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57" r:id="rId3"/>
    <p:sldId id="264" r:id="rId4"/>
    <p:sldId id="258" r:id="rId5"/>
    <p:sldId id="260" r:id="rId6"/>
    <p:sldId id="259" r:id="rId7"/>
    <p:sldId id="265" r:id="rId8"/>
    <p:sldId id="263" r:id="rId9"/>
    <p:sldId id="261" r:id="rId10"/>
    <p:sldId id="262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5" autoAdjust="0"/>
    <p:restoredTop sz="94075" autoAdjust="0"/>
  </p:normalViewPr>
  <p:slideViewPr>
    <p:cSldViewPr>
      <p:cViewPr varScale="1">
        <p:scale>
          <a:sx n="49" d="100"/>
          <a:sy n="49" d="100"/>
        </p:scale>
        <p:origin x="-90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795A2-E223-42D0-8F9E-AAB0C14E199C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289D1-F007-47ED-8DC5-455FFC0AB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9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416824" cy="2376264"/>
          </a:xfrm>
        </p:spPr>
        <p:txBody>
          <a:bodyPr>
            <a:normAutofit/>
          </a:bodyPr>
          <a:lstStyle/>
          <a:p>
            <a:r>
              <a:rPr lang="ru-RU" sz="5400" b="1" dirty="0"/>
              <a:t> </a:t>
            </a:r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счисления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000108"/>
            <a:ext cx="6965245" cy="321471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Соедините точки. </a:t>
            </a:r>
            <a:br>
              <a:rPr lang="ru-RU" sz="6000" dirty="0" smtClean="0"/>
            </a:br>
            <a:r>
              <a:rPr lang="ru-RU" sz="6000" dirty="0" smtClean="0"/>
              <a:t>Что видите?</a:t>
            </a:r>
            <a:endParaRPr lang="ru-RU" sz="6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3116"/>
            <a:ext cx="6965245" cy="1202485"/>
          </a:xfrm>
        </p:spPr>
        <p:txBody>
          <a:bodyPr/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6965245" cy="4857784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Отметьте </a:t>
            </a:r>
            <a:r>
              <a:rPr lang="ru-RU" sz="4000" dirty="0" smtClean="0"/>
              <a:t>на координатной плоскости </a:t>
            </a:r>
            <a:r>
              <a:rPr lang="ru-RU" sz="4000" dirty="0" smtClean="0"/>
              <a:t>точки, координаты которых приведены </a:t>
            </a:r>
            <a:r>
              <a:rPr lang="ru-RU" sz="4000" dirty="0" smtClean="0"/>
              <a:t>в двоичной системе счисления</a:t>
            </a: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785794"/>
          <a:ext cx="6929487" cy="5357851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856454"/>
                <a:gridCol w="2569359"/>
                <a:gridCol w="878716"/>
                <a:gridCol w="2624958"/>
              </a:tblGrid>
              <a:tr h="904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точки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Двоичный код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точки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Двоичный код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</a:tr>
              <a:tr h="580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(10; 1111)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(10010; 100)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</a:tr>
              <a:tr h="774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(1000; 10000)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(1011; 111)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</a:tr>
              <a:tr h="774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(1011; 10110)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(100; 100)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</a:tr>
              <a:tr h="774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(1110; 10000)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(110; 1010)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</a:tr>
              <a:tr h="774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(10100; 1111)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(10; 1111)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</a:tr>
              <a:tr h="774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(10000; 1010)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000108"/>
            <a:ext cx="6965245" cy="321471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Соедините точки. </a:t>
            </a:r>
            <a:br>
              <a:rPr lang="ru-RU" sz="6000" dirty="0" smtClean="0"/>
            </a:br>
            <a:r>
              <a:rPr lang="ru-RU" sz="6000" dirty="0" smtClean="0"/>
              <a:t>Что видите?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000924" cy="609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3116"/>
            <a:ext cx="6965245" cy="1202485"/>
          </a:xfrm>
        </p:spPr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6965245" cy="4857784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Отметьте </a:t>
            </a:r>
            <a:r>
              <a:rPr lang="ru-RU" sz="4000" dirty="0" smtClean="0"/>
              <a:t>на координатной плоскости </a:t>
            </a:r>
            <a:r>
              <a:rPr lang="ru-RU" sz="4000" dirty="0" smtClean="0"/>
              <a:t>точки, координаты которых приведены </a:t>
            </a:r>
            <a:r>
              <a:rPr lang="ru-RU" sz="4000" dirty="0" smtClean="0"/>
              <a:t>в двоичной системе счисления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642918"/>
          <a:ext cx="7858181" cy="578647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71504"/>
                <a:gridCol w="1857388"/>
                <a:gridCol w="642942"/>
                <a:gridCol w="2000264"/>
                <a:gridCol w="642942"/>
                <a:gridCol w="2143141"/>
              </a:tblGrid>
              <a:tr h="7304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Координаты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Координаты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Координаты</a:t>
                      </a:r>
                      <a:endParaRPr lang="ru-RU" dirty="0"/>
                    </a:p>
                  </a:txBody>
                  <a:tcPr/>
                </a:tc>
              </a:tr>
              <a:tr h="63199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effectLst/>
                        </a:rPr>
                        <a:t>1</a:t>
                      </a:r>
                      <a:endParaRPr lang="ru-RU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(101,101)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(1001,11)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(110,1001)</a:t>
                      </a:r>
                      <a:endParaRPr lang="ru-RU" dirty="0"/>
                    </a:p>
                  </a:txBody>
                  <a:tcPr/>
                </a:tc>
              </a:tr>
              <a:tr h="63199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effectLst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(1000,1000)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(1010,11)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(111,1001)</a:t>
                      </a:r>
                      <a:endParaRPr lang="ru-RU" dirty="0"/>
                    </a:p>
                  </a:txBody>
                  <a:tcPr/>
                </a:tc>
              </a:tr>
              <a:tr h="63199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effectLst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(1001,1000)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(1010,100)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(111,1000)</a:t>
                      </a:r>
                      <a:endParaRPr lang="ru-RU" dirty="0"/>
                    </a:p>
                  </a:txBody>
                  <a:tcPr/>
                </a:tc>
              </a:tr>
              <a:tr h="63199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effectLst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(1011,110)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(111,100)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(10,1000)</a:t>
                      </a:r>
                      <a:endParaRPr lang="ru-RU" dirty="0"/>
                    </a:p>
                  </a:txBody>
                  <a:tcPr/>
                </a:tc>
              </a:tr>
              <a:tr h="63199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effectLst/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(1100,111)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(111,10)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(10,1001)</a:t>
                      </a:r>
                      <a:endParaRPr lang="ru-RU" dirty="0"/>
                    </a:p>
                  </a:txBody>
                  <a:tcPr/>
                </a:tc>
              </a:tr>
              <a:tr h="63199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effectLst/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(1011,111)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(101,10)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(11,1001)</a:t>
                      </a:r>
                      <a:endParaRPr lang="ru-RU" dirty="0"/>
                    </a:p>
                  </a:txBody>
                  <a:tcPr/>
                </a:tc>
              </a:tr>
              <a:tr h="63199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effectLst/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(1011,10)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(101,11)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(11,110)</a:t>
                      </a:r>
                      <a:endParaRPr lang="ru-RU" dirty="0"/>
                    </a:p>
                  </a:txBody>
                  <a:tcPr/>
                </a:tc>
              </a:tr>
              <a:tr h="63199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effectLst/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(1001,10)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(110,11)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000108"/>
            <a:ext cx="6965245" cy="321471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Соедините точки. </a:t>
            </a:r>
            <a:br>
              <a:rPr lang="ru-RU" sz="6000" dirty="0" smtClean="0"/>
            </a:br>
            <a:r>
              <a:rPr lang="ru-RU" sz="6000" dirty="0" smtClean="0"/>
              <a:t>Что видите?</a:t>
            </a:r>
            <a:endParaRPr lang="ru-RU" sz="6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3116"/>
            <a:ext cx="6965245" cy="1202485"/>
          </a:xfrm>
        </p:spPr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6965245" cy="4857784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Отметьте </a:t>
            </a:r>
            <a:r>
              <a:rPr lang="ru-RU" sz="4000" dirty="0" smtClean="0"/>
              <a:t>на координатной плоскости </a:t>
            </a:r>
            <a:r>
              <a:rPr lang="ru-RU" sz="4000" dirty="0" smtClean="0"/>
              <a:t>точки, координаты которых приведены </a:t>
            </a:r>
            <a:r>
              <a:rPr lang="ru-RU" sz="4000" dirty="0" smtClean="0"/>
              <a:t>в двоичной системе счисления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571480"/>
          <a:ext cx="7000924" cy="57023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750231"/>
                <a:gridCol w="1750231"/>
                <a:gridCol w="1750231"/>
                <a:gridCol w="1750231"/>
              </a:tblGrid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точки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Двоичный код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точки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Двоичный код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</a:tr>
              <a:tr h="623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(1000; 10)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(1110; 10)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</a:tr>
              <a:tr h="623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(101; 10)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(1110; 111)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</a:tr>
              <a:tr h="623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(1000; 1010)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(1100; 111)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</a:tr>
              <a:tr h="623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(1000; 10101)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(1101; 10)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</a:tr>
              <a:tr h="623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(1011; 11001)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(1001;10)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</a:tr>
              <a:tr h="623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(1110; 10101)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(1010; 111)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</a:tr>
              <a:tr h="623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(1110; 1010)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(1000; 111)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</a:tr>
              <a:tr h="623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(10001; 10)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(1000; 10)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04" marR="50404" marT="50404" marB="50404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945</TotalTime>
  <Words>331</Words>
  <Application>Microsoft Office PowerPoint</Application>
  <PresentationFormat>Экран (4:3)</PresentationFormat>
  <Paragraphs>125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 Системы счисления</vt:lpstr>
      <vt:lpstr>Слайд 2</vt:lpstr>
      <vt:lpstr>Задание 1</vt:lpstr>
      <vt:lpstr>Отметьте на координатной плоскости точки, координаты которых приведены в двоичной системе счисления</vt:lpstr>
      <vt:lpstr>Слайд 5</vt:lpstr>
      <vt:lpstr>Соедините точки.  Что видите?</vt:lpstr>
      <vt:lpstr>Задание 2</vt:lpstr>
      <vt:lpstr>Отметьте на координатной плоскости точки, координаты которых приведены в двоичной системе счисления</vt:lpstr>
      <vt:lpstr>Слайд 9</vt:lpstr>
      <vt:lpstr>Соедините точки.  Что видите?</vt:lpstr>
      <vt:lpstr>Задание 3</vt:lpstr>
      <vt:lpstr>Отметьте на координатной плоскости точки, координаты которых приведены в двоичной системе счисления</vt:lpstr>
      <vt:lpstr>Слайд 13</vt:lpstr>
      <vt:lpstr>Соедините точки.  Что видите?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Corvinis</cp:lastModifiedBy>
  <cp:revision>121</cp:revision>
  <dcterms:created xsi:type="dcterms:W3CDTF">2015-01-11T15:58:15Z</dcterms:created>
  <dcterms:modified xsi:type="dcterms:W3CDTF">2016-05-22T10:40:09Z</dcterms:modified>
</cp:coreProperties>
</file>