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56" r:id="rId2"/>
    <p:sldId id="273" r:id="rId3"/>
    <p:sldId id="274" r:id="rId4"/>
    <p:sldId id="275" r:id="rId5"/>
    <p:sldId id="278" r:id="rId6"/>
    <p:sldId id="283" r:id="rId7"/>
    <p:sldId id="276" r:id="rId8"/>
    <p:sldId id="277" r:id="rId9"/>
    <p:sldId id="279" r:id="rId10"/>
    <p:sldId id="280" r:id="rId11"/>
    <p:sldId id="281" r:id="rId12"/>
    <p:sldId id="282" r:id="rId13"/>
    <p:sldId id="27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075" autoAdjust="0"/>
  </p:normalViewPr>
  <p:slideViewPr>
    <p:cSldViewPr>
      <p:cViewPr varScale="1">
        <p:scale>
          <a:sx n="70" d="100"/>
          <a:sy n="70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17.05.2015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772816"/>
            <a:ext cx="7416824" cy="2376264"/>
          </a:xfrm>
        </p:spPr>
        <p:txBody>
          <a:bodyPr>
            <a:normAutofit/>
          </a:bodyPr>
          <a:lstStyle/>
          <a:p>
            <a:r>
              <a:rPr lang="ru-RU" sz="5400" b="1" dirty="0"/>
              <a:t> </a:t>
            </a:r>
            <a:r>
              <a:rPr lang="ru-RU" sz="5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Информационная </a:t>
            </a:r>
            <a:r>
              <a:rPr lang="ru-RU" sz="5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268760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Третий этап.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Котловина разочарований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процессе использования первых массовых экземпляров новой технологии выявляются конструктивные недостатки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Интернет-видео-конференции  (пользователи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подключенные к широкополосному Интернету, могут в реальном времени общаться не только с помощью традиционного чата, но и слышать и видеть друг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друга).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30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12776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Четвертый этап.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Подъем жизнестойкости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основе новых исследований оптимизируется технологический процесс и начинается массовое серийное производство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платформа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Microsoft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.NET,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(позволяет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создавать приложения с использованием различных языков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программирования).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186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99592" y="1268760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Пятый этап.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«Плато продуктивности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Массовое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серийное производство изделий по новой технологии находит массовый устойчивый спрос потребителей и приносит стабильную прибыль производителям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широкополосный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т. е. высокоскоростной, доступ в Интернет.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65458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69</a:t>
            </a:r>
            <a:r>
              <a:rPr lang="ru-RU" sz="2800" dirty="0" smtClean="0"/>
              <a:t>-173.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4482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Информационная культура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это совокупность знаний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умений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области информационных и коммуникационных технологий,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юридическими и этическими нормами в этой сфере.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8386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340768"/>
            <a:ext cx="7272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пороге информационного общества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социальная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значимость навыков ввода информации с помощью клавиатуры и работы с графическим интерфейсом приложений с помощью мыши возрастает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Создание и редактирование документов с помощью компьютера, т. е. овладение офисными информационными технологиями, становится в информационном обществе социально необходимым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умением.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60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5608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Современные информационные технологии позволяют включать в состав документа любые мультимедийные объекты (графику, звук, анимацию, видео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компьютерного моделирования позволяют строить чертежи, схемы, 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и применять их в различных сферах человеческой деятельности.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управления базами данных позволяют упорядочить и сортировать информацию, а также облегчают поиск нужной информации.</a:t>
            </a:r>
          </a:p>
          <a:p>
            <a:pPr indent="457200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программирования и веб-дизайна позволяют создавать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динамические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веб-сайты для определенных целей.</a:t>
            </a:r>
          </a:p>
        </p:txBody>
      </p:sp>
    </p:spTree>
    <p:extLst>
      <p:ext uri="{BB962C8B-B14F-4D97-AF65-F5344CB8AC3E}">
        <p14:creationId xmlns:p14="http://schemas.microsoft.com/office/powerpoint/2010/main" val="763410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980728"/>
            <a:ext cx="7416824" cy="4824536"/>
          </a:xfrm>
        </p:spPr>
        <p:txBody>
          <a:bodyPr>
            <a:normAutofit fontScale="90000"/>
          </a:bodyPr>
          <a:lstStyle/>
          <a:p>
            <a:r>
              <a:rPr lang="ru-RU" sz="5400" b="1" dirty="0"/>
              <a:t> </a:t>
            </a:r>
            <a:r>
              <a:rPr lang="ru-RU" sz="5400" b="1" dirty="0"/>
              <a:t>Перспективы развития информационных и коммуникационных технологий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(</a:t>
            </a:r>
            <a:r>
              <a:rPr lang="ru-RU" sz="5400" b="1" dirty="0"/>
              <a:t>ИКТ)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274415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484784"/>
            <a:ext cx="734481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новых информационных и коммуникационных технологий имеет общие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законы (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этапы развития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457200" algn="just"/>
            <a:endParaRPr lang="ru-RU" sz="2400" dirty="0" smtClean="0">
              <a:latin typeface="Times New Roman" panose="02020603050405020304" pitchFamily="18" charset="0"/>
            </a:endParaRPr>
          </a:p>
          <a:p>
            <a:pPr indent="457200" algn="just"/>
            <a:endParaRPr lang="ru-RU" sz="2400" dirty="0">
              <a:latin typeface="Times New Roman" panose="02020603050405020304" pitchFamily="18" charset="0"/>
            </a:endParaRPr>
          </a:p>
          <a:p>
            <a:pPr indent="457200"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Графическая модель этапов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ИКТ, представлена на рис.1.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66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52736"/>
            <a:ext cx="6696744" cy="4579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6537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68760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Первый этап.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Восход надежд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Появление теоретических обоснований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первых экспериментальных реализаций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новой технологии. Обществу кажется, что данная новая технология разрешит многие проблемы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нанотехнологии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миниатюризация должна привести размеры транзисторов к размерам одного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атома).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59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12776"/>
            <a:ext cx="7272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Второй этап.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Пик завышенных ожиданий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Внушение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обществу высокую ценность новой технологии и эффективность первых промышленных образцов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Например, IP-телевидение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(трансляция телеканалов через Интернет).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516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892</TotalTime>
  <Words>383</Words>
  <Application>Microsoft Office PowerPoint</Application>
  <PresentationFormat>Экран (4:3)</PresentationFormat>
  <Paragraphs>43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Кнопка</vt:lpstr>
      <vt:lpstr> Информационная культура</vt:lpstr>
      <vt:lpstr>Презентация PowerPoint</vt:lpstr>
      <vt:lpstr>Презентация PowerPoint</vt:lpstr>
      <vt:lpstr>Презентация PowerPoint</vt:lpstr>
      <vt:lpstr> Перспективы развития информационных и коммуникационных технологий  (ИКТ)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114</cp:revision>
  <dcterms:created xsi:type="dcterms:W3CDTF">2015-01-11T15:58:15Z</dcterms:created>
  <dcterms:modified xsi:type="dcterms:W3CDTF">2015-05-17T07:30:11Z</dcterms:modified>
</cp:coreProperties>
</file>