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9"/>
  </p:notesMasterIdLst>
  <p:sldIdLst>
    <p:sldId id="256" r:id="rId2"/>
    <p:sldId id="257" r:id="rId3"/>
    <p:sldId id="285" r:id="rId4"/>
    <p:sldId id="304" r:id="rId5"/>
    <p:sldId id="303" r:id="rId6"/>
    <p:sldId id="290" r:id="rId7"/>
    <p:sldId id="27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94660"/>
  </p:normalViewPr>
  <p:slideViewPr>
    <p:cSldViewPr>
      <p:cViewPr varScale="1">
        <p:scale>
          <a:sx n="70" d="100"/>
          <a:sy n="70" d="100"/>
        </p:scale>
        <p:origin x="13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9795A2-E223-42D0-8F9E-AAB0C14E199C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289D1-F007-47ED-8DC5-455FFC0AB5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99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913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003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416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233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772816"/>
            <a:ext cx="7416824" cy="2376264"/>
          </a:xfrm>
        </p:spPr>
        <p:txBody>
          <a:bodyPr>
            <a:normAutofit/>
          </a:bodyPr>
          <a:lstStyle/>
          <a:p>
            <a:r>
              <a:rPr lang="ru-RU" sz="5400" b="1" dirty="0"/>
              <a:t> </a:t>
            </a:r>
            <a:r>
              <a:rPr lang="ru-RU" sz="5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Информационное </a:t>
            </a:r>
            <a:r>
              <a:rPr lang="ru-RU" sz="5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общество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656685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9592" y="620688"/>
            <a:ext cx="72728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Человеческое общество по мере своего развития прошло этапы овладения 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веществом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затем 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энергией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и, наконец, </a:t>
            </a:r>
            <a:r>
              <a:rPr lang="ru-R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информацией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7200" algn="just"/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ctr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Доиндустриальное общество.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813059"/>
              </p:ext>
            </p:extLst>
          </p:nvPr>
        </p:nvGraphicFramePr>
        <p:xfrm>
          <a:off x="1052969" y="2708920"/>
          <a:ext cx="6912768" cy="35478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2926"/>
                <a:gridCol w="3809842"/>
              </a:tblGrid>
              <a:tr h="779367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 самого начала человеческой истории возникла потребность передачи и хранения информации.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51538">
                <a:tc row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Передача</a:t>
                      </a:r>
                      <a:r>
                        <a:rPr lang="ru-RU" baseline="0" dirty="0" smtClean="0"/>
                        <a:t> информации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язык жестов</a:t>
                      </a:r>
                      <a:endParaRPr lang="ru-RU" dirty="0"/>
                    </a:p>
                  </a:txBody>
                  <a:tcPr/>
                </a:tc>
              </a:tr>
              <a:tr h="45153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человеческая речь</a:t>
                      </a:r>
                      <a:endParaRPr lang="ru-RU" dirty="0"/>
                    </a:p>
                  </a:txBody>
                  <a:tcPr/>
                </a:tc>
              </a:tr>
              <a:tr h="45153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письменность</a:t>
                      </a:r>
                      <a:endParaRPr lang="ru-RU" dirty="0"/>
                    </a:p>
                  </a:txBody>
                  <a:tcPr/>
                </a:tc>
              </a:tr>
              <a:tr h="451538"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Хранение информации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наскальные рисунки</a:t>
                      </a:r>
                      <a:endParaRPr lang="ru-RU" dirty="0"/>
                    </a:p>
                  </a:txBody>
                  <a:tcPr/>
                </a:tc>
              </a:tr>
              <a:tr h="51082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шумерские глиняные таблички</a:t>
                      </a:r>
                      <a:endParaRPr lang="ru-RU" dirty="0"/>
                    </a:p>
                  </a:txBody>
                  <a:tcPr/>
                </a:tc>
              </a:tr>
              <a:tr h="45153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египетские папирусы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757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15816" y="908720"/>
            <a:ext cx="37655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Индустриальное общество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371294"/>
              </p:ext>
            </p:extLst>
          </p:nvPr>
        </p:nvGraphicFramePr>
        <p:xfrm>
          <a:off x="1115616" y="1844824"/>
          <a:ext cx="6912768" cy="3614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2926"/>
                <a:gridCol w="3809842"/>
              </a:tblGrid>
              <a:tr h="779367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Основными показателями развитости индустриального общества являлись количественные показатели.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5153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Передача</a:t>
                      </a:r>
                      <a:r>
                        <a:rPr lang="ru-RU" baseline="0" dirty="0" smtClean="0"/>
                        <a:t> информации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провода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(телеграф,</a:t>
                      </a:r>
                      <a:r>
                        <a:rPr lang="ru-RU" dirty="0" smtClean="0"/>
                        <a:t> телефон)</a:t>
                      </a:r>
                      <a:endParaRPr lang="ru-RU" dirty="0"/>
                    </a:p>
                  </a:txBody>
                  <a:tcPr/>
                </a:tc>
              </a:tr>
              <a:tr h="51438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электромагнитные волны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(радио, телевидение)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5143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Хранение информации</a:t>
                      </a:r>
                    </a:p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книгопечатание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5341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кинопленка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3442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9792" y="1052736"/>
            <a:ext cx="39270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Информационное общество.</a:t>
            </a: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6029"/>
              </p:ext>
            </p:extLst>
          </p:nvPr>
        </p:nvGraphicFramePr>
        <p:xfrm>
          <a:off x="1115616" y="1844824"/>
          <a:ext cx="6912768" cy="31080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2926"/>
                <a:gridCol w="3809842"/>
              </a:tblGrid>
              <a:tr h="779367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информационном обществе главным ресурсом является информация.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5153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Передача</a:t>
                      </a:r>
                      <a:r>
                        <a:rPr lang="ru-RU" baseline="0" dirty="0" smtClean="0"/>
                        <a:t> информации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компьютерные сети</a:t>
                      </a:r>
                      <a:r>
                        <a:rPr lang="en-US" dirty="0" smtClean="0"/>
                        <a:t> </a:t>
                      </a:r>
                      <a:r>
                        <a:rPr lang="ru-RU" dirty="0" smtClean="0"/>
                        <a:t>(локальная,</a:t>
                      </a:r>
                      <a:r>
                        <a:rPr lang="ru-RU" baseline="0" dirty="0" smtClean="0"/>
                        <a:t> региональная, глобальная)</a:t>
                      </a:r>
                      <a:endParaRPr lang="ru-RU" dirty="0"/>
                    </a:p>
                  </a:txBody>
                  <a:tcPr/>
                </a:tc>
              </a:tr>
              <a:tr h="51438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радиоканалы (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wi-fi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143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Хранение информации</a:t>
                      </a:r>
                    </a:p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магнитная</a:t>
                      </a:r>
                      <a:r>
                        <a:rPr lang="ru-RU" baseline="0" dirty="0" smtClean="0"/>
                        <a:t> запись (</a:t>
                      </a:r>
                      <a:r>
                        <a:rPr lang="ru-RU" dirty="0" smtClean="0"/>
                        <a:t>жесткие диски)</a:t>
                      </a:r>
                      <a:endParaRPr lang="ru-RU" dirty="0"/>
                    </a:p>
                  </a:txBody>
                  <a:tcPr/>
                </a:tc>
              </a:tr>
              <a:tr h="5341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лазерная запись (компакт-диски)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2544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27584" y="1052736"/>
            <a:ext cx="741682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Немного истории развития информационных технологий:</a:t>
            </a:r>
          </a:p>
          <a:p>
            <a:pPr algn="ctr"/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Чарльзом Бэббиджем в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40-х годах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XIX века механической цифровой Аналитической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машины;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Аланом Тьюрингом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30-х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годах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XX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века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абстрактного исполнителя алгоритма машины Тьюринга;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Конрадом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Цузе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корпорацией ЭНИАК в 30-х годах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XX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века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электронно-вычислительной машины (ЭВМ);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корпорациями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Apple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80–х годах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XX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века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персонального компьютера (ПК).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939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1988840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Информационное общество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 это общество, в котором большая часть населения занята получением, переработкой, передачей и хранением информации.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796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76525" cy="4958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Стр. </a:t>
            </a:r>
            <a:r>
              <a:rPr lang="ru-RU" sz="2800" dirty="0" smtClean="0"/>
              <a:t>1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64</a:t>
            </a:r>
            <a:r>
              <a:rPr lang="ru-RU" sz="2800" dirty="0" smtClean="0"/>
              <a:t>-169. 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27205866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853</TotalTime>
  <Words>220</Words>
  <Application>Microsoft Office PowerPoint</Application>
  <PresentationFormat>Экран (4:3)</PresentationFormat>
  <Paragraphs>45</Paragraphs>
  <Slides>7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Brush Script MT</vt:lpstr>
      <vt:lpstr>Calibri</vt:lpstr>
      <vt:lpstr>Constantia</vt:lpstr>
      <vt:lpstr>Franklin Gothic Book</vt:lpstr>
      <vt:lpstr>Rage Italic</vt:lpstr>
      <vt:lpstr>Times New Roman</vt:lpstr>
      <vt:lpstr>Кнопка</vt:lpstr>
      <vt:lpstr> Информационное общество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Wika</cp:lastModifiedBy>
  <cp:revision>107</cp:revision>
  <dcterms:created xsi:type="dcterms:W3CDTF">2015-01-11T15:58:15Z</dcterms:created>
  <dcterms:modified xsi:type="dcterms:W3CDTF">2015-05-17T06:46:10Z</dcterms:modified>
</cp:coreProperties>
</file>