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257" r:id="rId3"/>
    <p:sldId id="285" r:id="rId4"/>
    <p:sldId id="304" r:id="rId5"/>
    <p:sldId id="303" r:id="rId6"/>
    <p:sldId id="290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660"/>
  </p:normalViewPr>
  <p:slideViewPr>
    <p:cSldViewPr>
      <p:cViewPr varScale="1">
        <p:scale>
          <a:sx n="70" d="100"/>
          <a:sy n="70" d="100"/>
        </p:scale>
        <p:origin x="13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58BB6F-BE4F-41B1-9D65-EDDA79842A9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2803D4-1F49-48E6-9321-A32C5AA772BC}">
      <dgm:prSet phldrT="[Текст]"/>
      <dgm:spPr/>
      <dgm:t>
        <a:bodyPr/>
        <a:lstStyle/>
        <a:p>
          <a:r>
            <a:rPr lang="ru-RU" dirty="0" smtClean="0"/>
            <a:t>Каналы связи</a:t>
          </a:r>
          <a:endParaRPr lang="ru-RU" dirty="0"/>
        </a:p>
      </dgm:t>
    </dgm:pt>
    <dgm:pt modelId="{7E0640A6-AB74-4483-B59F-975C4EDA595E}" type="parTrans" cxnId="{B89C5372-95AA-4812-A2B1-BC0217C98CA6}">
      <dgm:prSet/>
      <dgm:spPr/>
      <dgm:t>
        <a:bodyPr/>
        <a:lstStyle/>
        <a:p>
          <a:endParaRPr lang="ru-RU"/>
        </a:p>
      </dgm:t>
    </dgm:pt>
    <dgm:pt modelId="{0D0E9BFC-7F23-44C3-9B74-6AA586C6951D}" type="sibTrans" cxnId="{B89C5372-95AA-4812-A2B1-BC0217C98CA6}">
      <dgm:prSet/>
      <dgm:spPr/>
      <dgm:t>
        <a:bodyPr/>
        <a:lstStyle/>
        <a:p>
          <a:endParaRPr lang="ru-RU"/>
        </a:p>
      </dgm:t>
    </dgm:pt>
    <dgm:pt modelId="{AA961989-30FB-4DF7-BAEA-A919DF650F9C}">
      <dgm:prSet phldrT="[Текст]"/>
      <dgm:spPr/>
      <dgm:t>
        <a:bodyPr/>
        <a:lstStyle/>
        <a:p>
          <a:r>
            <a:rPr lang="ru-RU" dirty="0" smtClean="0"/>
            <a:t>Прямой связи</a:t>
          </a:r>
          <a:endParaRPr lang="ru-RU" dirty="0"/>
        </a:p>
      </dgm:t>
    </dgm:pt>
    <dgm:pt modelId="{18D5A8AA-9169-48B3-976C-E53E730F4C3A}" type="parTrans" cxnId="{EFF73116-A995-414E-967F-80919F95D415}">
      <dgm:prSet/>
      <dgm:spPr/>
      <dgm:t>
        <a:bodyPr/>
        <a:lstStyle/>
        <a:p>
          <a:endParaRPr lang="ru-RU"/>
        </a:p>
      </dgm:t>
    </dgm:pt>
    <dgm:pt modelId="{8DCFB684-92E9-4DEE-BA58-93F4E5A79712}" type="sibTrans" cxnId="{EFF73116-A995-414E-967F-80919F95D415}">
      <dgm:prSet/>
      <dgm:spPr/>
      <dgm:t>
        <a:bodyPr/>
        <a:lstStyle/>
        <a:p>
          <a:endParaRPr lang="ru-RU"/>
        </a:p>
      </dgm:t>
    </dgm:pt>
    <dgm:pt modelId="{3FEEB47F-6DB9-46DC-8B7E-DDD244928AA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Times New Roman" panose="02020603050405020304" pitchFamily="18" charset="0"/>
            </a:rPr>
            <a:t>передаются управляющие сигналы</a:t>
          </a:r>
          <a:endParaRPr lang="ru-RU" dirty="0"/>
        </a:p>
      </dgm:t>
    </dgm:pt>
    <dgm:pt modelId="{74610D1F-F647-4AC1-AE65-6D8B4C99EA0C}" type="parTrans" cxnId="{9E58CC4E-51D0-46EB-90CE-212A61F56334}">
      <dgm:prSet/>
      <dgm:spPr/>
      <dgm:t>
        <a:bodyPr/>
        <a:lstStyle/>
        <a:p>
          <a:endParaRPr lang="ru-RU"/>
        </a:p>
      </dgm:t>
    </dgm:pt>
    <dgm:pt modelId="{96728DD5-726C-44F3-BBB1-22EEAECD4616}" type="sibTrans" cxnId="{9E58CC4E-51D0-46EB-90CE-212A61F56334}">
      <dgm:prSet/>
      <dgm:spPr/>
      <dgm:t>
        <a:bodyPr/>
        <a:lstStyle/>
        <a:p>
          <a:endParaRPr lang="ru-RU"/>
        </a:p>
      </dgm:t>
    </dgm:pt>
    <dgm:pt modelId="{7B8591C5-7D61-4C18-8607-EA0F35EC86BB}">
      <dgm:prSet phldrT="[Текст]"/>
      <dgm:spPr/>
      <dgm:t>
        <a:bodyPr/>
        <a:lstStyle/>
        <a:p>
          <a:r>
            <a:rPr lang="ru-RU" dirty="0" smtClean="0"/>
            <a:t>Обратной связи</a:t>
          </a:r>
          <a:endParaRPr lang="ru-RU" dirty="0"/>
        </a:p>
      </dgm:t>
    </dgm:pt>
    <dgm:pt modelId="{CB6B01BC-D1F9-48E6-9FDF-1C5BA1863C93}" type="parTrans" cxnId="{77F7A6B2-9FE5-4923-9554-52846AB417B6}">
      <dgm:prSet/>
      <dgm:spPr/>
      <dgm:t>
        <a:bodyPr/>
        <a:lstStyle/>
        <a:p>
          <a:endParaRPr lang="ru-RU"/>
        </a:p>
      </dgm:t>
    </dgm:pt>
    <dgm:pt modelId="{ED34052B-5D2B-4433-AD62-74D0A545C995}" type="sibTrans" cxnId="{77F7A6B2-9FE5-4923-9554-52846AB417B6}">
      <dgm:prSet/>
      <dgm:spPr/>
      <dgm:t>
        <a:bodyPr/>
        <a:lstStyle/>
        <a:p>
          <a:endParaRPr lang="ru-RU"/>
        </a:p>
      </dgm:t>
    </dgm:pt>
    <dgm:pt modelId="{D8DFA3FB-B254-4BE1-B2E5-CB713B243C5C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Times New Roman" panose="02020603050405020304" pitchFamily="18" charset="0"/>
            </a:rPr>
            <a:t>передается информация о состоянии управляемого объекта</a:t>
          </a:r>
          <a:endParaRPr lang="ru-RU" dirty="0"/>
        </a:p>
      </dgm:t>
    </dgm:pt>
    <dgm:pt modelId="{46B9545B-C4F0-44C1-8FBB-3D65277BFE23}" type="parTrans" cxnId="{89764133-EBBE-48F3-B591-9A2E040369A1}">
      <dgm:prSet/>
      <dgm:spPr/>
      <dgm:t>
        <a:bodyPr/>
        <a:lstStyle/>
        <a:p>
          <a:endParaRPr lang="ru-RU"/>
        </a:p>
      </dgm:t>
    </dgm:pt>
    <dgm:pt modelId="{0D2457C5-DC2F-47DB-8EBE-0A588D962D1C}" type="sibTrans" cxnId="{89764133-EBBE-48F3-B591-9A2E040369A1}">
      <dgm:prSet/>
      <dgm:spPr/>
      <dgm:t>
        <a:bodyPr/>
        <a:lstStyle/>
        <a:p>
          <a:endParaRPr lang="ru-RU"/>
        </a:p>
      </dgm:t>
    </dgm:pt>
    <dgm:pt modelId="{20637E32-C088-4B04-8334-0A28F3C61830}" type="pres">
      <dgm:prSet presAssocID="{A458BB6F-BE4F-41B1-9D65-EDDA79842A9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393333C-2934-4981-8AAF-75BE19DA86CE}" type="pres">
      <dgm:prSet presAssocID="{BA2803D4-1F49-48E6-9321-A32C5AA772BC}" presName="root1" presStyleCnt="0"/>
      <dgm:spPr/>
    </dgm:pt>
    <dgm:pt modelId="{562856CE-D01E-4251-B567-3E62A9D46D43}" type="pres">
      <dgm:prSet presAssocID="{BA2803D4-1F49-48E6-9321-A32C5AA772BC}" presName="LevelOneTextNode" presStyleLbl="node0" presStyleIdx="0" presStyleCnt="1">
        <dgm:presLayoutVars>
          <dgm:chPref val="3"/>
        </dgm:presLayoutVars>
      </dgm:prSet>
      <dgm:spPr/>
    </dgm:pt>
    <dgm:pt modelId="{DD20B0E0-378A-4B2A-A091-B45236C1FF30}" type="pres">
      <dgm:prSet presAssocID="{BA2803D4-1F49-48E6-9321-A32C5AA772BC}" presName="level2hierChild" presStyleCnt="0"/>
      <dgm:spPr/>
    </dgm:pt>
    <dgm:pt modelId="{14FCC82F-717B-4BF6-841C-AA847905E9F5}" type="pres">
      <dgm:prSet presAssocID="{18D5A8AA-9169-48B3-976C-E53E730F4C3A}" presName="conn2-1" presStyleLbl="parChTrans1D2" presStyleIdx="0" presStyleCnt="2"/>
      <dgm:spPr/>
    </dgm:pt>
    <dgm:pt modelId="{3B6A424F-013D-4255-AB6F-58852120B877}" type="pres">
      <dgm:prSet presAssocID="{18D5A8AA-9169-48B3-976C-E53E730F4C3A}" presName="connTx" presStyleLbl="parChTrans1D2" presStyleIdx="0" presStyleCnt="2"/>
      <dgm:spPr/>
    </dgm:pt>
    <dgm:pt modelId="{70EF3181-F06C-45BC-95E5-5B26BE1045A8}" type="pres">
      <dgm:prSet presAssocID="{AA961989-30FB-4DF7-BAEA-A919DF650F9C}" presName="root2" presStyleCnt="0"/>
      <dgm:spPr/>
    </dgm:pt>
    <dgm:pt modelId="{A02DA581-2CE3-4959-9450-7A5CCBD0A41C}" type="pres">
      <dgm:prSet presAssocID="{AA961989-30FB-4DF7-BAEA-A919DF650F9C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1CDD34-BFF5-4F69-9F71-BE143B9BFAD6}" type="pres">
      <dgm:prSet presAssocID="{AA961989-30FB-4DF7-BAEA-A919DF650F9C}" presName="level3hierChild" presStyleCnt="0"/>
      <dgm:spPr/>
    </dgm:pt>
    <dgm:pt modelId="{6FF8D8DE-7FA9-4110-BA9C-FEBC1AEAA25F}" type="pres">
      <dgm:prSet presAssocID="{74610D1F-F647-4AC1-AE65-6D8B4C99EA0C}" presName="conn2-1" presStyleLbl="parChTrans1D3" presStyleIdx="0" presStyleCnt="2"/>
      <dgm:spPr/>
    </dgm:pt>
    <dgm:pt modelId="{9BCAE335-9ADA-4DF4-8FBF-99E06186CA31}" type="pres">
      <dgm:prSet presAssocID="{74610D1F-F647-4AC1-AE65-6D8B4C99EA0C}" presName="connTx" presStyleLbl="parChTrans1D3" presStyleIdx="0" presStyleCnt="2"/>
      <dgm:spPr/>
    </dgm:pt>
    <dgm:pt modelId="{6E238680-247C-41F7-8F7C-6073BAE4802F}" type="pres">
      <dgm:prSet presAssocID="{3FEEB47F-6DB9-46DC-8B7E-DDD244928AAF}" presName="root2" presStyleCnt="0"/>
      <dgm:spPr/>
    </dgm:pt>
    <dgm:pt modelId="{205D896F-6905-4C0F-971C-C6538CCD1FCA}" type="pres">
      <dgm:prSet presAssocID="{3FEEB47F-6DB9-46DC-8B7E-DDD244928AAF}" presName="LevelTwoTextNode" presStyleLbl="node3" presStyleIdx="0" presStyleCnt="2" custScaleX="125032" custScaleY="2110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98DFD4-7548-443A-A2FA-A55128196873}" type="pres">
      <dgm:prSet presAssocID="{3FEEB47F-6DB9-46DC-8B7E-DDD244928AAF}" presName="level3hierChild" presStyleCnt="0"/>
      <dgm:spPr/>
    </dgm:pt>
    <dgm:pt modelId="{22F69563-E05B-4DE1-8CF8-37298FBFCD8A}" type="pres">
      <dgm:prSet presAssocID="{CB6B01BC-D1F9-48E6-9FDF-1C5BA1863C93}" presName="conn2-1" presStyleLbl="parChTrans1D2" presStyleIdx="1" presStyleCnt="2"/>
      <dgm:spPr/>
    </dgm:pt>
    <dgm:pt modelId="{8C6997B1-5C2F-4E0E-B646-8396C92F2976}" type="pres">
      <dgm:prSet presAssocID="{CB6B01BC-D1F9-48E6-9FDF-1C5BA1863C93}" presName="connTx" presStyleLbl="parChTrans1D2" presStyleIdx="1" presStyleCnt="2"/>
      <dgm:spPr/>
    </dgm:pt>
    <dgm:pt modelId="{5536317B-FD21-4D8C-ACE0-64C30A452B55}" type="pres">
      <dgm:prSet presAssocID="{7B8591C5-7D61-4C18-8607-EA0F35EC86BB}" presName="root2" presStyleCnt="0"/>
      <dgm:spPr/>
    </dgm:pt>
    <dgm:pt modelId="{6863912E-9AA5-408F-AB9F-5B2398F91FA8}" type="pres">
      <dgm:prSet presAssocID="{7B8591C5-7D61-4C18-8607-EA0F35EC86BB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4DD3B2C-2F1C-4CF4-8B44-C74C272E4346}" type="pres">
      <dgm:prSet presAssocID="{7B8591C5-7D61-4C18-8607-EA0F35EC86BB}" presName="level3hierChild" presStyleCnt="0"/>
      <dgm:spPr/>
    </dgm:pt>
    <dgm:pt modelId="{593B9BCC-6A82-4D8D-8440-9A3C958520C9}" type="pres">
      <dgm:prSet presAssocID="{46B9545B-C4F0-44C1-8FBB-3D65277BFE23}" presName="conn2-1" presStyleLbl="parChTrans1D3" presStyleIdx="1" presStyleCnt="2"/>
      <dgm:spPr/>
    </dgm:pt>
    <dgm:pt modelId="{05531FF3-1E52-4FC2-B8A1-7811E3AFB1CB}" type="pres">
      <dgm:prSet presAssocID="{46B9545B-C4F0-44C1-8FBB-3D65277BFE23}" presName="connTx" presStyleLbl="parChTrans1D3" presStyleIdx="1" presStyleCnt="2"/>
      <dgm:spPr/>
    </dgm:pt>
    <dgm:pt modelId="{3F6CB671-88ED-4E76-9FAB-0EB88474FF4F}" type="pres">
      <dgm:prSet presAssocID="{D8DFA3FB-B254-4BE1-B2E5-CB713B243C5C}" presName="root2" presStyleCnt="0"/>
      <dgm:spPr/>
    </dgm:pt>
    <dgm:pt modelId="{38427D23-88FD-4492-8208-537CB347AD03}" type="pres">
      <dgm:prSet presAssocID="{D8DFA3FB-B254-4BE1-B2E5-CB713B243C5C}" presName="LevelTwoTextNode" presStyleLbl="node3" presStyleIdx="1" presStyleCnt="2" custScaleX="123639" custScaleY="2228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1B386C-8B5F-4259-B2FA-4B3275205812}" type="pres">
      <dgm:prSet presAssocID="{D8DFA3FB-B254-4BE1-B2E5-CB713B243C5C}" presName="level3hierChild" presStyleCnt="0"/>
      <dgm:spPr/>
    </dgm:pt>
  </dgm:ptLst>
  <dgm:cxnLst>
    <dgm:cxn modelId="{57FC9A55-415E-49F1-9AF4-9C4646A28830}" type="presOf" srcId="{A458BB6F-BE4F-41B1-9D65-EDDA79842A95}" destId="{20637E32-C088-4B04-8334-0A28F3C61830}" srcOrd="0" destOrd="0" presId="urn:microsoft.com/office/officeart/2005/8/layout/hierarchy2"/>
    <dgm:cxn modelId="{11CE41E6-A5A1-458E-9584-4DC5E36E1EDB}" type="presOf" srcId="{74610D1F-F647-4AC1-AE65-6D8B4C99EA0C}" destId="{9BCAE335-9ADA-4DF4-8FBF-99E06186CA31}" srcOrd="1" destOrd="0" presId="urn:microsoft.com/office/officeart/2005/8/layout/hierarchy2"/>
    <dgm:cxn modelId="{F03C58A6-6F54-4094-A5C2-7D96ACB6063F}" type="presOf" srcId="{18D5A8AA-9169-48B3-976C-E53E730F4C3A}" destId="{14FCC82F-717B-4BF6-841C-AA847905E9F5}" srcOrd="0" destOrd="0" presId="urn:microsoft.com/office/officeart/2005/8/layout/hierarchy2"/>
    <dgm:cxn modelId="{56E21034-0FE1-4C53-BC36-3C86F023D968}" type="presOf" srcId="{18D5A8AA-9169-48B3-976C-E53E730F4C3A}" destId="{3B6A424F-013D-4255-AB6F-58852120B877}" srcOrd="1" destOrd="0" presId="urn:microsoft.com/office/officeart/2005/8/layout/hierarchy2"/>
    <dgm:cxn modelId="{2FF9916B-5012-4E29-BE34-61F8D3132C73}" type="presOf" srcId="{3FEEB47F-6DB9-46DC-8B7E-DDD244928AAF}" destId="{205D896F-6905-4C0F-971C-C6538CCD1FCA}" srcOrd="0" destOrd="0" presId="urn:microsoft.com/office/officeart/2005/8/layout/hierarchy2"/>
    <dgm:cxn modelId="{B4FFA14C-CB80-4DA3-81EB-153E7DE95B2D}" type="presOf" srcId="{CB6B01BC-D1F9-48E6-9FDF-1C5BA1863C93}" destId="{8C6997B1-5C2F-4E0E-B646-8396C92F2976}" srcOrd="1" destOrd="0" presId="urn:microsoft.com/office/officeart/2005/8/layout/hierarchy2"/>
    <dgm:cxn modelId="{9E58CC4E-51D0-46EB-90CE-212A61F56334}" srcId="{AA961989-30FB-4DF7-BAEA-A919DF650F9C}" destId="{3FEEB47F-6DB9-46DC-8B7E-DDD244928AAF}" srcOrd="0" destOrd="0" parTransId="{74610D1F-F647-4AC1-AE65-6D8B4C99EA0C}" sibTransId="{96728DD5-726C-44F3-BBB1-22EEAECD4616}"/>
    <dgm:cxn modelId="{04519BD4-30BE-412D-8C93-F2EBDDA6CB65}" type="presOf" srcId="{CB6B01BC-D1F9-48E6-9FDF-1C5BA1863C93}" destId="{22F69563-E05B-4DE1-8CF8-37298FBFCD8A}" srcOrd="0" destOrd="0" presId="urn:microsoft.com/office/officeart/2005/8/layout/hierarchy2"/>
    <dgm:cxn modelId="{206519D5-C9F9-4808-99F0-A9123A0CEF57}" type="presOf" srcId="{D8DFA3FB-B254-4BE1-B2E5-CB713B243C5C}" destId="{38427D23-88FD-4492-8208-537CB347AD03}" srcOrd="0" destOrd="0" presId="urn:microsoft.com/office/officeart/2005/8/layout/hierarchy2"/>
    <dgm:cxn modelId="{3C5539F5-8E60-478F-AB2A-A4EE68D37CE1}" type="presOf" srcId="{7B8591C5-7D61-4C18-8607-EA0F35EC86BB}" destId="{6863912E-9AA5-408F-AB9F-5B2398F91FA8}" srcOrd="0" destOrd="0" presId="urn:microsoft.com/office/officeart/2005/8/layout/hierarchy2"/>
    <dgm:cxn modelId="{E9B7D718-3F33-4B77-9458-97D1B39C20DF}" type="presOf" srcId="{46B9545B-C4F0-44C1-8FBB-3D65277BFE23}" destId="{05531FF3-1E52-4FC2-B8A1-7811E3AFB1CB}" srcOrd="1" destOrd="0" presId="urn:microsoft.com/office/officeart/2005/8/layout/hierarchy2"/>
    <dgm:cxn modelId="{EFF73116-A995-414E-967F-80919F95D415}" srcId="{BA2803D4-1F49-48E6-9321-A32C5AA772BC}" destId="{AA961989-30FB-4DF7-BAEA-A919DF650F9C}" srcOrd="0" destOrd="0" parTransId="{18D5A8AA-9169-48B3-976C-E53E730F4C3A}" sibTransId="{8DCFB684-92E9-4DEE-BA58-93F4E5A79712}"/>
    <dgm:cxn modelId="{77F7A6B2-9FE5-4923-9554-52846AB417B6}" srcId="{BA2803D4-1F49-48E6-9321-A32C5AA772BC}" destId="{7B8591C5-7D61-4C18-8607-EA0F35EC86BB}" srcOrd="1" destOrd="0" parTransId="{CB6B01BC-D1F9-48E6-9FDF-1C5BA1863C93}" sibTransId="{ED34052B-5D2B-4433-AD62-74D0A545C995}"/>
    <dgm:cxn modelId="{B89C5372-95AA-4812-A2B1-BC0217C98CA6}" srcId="{A458BB6F-BE4F-41B1-9D65-EDDA79842A95}" destId="{BA2803D4-1F49-48E6-9321-A32C5AA772BC}" srcOrd="0" destOrd="0" parTransId="{7E0640A6-AB74-4483-B59F-975C4EDA595E}" sibTransId="{0D0E9BFC-7F23-44C3-9B74-6AA586C6951D}"/>
    <dgm:cxn modelId="{498C3360-5851-44D3-88CB-9AC8BCBE8300}" type="presOf" srcId="{46B9545B-C4F0-44C1-8FBB-3D65277BFE23}" destId="{593B9BCC-6A82-4D8D-8440-9A3C958520C9}" srcOrd="0" destOrd="0" presId="urn:microsoft.com/office/officeart/2005/8/layout/hierarchy2"/>
    <dgm:cxn modelId="{84715CFA-43BF-48E0-9EBE-087EC0707E27}" type="presOf" srcId="{BA2803D4-1F49-48E6-9321-A32C5AA772BC}" destId="{562856CE-D01E-4251-B567-3E62A9D46D43}" srcOrd="0" destOrd="0" presId="urn:microsoft.com/office/officeart/2005/8/layout/hierarchy2"/>
    <dgm:cxn modelId="{2B9A81E4-DD8D-4C7F-9046-C8F2EA428C27}" type="presOf" srcId="{74610D1F-F647-4AC1-AE65-6D8B4C99EA0C}" destId="{6FF8D8DE-7FA9-4110-BA9C-FEBC1AEAA25F}" srcOrd="0" destOrd="0" presId="urn:microsoft.com/office/officeart/2005/8/layout/hierarchy2"/>
    <dgm:cxn modelId="{89764133-EBBE-48F3-B591-9A2E040369A1}" srcId="{7B8591C5-7D61-4C18-8607-EA0F35EC86BB}" destId="{D8DFA3FB-B254-4BE1-B2E5-CB713B243C5C}" srcOrd="0" destOrd="0" parTransId="{46B9545B-C4F0-44C1-8FBB-3D65277BFE23}" sibTransId="{0D2457C5-DC2F-47DB-8EBE-0A588D962D1C}"/>
    <dgm:cxn modelId="{5DB572EC-925A-4A70-9264-0ECF7C5E3AA0}" type="presOf" srcId="{AA961989-30FB-4DF7-BAEA-A919DF650F9C}" destId="{A02DA581-2CE3-4959-9450-7A5CCBD0A41C}" srcOrd="0" destOrd="0" presId="urn:microsoft.com/office/officeart/2005/8/layout/hierarchy2"/>
    <dgm:cxn modelId="{8E04E2CE-C0F2-4680-B872-38B61D8DF5E8}" type="presParOf" srcId="{20637E32-C088-4B04-8334-0A28F3C61830}" destId="{6393333C-2934-4981-8AAF-75BE19DA86CE}" srcOrd="0" destOrd="0" presId="urn:microsoft.com/office/officeart/2005/8/layout/hierarchy2"/>
    <dgm:cxn modelId="{202D4400-D985-4749-B0A2-2ABDA7A52256}" type="presParOf" srcId="{6393333C-2934-4981-8AAF-75BE19DA86CE}" destId="{562856CE-D01E-4251-B567-3E62A9D46D43}" srcOrd="0" destOrd="0" presId="urn:microsoft.com/office/officeart/2005/8/layout/hierarchy2"/>
    <dgm:cxn modelId="{589AAC14-06BC-4405-B24E-A01C472306C0}" type="presParOf" srcId="{6393333C-2934-4981-8AAF-75BE19DA86CE}" destId="{DD20B0E0-378A-4B2A-A091-B45236C1FF30}" srcOrd="1" destOrd="0" presId="urn:microsoft.com/office/officeart/2005/8/layout/hierarchy2"/>
    <dgm:cxn modelId="{2EC23391-7D12-41AF-955E-8AEBF2D23938}" type="presParOf" srcId="{DD20B0E0-378A-4B2A-A091-B45236C1FF30}" destId="{14FCC82F-717B-4BF6-841C-AA847905E9F5}" srcOrd="0" destOrd="0" presId="urn:microsoft.com/office/officeart/2005/8/layout/hierarchy2"/>
    <dgm:cxn modelId="{A2542081-6D97-4468-9B21-9C85813088A3}" type="presParOf" srcId="{14FCC82F-717B-4BF6-841C-AA847905E9F5}" destId="{3B6A424F-013D-4255-AB6F-58852120B877}" srcOrd="0" destOrd="0" presId="urn:microsoft.com/office/officeart/2005/8/layout/hierarchy2"/>
    <dgm:cxn modelId="{CEF3B2AB-966C-4A88-AC67-2702F7BF00F2}" type="presParOf" srcId="{DD20B0E0-378A-4B2A-A091-B45236C1FF30}" destId="{70EF3181-F06C-45BC-95E5-5B26BE1045A8}" srcOrd="1" destOrd="0" presId="urn:microsoft.com/office/officeart/2005/8/layout/hierarchy2"/>
    <dgm:cxn modelId="{38AB42C3-535A-4F26-A134-54281509BE8F}" type="presParOf" srcId="{70EF3181-F06C-45BC-95E5-5B26BE1045A8}" destId="{A02DA581-2CE3-4959-9450-7A5CCBD0A41C}" srcOrd="0" destOrd="0" presId="urn:microsoft.com/office/officeart/2005/8/layout/hierarchy2"/>
    <dgm:cxn modelId="{93B0F2D1-3E84-4E97-BD76-217FC81DDA5C}" type="presParOf" srcId="{70EF3181-F06C-45BC-95E5-5B26BE1045A8}" destId="{201CDD34-BFF5-4F69-9F71-BE143B9BFAD6}" srcOrd="1" destOrd="0" presId="urn:microsoft.com/office/officeart/2005/8/layout/hierarchy2"/>
    <dgm:cxn modelId="{682D1B3A-8A68-4543-A578-1A4FE1C27230}" type="presParOf" srcId="{201CDD34-BFF5-4F69-9F71-BE143B9BFAD6}" destId="{6FF8D8DE-7FA9-4110-BA9C-FEBC1AEAA25F}" srcOrd="0" destOrd="0" presId="urn:microsoft.com/office/officeart/2005/8/layout/hierarchy2"/>
    <dgm:cxn modelId="{6FB5DD87-7EDF-44D3-BD6A-AF4563D596FB}" type="presParOf" srcId="{6FF8D8DE-7FA9-4110-BA9C-FEBC1AEAA25F}" destId="{9BCAE335-9ADA-4DF4-8FBF-99E06186CA31}" srcOrd="0" destOrd="0" presId="urn:microsoft.com/office/officeart/2005/8/layout/hierarchy2"/>
    <dgm:cxn modelId="{F5D6AD7F-8D36-432E-A09D-D0B9825BF581}" type="presParOf" srcId="{201CDD34-BFF5-4F69-9F71-BE143B9BFAD6}" destId="{6E238680-247C-41F7-8F7C-6073BAE4802F}" srcOrd="1" destOrd="0" presId="urn:microsoft.com/office/officeart/2005/8/layout/hierarchy2"/>
    <dgm:cxn modelId="{CFEF68F1-8E0B-4B3A-ACC8-D0712E980FD2}" type="presParOf" srcId="{6E238680-247C-41F7-8F7C-6073BAE4802F}" destId="{205D896F-6905-4C0F-971C-C6538CCD1FCA}" srcOrd="0" destOrd="0" presId="urn:microsoft.com/office/officeart/2005/8/layout/hierarchy2"/>
    <dgm:cxn modelId="{AF2B2F43-A8F7-4B7B-BEED-74D0624765D3}" type="presParOf" srcId="{6E238680-247C-41F7-8F7C-6073BAE4802F}" destId="{6D98DFD4-7548-443A-A2FA-A55128196873}" srcOrd="1" destOrd="0" presId="urn:microsoft.com/office/officeart/2005/8/layout/hierarchy2"/>
    <dgm:cxn modelId="{F8855303-B7F8-425C-BFDF-FE3C06EEC1C9}" type="presParOf" srcId="{DD20B0E0-378A-4B2A-A091-B45236C1FF30}" destId="{22F69563-E05B-4DE1-8CF8-37298FBFCD8A}" srcOrd="2" destOrd="0" presId="urn:microsoft.com/office/officeart/2005/8/layout/hierarchy2"/>
    <dgm:cxn modelId="{0EC1237D-EEF5-42FF-AA1D-2C4C1E9322CC}" type="presParOf" srcId="{22F69563-E05B-4DE1-8CF8-37298FBFCD8A}" destId="{8C6997B1-5C2F-4E0E-B646-8396C92F2976}" srcOrd="0" destOrd="0" presId="urn:microsoft.com/office/officeart/2005/8/layout/hierarchy2"/>
    <dgm:cxn modelId="{F2CBBD0C-CF69-495A-AF13-CF13FD62C768}" type="presParOf" srcId="{DD20B0E0-378A-4B2A-A091-B45236C1FF30}" destId="{5536317B-FD21-4D8C-ACE0-64C30A452B55}" srcOrd="3" destOrd="0" presId="urn:microsoft.com/office/officeart/2005/8/layout/hierarchy2"/>
    <dgm:cxn modelId="{A36E10DD-DC52-4B74-A825-8C249495455D}" type="presParOf" srcId="{5536317B-FD21-4D8C-ACE0-64C30A452B55}" destId="{6863912E-9AA5-408F-AB9F-5B2398F91FA8}" srcOrd="0" destOrd="0" presId="urn:microsoft.com/office/officeart/2005/8/layout/hierarchy2"/>
    <dgm:cxn modelId="{6E552319-331C-45AB-A4DF-4F484DFBC9A1}" type="presParOf" srcId="{5536317B-FD21-4D8C-ACE0-64C30A452B55}" destId="{14DD3B2C-2F1C-4CF4-8B44-C74C272E4346}" srcOrd="1" destOrd="0" presId="urn:microsoft.com/office/officeart/2005/8/layout/hierarchy2"/>
    <dgm:cxn modelId="{AE62B7F4-478C-4ED3-ABF4-EF9250A38001}" type="presParOf" srcId="{14DD3B2C-2F1C-4CF4-8B44-C74C272E4346}" destId="{593B9BCC-6A82-4D8D-8440-9A3C958520C9}" srcOrd="0" destOrd="0" presId="urn:microsoft.com/office/officeart/2005/8/layout/hierarchy2"/>
    <dgm:cxn modelId="{4DABD3EE-51E8-4F18-A167-5A5139E75834}" type="presParOf" srcId="{593B9BCC-6A82-4D8D-8440-9A3C958520C9}" destId="{05531FF3-1E52-4FC2-B8A1-7811E3AFB1CB}" srcOrd="0" destOrd="0" presId="urn:microsoft.com/office/officeart/2005/8/layout/hierarchy2"/>
    <dgm:cxn modelId="{5DFC6F2D-0F62-4AE2-B8BF-756BB011D1E7}" type="presParOf" srcId="{14DD3B2C-2F1C-4CF4-8B44-C74C272E4346}" destId="{3F6CB671-88ED-4E76-9FAB-0EB88474FF4F}" srcOrd="1" destOrd="0" presId="urn:microsoft.com/office/officeart/2005/8/layout/hierarchy2"/>
    <dgm:cxn modelId="{79AFD970-401D-4515-8E8C-FF2CBE23E33B}" type="presParOf" srcId="{3F6CB671-88ED-4E76-9FAB-0EB88474FF4F}" destId="{38427D23-88FD-4492-8208-537CB347AD03}" srcOrd="0" destOrd="0" presId="urn:microsoft.com/office/officeart/2005/8/layout/hierarchy2"/>
    <dgm:cxn modelId="{F8CD04E3-FE61-4554-BEAA-EB452CB01037}" type="presParOf" srcId="{3F6CB671-88ED-4E76-9FAB-0EB88474FF4F}" destId="{DA1B386C-8B5F-4259-B2FA-4B327520581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669369-26F1-4A09-99F9-92706B50500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503BA2-A027-4C70-9FE3-7962DD64A7C2}">
      <dgm:prSet phldrT="[Текст]"/>
      <dgm:spPr/>
      <dgm:t>
        <a:bodyPr/>
        <a:lstStyle/>
        <a:p>
          <a:r>
            <a:rPr lang="ru-RU" dirty="0" smtClean="0"/>
            <a:t>Системы управления</a:t>
          </a:r>
          <a:endParaRPr lang="ru-RU" dirty="0"/>
        </a:p>
      </dgm:t>
    </dgm:pt>
    <dgm:pt modelId="{8CF86F18-B7B2-4A04-8469-5E67E46F7F97}" type="parTrans" cxnId="{650312C6-44B3-48EF-9292-E85DD1671FB2}">
      <dgm:prSet/>
      <dgm:spPr/>
      <dgm:t>
        <a:bodyPr/>
        <a:lstStyle/>
        <a:p>
          <a:endParaRPr lang="ru-RU"/>
        </a:p>
      </dgm:t>
    </dgm:pt>
    <dgm:pt modelId="{3E63789E-8BEA-4F86-9696-3E14E52D0CB8}" type="sibTrans" cxnId="{650312C6-44B3-48EF-9292-E85DD1671FB2}">
      <dgm:prSet/>
      <dgm:spPr/>
      <dgm:t>
        <a:bodyPr/>
        <a:lstStyle/>
        <a:p>
          <a:endParaRPr lang="ru-RU"/>
        </a:p>
      </dgm:t>
    </dgm:pt>
    <dgm:pt modelId="{B332D139-E528-4CFA-9055-D4CA2A91C4CF}">
      <dgm:prSet phldrT="[Текст]"/>
      <dgm:spPr/>
      <dgm:t>
        <a:bodyPr/>
        <a:lstStyle/>
        <a:p>
          <a:r>
            <a:rPr lang="ru-RU" dirty="0" smtClean="0"/>
            <a:t>С обратной связью</a:t>
          </a:r>
          <a:endParaRPr lang="ru-RU" dirty="0"/>
        </a:p>
      </dgm:t>
    </dgm:pt>
    <dgm:pt modelId="{6972CEC4-27FD-438F-87AF-BAF957900C7D}" type="parTrans" cxnId="{27A1DE74-884F-44A6-80E9-65F3D6952FCA}">
      <dgm:prSet/>
      <dgm:spPr/>
      <dgm:t>
        <a:bodyPr/>
        <a:lstStyle/>
        <a:p>
          <a:endParaRPr lang="ru-RU"/>
        </a:p>
      </dgm:t>
    </dgm:pt>
    <dgm:pt modelId="{3E765618-B8A1-4C8E-AD87-9D26B8B36F6F}" type="sibTrans" cxnId="{27A1DE74-884F-44A6-80E9-65F3D6952FCA}">
      <dgm:prSet/>
      <dgm:spPr/>
      <dgm:t>
        <a:bodyPr/>
        <a:lstStyle/>
        <a:p>
          <a:endParaRPr lang="ru-RU"/>
        </a:p>
      </dgm:t>
    </dgm:pt>
    <dgm:pt modelId="{D156F905-70A5-4BDC-835B-8DAD45FC5823}">
      <dgm:prSet phldrT="[Текст]"/>
      <dgm:spPr/>
      <dgm:t>
        <a:bodyPr/>
        <a:lstStyle/>
        <a:p>
          <a:r>
            <a:rPr lang="ru-RU" dirty="0" smtClean="0"/>
            <a:t>Без обратной связи</a:t>
          </a:r>
          <a:endParaRPr lang="ru-RU" dirty="0"/>
        </a:p>
      </dgm:t>
    </dgm:pt>
    <dgm:pt modelId="{CBFF182B-9F15-44D2-8736-215D0B107EE8}" type="parTrans" cxnId="{EC642727-2DC4-4A3A-A513-C983A5612D94}">
      <dgm:prSet/>
      <dgm:spPr/>
      <dgm:t>
        <a:bodyPr/>
        <a:lstStyle/>
        <a:p>
          <a:endParaRPr lang="ru-RU"/>
        </a:p>
      </dgm:t>
    </dgm:pt>
    <dgm:pt modelId="{FEFADC1D-D384-4C78-B242-76D52D6F0DA8}" type="sibTrans" cxnId="{EC642727-2DC4-4A3A-A513-C983A5612D94}">
      <dgm:prSet/>
      <dgm:spPr/>
      <dgm:t>
        <a:bodyPr/>
        <a:lstStyle/>
        <a:p>
          <a:endParaRPr lang="ru-RU"/>
        </a:p>
      </dgm:t>
    </dgm:pt>
    <dgm:pt modelId="{6F4BE77A-81DD-4C55-A198-44EDC903FF66}" type="pres">
      <dgm:prSet presAssocID="{E2669369-26F1-4A09-99F9-92706B50500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0C79775-FEDB-4937-9034-433EB023F819}" type="pres">
      <dgm:prSet presAssocID="{8E503BA2-A027-4C70-9FE3-7962DD64A7C2}" presName="root1" presStyleCnt="0"/>
      <dgm:spPr/>
    </dgm:pt>
    <dgm:pt modelId="{EE3D809C-66C3-4949-92D5-937F3C79AD4F}" type="pres">
      <dgm:prSet presAssocID="{8E503BA2-A027-4C70-9FE3-7962DD64A7C2}" presName="LevelOneTextNode" presStyleLbl="node0" presStyleIdx="0" presStyleCnt="1" custAng="0" custScaleX="333791" custScaleY="117551">
        <dgm:presLayoutVars>
          <dgm:chPref val="3"/>
        </dgm:presLayoutVars>
      </dgm:prSet>
      <dgm:spPr/>
    </dgm:pt>
    <dgm:pt modelId="{85DE38ED-60D3-4D77-9C38-60416EE11A92}" type="pres">
      <dgm:prSet presAssocID="{8E503BA2-A027-4C70-9FE3-7962DD64A7C2}" presName="level2hierChild" presStyleCnt="0"/>
      <dgm:spPr/>
    </dgm:pt>
    <dgm:pt modelId="{3892F8D0-A679-4D25-8074-13E817FC38E0}" type="pres">
      <dgm:prSet presAssocID="{6972CEC4-27FD-438F-87AF-BAF957900C7D}" presName="conn2-1" presStyleLbl="parChTrans1D2" presStyleIdx="0" presStyleCnt="2"/>
      <dgm:spPr/>
    </dgm:pt>
    <dgm:pt modelId="{5B144EC8-78EB-4B9A-A347-0602BEA73FE0}" type="pres">
      <dgm:prSet presAssocID="{6972CEC4-27FD-438F-87AF-BAF957900C7D}" presName="connTx" presStyleLbl="parChTrans1D2" presStyleIdx="0" presStyleCnt="2"/>
      <dgm:spPr/>
    </dgm:pt>
    <dgm:pt modelId="{5CE322CE-DF9B-4EA9-B617-A057F2D63A61}" type="pres">
      <dgm:prSet presAssocID="{B332D139-E528-4CFA-9055-D4CA2A91C4CF}" presName="root2" presStyleCnt="0"/>
      <dgm:spPr/>
    </dgm:pt>
    <dgm:pt modelId="{7F80723C-C898-427A-80A5-2D4359E0D76F}" type="pres">
      <dgm:prSet presAssocID="{B332D139-E528-4CFA-9055-D4CA2A91C4CF}" presName="LevelTwoTextNode" presStyleLbl="node2" presStyleIdx="0" presStyleCnt="2" custScaleY="295004">
        <dgm:presLayoutVars>
          <dgm:chPref val="3"/>
        </dgm:presLayoutVars>
      </dgm:prSet>
      <dgm:spPr/>
    </dgm:pt>
    <dgm:pt modelId="{3492F63D-E093-42E2-BBED-86112C60B606}" type="pres">
      <dgm:prSet presAssocID="{B332D139-E528-4CFA-9055-D4CA2A91C4CF}" presName="level3hierChild" presStyleCnt="0"/>
      <dgm:spPr/>
    </dgm:pt>
    <dgm:pt modelId="{6EF7DE2F-DED9-4B40-96B0-4D6EFC8BBAA7}" type="pres">
      <dgm:prSet presAssocID="{CBFF182B-9F15-44D2-8736-215D0B107EE8}" presName="conn2-1" presStyleLbl="parChTrans1D2" presStyleIdx="1" presStyleCnt="2"/>
      <dgm:spPr/>
    </dgm:pt>
    <dgm:pt modelId="{6B201D94-4D68-4EE3-A221-CD8146E773A2}" type="pres">
      <dgm:prSet presAssocID="{CBFF182B-9F15-44D2-8736-215D0B107EE8}" presName="connTx" presStyleLbl="parChTrans1D2" presStyleIdx="1" presStyleCnt="2"/>
      <dgm:spPr/>
    </dgm:pt>
    <dgm:pt modelId="{1396982D-1F7C-4980-9025-9ADC2D30EFB9}" type="pres">
      <dgm:prSet presAssocID="{D156F905-70A5-4BDC-835B-8DAD45FC5823}" presName="root2" presStyleCnt="0"/>
      <dgm:spPr/>
    </dgm:pt>
    <dgm:pt modelId="{AB4E00C4-D651-4756-A101-12FE62FCC974}" type="pres">
      <dgm:prSet presAssocID="{D156F905-70A5-4BDC-835B-8DAD45FC5823}" presName="LevelTwoTextNode" presStyleLbl="node2" presStyleIdx="1" presStyleCnt="2" custScaleY="298686">
        <dgm:presLayoutVars>
          <dgm:chPref val="3"/>
        </dgm:presLayoutVars>
      </dgm:prSet>
      <dgm:spPr/>
    </dgm:pt>
    <dgm:pt modelId="{2B13B432-B4DA-4AB4-87B5-13817823A569}" type="pres">
      <dgm:prSet presAssocID="{D156F905-70A5-4BDC-835B-8DAD45FC5823}" presName="level3hierChild" presStyleCnt="0"/>
      <dgm:spPr/>
    </dgm:pt>
  </dgm:ptLst>
  <dgm:cxnLst>
    <dgm:cxn modelId="{D003EC12-9FD1-40B5-A6B7-3D703271B64F}" type="presOf" srcId="{6972CEC4-27FD-438F-87AF-BAF957900C7D}" destId="{3892F8D0-A679-4D25-8074-13E817FC38E0}" srcOrd="0" destOrd="0" presId="urn:microsoft.com/office/officeart/2008/layout/HorizontalMultiLevelHierarchy"/>
    <dgm:cxn modelId="{27A1DE74-884F-44A6-80E9-65F3D6952FCA}" srcId="{8E503BA2-A027-4C70-9FE3-7962DD64A7C2}" destId="{B332D139-E528-4CFA-9055-D4CA2A91C4CF}" srcOrd="0" destOrd="0" parTransId="{6972CEC4-27FD-438F-87AF-BAF957900C7D}" sibTransId="{3E765618-B8A1-4C8E-AD87-9D26B8B36F6F}"/>
    <dgm:cxn modelId="{2AD32B38-6011-47A4-B7E8-3EE4D646F944}" type="presOf" srcId="{6972CEC4-27FD-438F-87AF-BAF957900C7D}" destId="{5B144EC8-78EB-4B9A-A347-0602BEA73FE0}" srcOrd="1" destOrd="0" presId="urn:microsoft.com/office/officeart/2008/layout/HorizontalMultiLevelHierarchy"/>
    <dgm:cxn modelId="{E49CFD4F-B455-48BE-A2B6-23B986A12F15}" type="presOf" srcId="{CBFF182B-9F15-44D2-8736-215D0B107EE8}" destId="{6EF7DE2F-DED9-4B40-96B0-4D6EFC8BBAA7}" srcOrd="0" destOrd="0" presId="urn:microsoft.com/office/officeart/2008/layout/HorizontalMultiLevelHierarchy"/>
    <dgm:cxn modelId="{B216E8D9-6CD9-487D-8DA1-A1191187E460}" type="presOf" srcId="{8E503BA2-A027-4C70-9FE3-7962DD64A7C2}" destId="{EE3D809C-66C3-4949-92D5-937F3C79AD4F}" srcOrd="0" destOrd="0" presId="urn:microsoft.com/office/officeart/2008/layout/HorizontalMultiLevelHierarchy"/>
    <dgm:cxn modelId="{4372EA2A-4385-465A-BF30-C222AA86FF97}" type="presOf" srcId="{CBFF182B-9F15-44D2-8736-215D0B107EE8}" destId="{6B201D94-4D68-4EE3-A221-CD8146E773A2}" srcOrd="1" destOrd="0" presId="urn:microsoft.com/office/officeart/2008/layout/HorizontalMultiLevelHierarchy"/>
    <dgm:cxn modelId="{650312C6-44B3-48EF-9292-E85DD1671FB2}" srcId="{E2669369-26F1-4A09-99F9-92706B50500E}" destId="{8E503BA2-A027-4C70-9FE3-7962DD64A7C2}" srcOrd="0" destOrd="0" parTransId="{8CF86F18-B7B2-4A04-8469-5E67E46F7F97}" sibTransId="{3E63789E-8BEA-4F86-9696-3E14E52D0CB8}"/>
    <dgm:cxn modelId="{AC8CD12E-FC71-4F5B-9728-45CE60D4FFEC}" type="presOf" srcId="{D156F905-70A5-4BDC-835B-8DAD45FC5823}" destId="{AB4E00C4-D651-4756-A101-12FE62FCC974}" srcOrd="0" destOrd="0" presId="urn:microsoft.com/office/officeart/2008/layout/HorizontalMultiLevelHierarchy"/>
    <dgm:cxn modelId="{EC642727-2DC4-4A3A-A513-C983A5612D94}" srcId="{8E503BA2-A027-4C70-9FE3-7962DD64A7C2}" destId="{D156F905-70A5-4BDC-835B-8DAD45FC5823}" srcOrd="1" destOrd="0" parTransId="{CBFF182B-9F15-44D2-8736-215D0B107EE8}" sibTransId="{FEFADC1D-D384-4C78-B242-76D52D6F0DA8}"/>
    <dgm:cxn modelId="{538D7293-5881-4654-8758-3019030740AA}" type="presOf" srcId="{B332D139-E528-4CFA-9055-D4CA2A91C4CF}" destId="{7F80723C-C898-427A-80A5-2D4359E0D76F}" srcOrd="0" destOrd="0" presId="urn:microsoft.com/office/officeart/2008/layout/HorizontalMultiLevelHierarchy"/>
    <dgm:cxn modelId="{5D473E94-FAD2-47D3-AD9B-BF404DB85E03}" type="presOf" srcId="{E2669369-26F1-4A09-99F9-92706B50500E}" destId="{6F4BE77A-81DD-4C55-A198-44EDC903FF66}" srcOrd="0" destOrd="0" presId="urn:microsoft.com/office/officeart/2008/layout/HorizontalMultiLevelHierarchy"/>
    <dgm:cxn modelId="{F7CA243F-59BD-4C72-8714-20491432453F}" type="presParOf" srcId="{6F4BE77A-81DD-4C55-A198-44EDC903FF66}" destId="{80C79775-FEDB-4937-9034-433EB023F819}" srcOrd="0" destOrd="0" presId="urn:microsoft.com/office/officeart/2008/layout/HorizontalMultiLevelHierarchy"/>
    <dgm:cxn modelId="{830C283F-CF4D-4DFA-B92A-29A8CFF3B675}" type="presParOf" srcId="{80C79775-FEDB-4937-9034-433EB023F819}" destId="{EE3D809C-66C3-4949-92D5-937F3C79AD4F}" srcOrd="0" destOrd="0" presId="urn:microsoft.com/office/officeart/2008/layout/HorizontalMultiLevelHierarchy"/>
    <dgm:cxn modelId="{85E2EB57-94FD-4AE7-8712-E1A10F25AC13}" type="presParOf" srcId="{80C79775-FEDB-4937-9034-433EB023F819}" destId="{85DE38ED-60D3-4D77-9C38-60416EE11A92}" srcOrd="1" destOrd="0" presId="urn:microsoft.com/office/officeart/2008/layout/HorizontalMultiLevelHierarchy"/>
    <dgm:cxn modelId="{0C1F1F0E-7F5B-446F-BD31-EC64FC9F5232}" type="presParOf" srcId="{85DE38ED-60D3-4D77-9C38-60416EE11A92}" destId="{3892F8D0-A679-4D25-8074-13E817FC38E0}" srcOrd="0" destOrd="0" presId="urn:microsoft.com/office/officeart/2008/layout/HorizontalMultiLevelHierarchy"/>
    <dgm:cxn modelId="{F9CCF67B-5409-498A-916D-755A8E109F64}" type="presParOf" srcId="{3892F8D0-A679-4D25-8074-13E817FC38E0}" destId="{5B144EC8-78EB-4B9A-A347-0602BEA73FE0}" srcOrd="0" destOrd="0" presId="urn:microsoft.com/office/officeart/2008/layout/HorizontalMultiLevelHierarchy"/>
    <dgm:cxn modelId="{84F6CF1E-58FE-4434-B00C-602D56C69DA7}" type="presParOf" srcId="{85DE38ED-60D3-4D77-9C38-60416EE11A92}" destId="{5CE322CE-DF9B-4EA9-B617-A057F2D63A61}" srcOrd="1" destOrd="0" presId="urn:microsoft.com/office/officeart/2008/layout/HorizontalMultiLevelHierarchy"/>
    <dgm:cxn modelId="{9442BCC1-9F67-421B-B597-8EA82CCE3032}" type="presParOf" srcId="{5CE322CE-DF9B-4EA9-B617-A057F2D63A61}" destId="{7F80723C-C898-427A-80A5-2D4359E0D76F}" srcOrd="0" destOrd="0" presId="urn:microsoft.com/office/officeart/2008/layout/HorizontalMultiLevelHierarchy"/>
    <dgm:cxn modelId="{F4F4FC68-3039-4061-999D-12F85FEAA0F4}" type="presParOf" srcId="{5CE322CE-DF9B-4EA9-B617-A057F2D63A61}" destId="{3492F63D-E093-42E2-BBED-86112C60B606}" srcOrd="1" destOrd="0" presId="urn:microsoft.com/office/officeart/2008/layout/HorizontalMultiLevelHierarchy"/>
    <dgm:cxn modelId="{82427B85-F883-4B0D-A5D0-4288A3990EFC}" type="presParOf" srcId="{85DE38ED-60D3-4D77-9C38-60416EE11A92}" destId="{6EF7DE2F-DED9-4B40-96B0-4D6EFC8BBAA7}" srcOrd="2" destOrd="0" presId="urn:microsoft.com/office/officeart/2008/layout/HorizontalMultiLevelHierarchy"/>
    <dgm:cxn modelId="{5523F6DC-0DBD-4D46-85AE-70E52FC0D27A}" type="presParOf" srcId="{6EF7DE2F-DED9-4B40-96B0-4D6EFC8BBAA7}" destId="{6B201D94-4D68-4EE3-A221-CD8146E773A2}" srcOrd="0" destOrd="0" presId="urn:microsoft.com/office/officeart/2008/layout/HorizontalMultiLevelHierarchy"/>
    <dgm:cxn modelId="{B5EC4DFC-DF18-40E7-98DA-210B95AC1AE4}" type="presParOf" srcId="{85DE38ED-60D3-4D77-9C38-60416EE11A92}" destId="{1396982D-1F7C-4980-9025-9ADC2D30EFB9}" srcOrd="3" destOrd="0" presId="urn:microsoft.com/office/officeart/2008/layout/HorizontalMultiLevelHierarchy"/>
    <dgm:cxn modelId="{F2A4A981-51AE-4118-8D59-AA07DB694438}" type="presParOf" srcId="{1396982D-1F7C-4980-9025-9ADC2D30EFB9}" destId="{AB4E00C4-D651-4756-A101-12FE62FCC974}" srcOrd="0" destOrd="0" presId="urn:microsoft.com/office/officeart/2008/layout/HorizontalMultiLevelHierarchy"/>
    <dgm:cxn modelId="{ECBAC3D5-D438-443D-AB08-15F43FC0A16B}" type="presParOf" srcId="{1396982D-1F7C-4980-9025-9ADC2D30EFB9}" destId="{2B13B432-B4DA-4AB4-87B5-13817823A56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856CE-D01E-4251-B567-3E62A9D46D43}">
      <dsp:nvSpPr>
        <dsp:cNvPr id="0" name=""/>
        <dsp:cNvSpPr/>
      </dsp:nvSpPr>
      <dsp:spPr>
        <a:xfrm>
          <a:off x="2000" y="1882335"/>
          <a:ext cx="1865738" cy="932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Каналы связи</a:t>
          </a:r>
          <a:endParaRPr lang="ru-RU" sz="2500" kern="1200" dirty="0"/>
        </a:p>
      </dsp:txBody>
      <dsp:txXfrm>
        <a:off x="29323" y="1909658"/>
        <a:ext cx="1811092" cy="878223"/>
      </dsp:txXfrm>
    </dsp:sp>
    <dsp:sp modelId="{14FCC82F-717B-4BF6-841C-AA847905E9F5}">
      <dsp:nvSpPr>
        <dsp:cNvPr id="0" name=""/>
        <dsp:cNvSpPr/>
      </dsp:nvSpPr>
      <dsp:spPr>
        <a:xfrm rot="18276143">
          <a:off x="1583795" y="1790243"/>
          <a:ext cx="1314182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1314182" y="1766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08032" y="1775055"/>
        <a:ext cx="65709" cy="65709"/>
      </dsp:txXfrm>
    </dsp:sp>
    <dsp:sp modelId="{A02DA581-2CE3-4959-9450-7A5CCBD0A41C}">
      <dsp:nvSpPr>
        <dsp:cNvPr id="0" name=""/>
        <dsp:cNvSpPr/>
      </dsp:nvSpPr>
      <dsp:spPr>
        <a:xfrm>
          <a:off x="2614034" y="800615"/>
          <a:ext cx="1865738" cy="932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Прямой связи</a:t>
          </a:r>
          <a:endParaRPr lang="ru-RU" sz="2600" kern="1200" dirty="0"/>
        </a:p>
      </dsp:txBody>
      <dsp:txXfrm>
        <a:off x="2641357" y="827938"/>
        <a:ext cx="1811092" cy="878223"/>
      </dsp:txXfrm>
    </dsp:sp>
    <dsp:sp modelId="{6FF8D8DE-7FA9-4110-BA9C-FEBC1AEAA25F}">
      <dsp:nvSpPr>
        <dsp:cNvPr id="0" name=""/>
        <dsp:cNvSpPr/>
      </dsp:nvSpPr>
      <dsp:spPr>
        <a:xfrm>
          <a:off x="4479773" y="1249383"/>
          <a:ext cx="746295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746295" y="1766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34263" y="1248392"/>
        <a:ext cx="37314" cy="37314"/>
      </dsp:txXfrm>
    </dsp:sp>
    <dsp:sp modelId="{205D896F-6905-4C0F-971C-C6538CCD1FCA}">
      <dsp:nvSpPr>
        <dsp:cNvPr id="0" name=""/>
        <dsp:cNvSpPr/>
      </dsp:nvSpPr>
      <dsp:spPr>
        <a:xfrm>
          <a:off x="5226068" y="282788"/>
          <a:ext cx="2332770" cy="1968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ea typeface="Times New Roman" panose="02020603050405020304" pitchFamily="18" charset="0"/>
            </a:rPr>
            <a:t>передаются управляющие сигналы</a:t>
          </a:r>
          <a:endParaRPr lang="ru-RU" sz="2600" kern="1200" dirty="0"/>
        </a:p>
      </dsp:txBody>
      <dsp:txXfrm>
        <a:off x="5283724" y="340444"/>
        <a:ext cx="2217458" cy="1853210"/>
      </dsp:txXfrm>
    </dsp:sp>
    <dsp:sp modelId="{22F69563-E05B-4DE1-8CF8-37298FBFCD8A}">
      <dsp:nvSpPr>
        <dsp:cNvPr id="0" name=""/>
        <dsp:cNvSpPr/>
      </dsp:nvSpPr>
      <dsp:spPr>
        <a:xfrm rot="3323857">
          <a:off x="1583795" y="2871964"/>
          <a:ext cx="1314182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1314182" y="1766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08032" y="2856775"/>
        <a:ext cx="65709" cy="65709"/>
      </dsp:txXfrm>
    </dsp:sp>
    <dsp:sp modelId="{6863912E-9AA5-408F-AB9F-5B2398F91FA8}">
      <dsp:nvSpPr>
        <dsp:cNvPr id="0" name=""/>
        <dsp:cNvSpPr/>
      </dsp:nvSpPr>
      <dsp:spPr>
        <a:xfrm>
          <a:off x="2614034" y="2964055"/>
          <a:ext cx="1865738" cy="932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Обратной связи</a:t>
          </a:r>
          <a:endParaRPr lang="ru-RU" sz="2500" kern="1200" dirty="0"/>
        </a:p>
      </dsp:txBody>
      <dsp:txXfrm>
        <a:off x="2641357" y="2991378"/>
        <a:ext cx="1811092" cy="878223"/>
      </dsp:txXfrm>
    </dsp:sp>
    <dsp:sp modelId="{593B9BCC-6A82-4D8D-8440-9A3C958520C9}">
      <dsp:nvSpPr>
        <dsp:cNvPr id="0" name=""/>
        <dsp:cNvSpPr/>
      </dsp:nvSpPr>
      <dsp:spPr>
        <a:xfrm>
          <a:off x="4479773" y="3412824"/>
          <a:ext cx="746295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746295" y="1766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34263" y="3411832"/>
        <a:ext cx="37314" cy="37314"/>
      </dsp:txXfrm>
    </dsp:sp>
    <dsp:sp modelId="{38427D23-88FD-4492-8208-537CB347AD03}">
      <dsp:nvSpPr>
        <dsp:cNvPr id="0" name=""/>
        <dsp:cNvSpPr/>
      </dsp:nvSpPr>
      <dsp:spPr>
        <a:xfrm>
          <a:off x="5226068" y="2391241"/>
          <a:ext cx="2306780" cy="2078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anose="02020603050405020304" pitchFamily="18" charset="0"/>
              <a:ea typeface="Times New Roman" panose="02020603050405020304" pitchFamily="18" charset="0"/>
            </a:rPr>
            <a:t>передается информация о состоянии управляемого объекта</a:t>
          </a:r>
          <a:endParaRPr lang="ru-RU" sz="2500" kern="1200" dirty="0"/>
        </a:p>
      </dsp:txBody>
      <dsp:txXfrm>
        <a:off x="5286945" y="2452118"/>
        <a:ext cx="2185026" cy="1956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7DE2F-DED9-4B40-96B0-4D6EFC8BBAA7}">
      <dsp:nvSpPr>
        <dsp:cNvPr id="0" name=""/>
        <dsp:cNvSpPr/>
      </dsp:nvSpPr>
      <dsp:spPr>
        <a:xfrm>
          <a:off x="2797402" y="2880320"/>
          <a:ext cx="549723" cy="1340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4861" y="0"/>
              </a:lnTo>
              <a:lnTo>
                <a:pt x="274861" y="1340805"/>
              </a:lnTo>
              <a:lnTo>
                <a:pt x="549723" y="134080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36036" y="3514494"/>
        <a:ext cx="72456" cy="72456"/>
      </dsp:txXfrm>
    </dsp:sp>
    <dsp:sp modelId="{3892F8D0-A679-4D25-8074-13E817FC38E0}">
      <dsp:nvSpPr>
        <dsp:cNvPr id="0" name=""/>
        <dsp:cNvSpPr/>
      </dsp:nvSpPr>
      <dsp:spPr>
        <a:xfrm>
          <a:off x="2797402" y="1524086"/>
          <a:ext cx="549723" cy="1356233"/>
        </a:xfrm>
        <a:custGeom>
          <a:avLst/>
          <a:gdLst/>
          <a:ahLst/>
          <a:cxnLst/>
          <a:rect l="0" t="0" r="0" b="0"/>
          <a:pathLst>
            <a:path>
              <a:moveTo>
                <a:pt x="0" y="1356233"/>
              </a:moveTo>
              <a:lnTo>
                <a:pt x="274861" y="1356233"/>
              </a:lnTo>
              <a:lnTo>
                <a:pt x="274861" y="0"/>
              </a:lnTo>
              <a:lnTo>
                <a:pt x="549723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35678" y="2165618"/>
        <a:ext cx="73170" cy="73170"/>
      </dsp:txXfrm>
    </dsp:sp>
    <dsp:sp modelId="{EE3D809C-66C3-4949-92D5-937F3C79AD4F}">
      <dsp:nvSpPr>
        <dsp:cNvPr id="0" name=""/>
        <dsp:cNvSpPr/>
      </dsp:nvSpPr>
      <dsp:spPr>
        <a:xfrm rot="16200000">
          <a:off x="-1193457" y="1481747"/>
          <a:ext cx="5184575" cy="27971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Системы управления</a:t>
          </a:r>
          <a:endParaRPr lang="ru-RU" sz="6300" kern="1200" dirty="0"/>
        </a:p>
      </dsp:txBody>
      <dsp:txXfrm>
        <a:off x="-1193457" y="1481747"/>
        <a:ext cx="5184575" cy="2797145"/>
      </dsp:txXfrm>
    </dsp:sp>
    <dsp:sp modelId="{7F80723C-C898-427A-80A5-2D4359E0D76F}">
      <dsp:nvSpPr>
        <dsp:cNvPr id="0" name=""/>
        <dsp:cNvSpPr/>
      </dsp:nvSpPr>
      <dsp:spPr>
        <a:xfrm>
          <a:off x="3347125" y="288030"/>
          <a:ext cx="2748617" cy="2472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С обратной связью</a:t>
          </a:r>
          <a:endParaRPr lang="ru-RU" sz="4600" kern="1200" dirty="0"/>
        </a:p>
      </dsp:txBody>
      <dsp:txXfrm>
        <a:off x="3347125" y="288030"/>
        <a:ext cx="2748617" cy="2472113"/>
      </dsp:txXfrm>
    </dsp:sp>
    <dsp:sp modelId="{AB4E00C4-D651-4756-A101-12FE62FCC974}">
      <dsp:nvSpPr>
        <dsp:cNvPr id="0" name=""/>
        <dsp:cNvSpPr/>
      </dsp:nvSpPr>
      <dsp:spPr>
        <a:xfrm>
          <a:off x="3347125" y="2969641"/>
          <a:ext cx="2748617" cy="25029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Без обратной связи</a:t>
          </a:r>
          <a:endParaRPr lang="ru-RU" sz="4500" kern="1200" dirty="0"/>
        </a:p>
      </dsp:txBody>
      <dsp:txXfrm>
        <a:off x="3347125" y="2969641"/>
        <a:ext cx="2748617" cy="2502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3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003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416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233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412776"/>
            <a:ext cx="7416824" cy="3312368"/>
          </a:xfrm>
        </p:spPr>
        <p:txBody>
          <a:bodyPr>
            <a:normAutofit/>
          </a:bodyPr>
          <a:lstStyle/>
          <a:p>
            <a:r>
              <a:rPr lang="ru-RU" sz="5400" b="1" dirty="0"/>
              <a:t> </a:t>
            </a:r>
            <a:r>
              <a:rPr lang="ru-RU" sz="5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Информационные модели управления объектами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412776"/>
            <a:ext cx="7488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функционирования сложных систем (биологических, технических и т. д.) важную роль играют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информационные процессы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управления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ивой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организм постоянно получает информацию из внешнего мира с помощью органов чувств, обрабатывает ее и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управляет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своим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поведением.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процессе управления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происходит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двух объектов —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управляющего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управляемого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которые соединены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каналами связи.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83717522"/>
              </p:ext>
            </p:extLst>
          </p:nvPr>
        </p:nvGraphicFramePr>
        <p:xfrm>
          <a:off x="755576" y="1844824"/>
          <a:ext cx="756084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3344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85449437"/>
              </p:ext>
            </p:extLst>
          </p:nvPr>
        </p:nvGraphicFramePr>
        <p:xfrm>
          <a:off x="1524000" y="620688"/>
          <a:ext cx="609600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2544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908720"/>
            <a:ext cx="7416824" cy="5256584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системах управления </a:t>
            </a: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обратной связи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учитывается состояние управляемого объекта и обеспечивается управление только по 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(от управляющего объекта к управляемому объекту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процесс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информации на гибкий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53" y="2708920"/>
            <a:ext cx="8423111" cy="2203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893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836712"/>
            <a:ext cx="74168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системах управления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обратной связью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управляющий объект по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прямому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каналу управления производит необходимые действия над объектом управления, а по каналу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обратной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связи получает информацию о его реальных параметрах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/>
            <a:endParaRPr lang="ru-RU" sz="2400" dirty="0">
              <a:latin typeface="Times New Roman" panose="02020603050405020304" pitchFamily="18" charset="0"/>
            </a:endParaRPr>
          </a:p>
          <a:p>
            <a:pPr indent="457200" algn="just"/>
            <a:endParaRPr lang="ru-RU" sz="2400" dirty="0" smtClean="0">
              <a:latin typeface="Times New Roman" panose="02020603050405020304" pitchFamily="18" charset="0"/>
            </a:endParaRPr>
          </a:p>
          <a:p>
            <a:pPr indent="457200" algn="just"/>
            <a:endParaRPr lang="ru-RU" sz="2400" dirty="0">
              <a:latin typeface="Times New Roman" panose="02020603050405020304" pitchFamily="18" charset="0"/>
            </a:endParaRPr>
          </a:p>
          <a:p>
            <a:pPr indent="457200" algn="just"/>
            <a:endParaRPr lang="ru-RU" sz="2400" dirty="0" smtClean="0">
              <a:latin typeface="Times New Roman" panose="02020603050405020304" pitchFamily="18" charset="0"/>
            </a:endParaRPr>
          </a:p>
          <a:p>
            <a:pPr indent="457200" algn="just"/>
            <a:endParaRPr lang="ru-RU" sz="2400" dirty="0">
              <a:latin typeface="Times New Roman" panose="02020603050405020304" pitchFamily="18" charset="0"/>
            </a:endParaRPr>
          </a:p>
          <a:p>
            <a:pPr indent="457200" algn="just"/>
            <a:endParaRPr lang="ru-RU" sz="2400" dirty="0" smtClean="0">
              <a:latin typeface="Times New Roman" panose="02020603050405020304" pitchFamily="18" charset="0"/>
            </a:endParaRPr>
          </a:p>
          <a:p>
            <a:pPr indent="457200"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процесс записи информации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30" y="2809787"/>
            <a:ext cx="8311163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779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dirty="0" smtClean="0"/>
              <a:t>1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61</a:t>
            </a:r>
            <a:r>
              <a:rPr lang="ru-RU" sz="2800" dirty="0" smtClean="0"/>
              <a:t>-163. 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793</TotalTime>
  <Words>172</Words>
  <Application>Microsoft Office PowerPoint</Application>
  <PresentationFormat>Экран (4:3)</PresentationFormat>
  <Paragraphs>42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Brush Script MT</vt:lpstr>
      <vt:lpstr>Calibri</vt:lpstr>
      <vt:lpstr>Constantia</vt:lpstr>
      <vt:lpstr>Franklin Gothic Book</vt:lpstr>
      <vt:lpstr>Rage Italic</vt:lpstr>
      <vt:lpstr>Times New Roman</vt:lpstr>
      <vt:lpstr>Кнопка</vt:lpstr>
      <vt:lpstr> Информационные модели управления объектами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97</cp:revision>
  <dcterms:created xsi:type="dcterms:W3CDTF">2015-01-11T15:58:15Z</dcterms:created>
  <dcterms:modified xsi:type="dcterms:W3CDTF">2015-05-17T05:38:07Z</dcterms:modified>
</cp:coreProperties>
</file>