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56" r:id="rId2"/>
    <p:sldId id="257" r:id="rId3"/>
    <p:sldId id="285" r:id="rId4"/>
    <p:sldId id="303" r:id="rId5"/>
    <p:sldId id="290" r:id="rId6"/>
    <p:sldId id="304" r:id="rId7"/>
    <p:sldId id="291" r:id="rId8"/>
    <p:sldId id="292" r:id="rId9"/>
    <p:sldId id="293" r:id="rId10"/>
    <p:sldId id="305" r:id="rId11"/>
    <p:sldId id="306" r:id="rId12"/>
    <p:sldId id="307" r:id="rId13"/>
    <p:sldId id="308" r:id="rId14"/>
    <p:sldId id="309" r:id="rId15"/>
    <p:sldId id="31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 varScale="1">
        <p:scale>
          <a:sx n="70" d="100"/>
          <a:sy n="70" d="100"/>
        </p:scale>
        <p:origin x="13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795A2-E223-42D0-8F9E-AAB0C14E199C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289D1-F007-47ED-8DC5-455FFC0AB5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913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03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23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978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50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289D1-F007-47ED-8DC5-455FFC0AB53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8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416824" cy="3312368"/>
          </a:xfrm>
        </p:spPr>
        <p:txBody>
          <a:bodyPr>
            <a:normAutofit/>
          </a:bodyPr>
          <a:lstStyle/>
          <a:p>
            <a:r>
              <a:rPr lang="ru-RU" sz="5400" b="1" dirty="0"/>
              <a:t> Приближенное решение 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уравнений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56685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836712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Построим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алгоритм,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котором на первом шаге разделим шесть веществ на две группы по условию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взаимодействии с H</a:t>
            </a:r>
            <a:r>
              <a:rPr lang="ru-RU" sz="2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S0</a:t>
            </a:r>
            <a:r>
              <a:rPr lang="ru-RU" sz="2800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выделяется бурый газ. </a:t>
            </a:r>
            <a:endParaRPr lang="ru-RU" sz="2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условие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выполняется, то это вещества первой группы под номерами 1 и 2;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не выполняется, то это вещества второй группы под номерами 3, 4, 5 и 6.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036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идентификации веществ первой группы достаточно проверить справедливость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условия</a:t>
            </a: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взаимодействии с раствором щелочи ощущается запах аммиака. </a:t>
            </a:r>
            <a:endParaRPr lang="ru-RU" sz="2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условие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выполняется, то это вещество «1. Аммиачная селитра»;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не выполняется, то это вещество «2. Натриевая селитра».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6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64704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идентификации веществ второй группы сначала необходимо проверить справедливость условия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взаимодействии с ВаС12 выпадает белый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осадок</a:t>
            </a:r>
          </a:p>
          <a:p>
            <a:pPr algn="just">
              <a:spcAft>
                <a:spcPts val="0"/>
              </a:spcAft>
            </a:pP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условие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выполняется, то это вещества 3 и 4;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не выполняется, то это вещества 5 и 6.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302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идентификации веществ 3 и 4 достаточно проверить справедливость условия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взаимодействии с раствором щелочи ощущается запах аммиака. </a:t>
            </a:r>
            <a:endParaRPr lang="ru-RU" sz="2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условие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выполняется, то это вещество « 3. Сульфат аммония »;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не выполняется, то это вещество «4. Суперфосфат».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01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08720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идентификации веществ 5 и 6 достаточно проверить справедливость условия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Внешний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 — розовые кристаллы. </a:t>
            </a:r>
            <a:endParaRPr lang="ru-RU" sz="28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условие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выполняется, то это вещество «5. Сильвинит»;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 не выполняется, то это вещество «6. Калийная соль».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16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836712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Целесообразно представить иерархическую модель экспертной системы в виде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блок-схемы: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7754059" cy="282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4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Рис. 1. Блок-схема экспертной системы «Распознавание удобрений»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61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Домашнее задание: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/>
              <a:t>Стр. </a:t>
            </a:r>
            <a:r>
              <a:rPr lang="ru-RU" sz="2800" smtClean="0"/>
              <a:t>1</a:t>
            </a:r>
            <a:r>
              <a:rPr lang="ru-RU" sz="2800" smtClean="0">
                <a:latin typeface="Arial" pitchFamily="34" charset="0"/>
                <a:cs typeface="Arial" pitchFamily="34" charset="0"/>
              </a:rPr>
              <a:t>57</a:t>
            </a:r>
            <a:r>
              <a:rPr lang="ru-RU" sz="2800" smtClean="0"/>
              <a:t>-161.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72058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836712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языке алгебры формальные модели записываются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помощью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уравнений.</a:t>
            </a:r>
          </a:p>
          <a:p>
            <a:pPr indent="457200" algn="just"/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Точные решения существуют только для некоторых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уравнений (линейные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квадратные, тригонометрические и др.), поэтому для большинства уравнений приходится использовать методы приближенного решения с заданной точностью (графические или численные).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3757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908720"/>
            <a:ext cx="698477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нельзя найти корень уравнения 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4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24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путем равносильных алгебраических преобразований.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Однако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такие уравнения можно решать приближенно графическими и численными методами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Графическое решение таких уравнений можно осуществить путем построения компьютерных моделей в электронных таблицах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Microsoft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Excel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42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76525" cy="4958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Практическое занятие.</a:t>
            </a:r>
            <a:endParaRPr lang="en-US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360000" algn="just">
              <a:buNone/>
            </a:pPr>
            <a:r>
              <a:rPr lang="ru-RU" sz="2800" dirty="0"/>
              <a:t>Создание компьютерной модели с использованием электронных таблиц </a:t>
            </a:r>
            <a:r>
              <a:rPr lang="en-US" sz="2800" dirty="0"/>
              <a:t>Microsoft Excel</a:t>
            </a:r>
            <a:r>
              <a:rPr lang="ru-RU" sz="2800" dirty="0" smtClean="0"/>
              <a:t>.</a:t>
            </a:r>
          </a:p>
          <a:p>
            <a:pPr marL="0" indent="360000" algn="just">
              <a:buNone/>
            </a:pPr>
            <a:endParaRPr lang="ru-RU" sz="2800" dirty="0" smtClean="0"/>
          </a:p>
          <a:p>
            <a:pPr marL="0" indent="360000" algn="just">
              <a:buNone/>
            </a:pP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ru-RU" sz="2800" i="1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sz="2800" dirty="0" smtClean="0"/>
          </a:p>
          <a:p>
            <a:pPr marL="0" indent="0">
              <a:buNone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92893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3" y="2132856"/>
            <a:ext cx="7458075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7583" y="692696"/>
            <a:ext cx="7458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/>
              <a:t>Необходимо ввести значения х, и использовать формулу для всех значений х. По полученным значениям </a:t>
            </a:r>
            <a:r>
              <a:rPr lang="tt-RU" sz="2400" dirty="0" smtClean="0"/>
              <a:t>у построить диаграмму.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4779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416824" cy="3312368"/>
          </a:xfrm>
        </p:spPr>
        <p:txBody>
          <a:bodyPr>
            <a:normAutofit fontScale="90000"/>
          </a:bodyPr>
          <a:lstStyle/>
          <a:p>
            <a:r>
              <a:rPr lang="ru-RU" sz="5400" b="1" dirty="0"/>
              <a:t> Экспертные системы распознавания химических </a:t>
            </a:r>
            <a:r>
              <a:rPr lang="ru-RU" sz="5400" b="1" dirty="0" smtClean="0"/>
              <a:t>веществ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9534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052736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1" dirty="0" err="1">
                <a:solidFill>
                  <a:srgbClr val="FF0000"/>
                </a:solidFill>
              </a:rPr>
              <a:t>Экспе́ртная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err="1">
                <a:solidFill>
                  <a:srgbClr val="FF0000"/>
                </a:solidFill>
              </a:rPr>
              <a:t>систе́ма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 — компьютерная система, способная частично заменить специалиста-эксперта в разрешении проблемной ситуации. </a:t>
            </a:r>
            <a:endParaRPr lang="ru-RU" sz="2400" dirty="0" smtClean="0"/>
          </a:p>
          <a:p>
            <a:pPr indent="457200"/>
            <a:endParaRPr lang="tt-RU" sz="2400" dirty="0"/>
          </a:p>
          <a:p>
            <a:pPr indent="457200" algn="just"/>
            <a:r>
              <a:rPr lang="ru-RU" sz="2400" dirty="0"/>
              <a:t>Основная задача экспертных систем — распознавать объекты или состояния объекта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indent="457200" algn="just"/>
            <a:r>
              <a:rPr lang="ru-RU" sz="2400" dirty="0" smtClean="0"/>
              <a:t>ЭС позволяют </a:t>
            </a:r>
            <a:r>
              <a:rPr lang="ru-RU" sz="2400" dirty="0"/>
              <a:t>автоматически выявлять причины сбоев в работе сложных технических систем (например, космических кораблей), распознавать личность человека по его отпечаткам пальцев или радужной оболочке глаза и т. д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18806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620688"/>
            <a:ext cx="7337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dirty="0" smtClean="0"/>
              <a:t>Например, рассмотрим </a:t>
            </a:r>
            <a:r>
              <a:rPr lang="ru-RU" sz="2400" dirty="0" smtClean="0"/>
              <a:t>Экспертную систему </a:t>
            </a:r>
            <a:r>
              <a:rPr lang="ru-RU" sz="2400" dirty="0"/>
              <a:t>распознавания химических </a:t>
            </a:r>
            <a:r>
              <a:rPr lang="ru-RU" sz="2400" dirty="0" smtClean="0"/>
              <a:t>веществ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005" y="1439208"/>
            <a:ext cx="6124315" cy="480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79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772816"/>
            <a:ext cx="7488832" cy="3662221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800" dirty="0"/>
              <a:t>Экспертная система может быть представлена в виде алгоритма, состоящего из последовательности шагов с использованием алгоритмической структуры «ветвление».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863620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748</TotalTime>
  <Words>438</Words>
  <Application>Microsoft Office PowerPoint</Application>
  <PresentationFormat>Экран (4:3)</PresentationFormat>
  <Paragraphs>68</Paragraphs>
  <Slides>16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Изображение Paintbrush</vt:lpstr>
      <vt:lpstr> Приближенное решение  уравнений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 Экспертные системы распознавания химических веществ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Базы данных  в электронных таблицах</dc:title>
  <dc:creator>Викуша</dc:creator>
  <cp:lastModifiedBy>Wika</cp:lastModifiedBy>
  <cp:revision>91</cp:revision>
  <dcterms:created xsi:type="dcterms:W3CDTF">2015-01-11T15:58:15Z</dcterms:created>
  <dcterms:modified xsi:type="dcterms:W3CDTF">2015-05-12T15:55:00Z</dcterms:modified>
</cp:coreProperties>
</file>