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4"/>
  </p:notesMasterIdLst>
  <p:sldIdLst>
    <p:sldId id="256" r:id="rId2"/>
    <p:sldId id="257" r:id="rId3"/>
    <p:sldId id="285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89" r:id="rId12"/>
    <p:sldId id="287" r:id="rId13"/>
    <p:sldId id="288" r:id="rId14"/>
    <p:sldId id="268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4660"/>
  </p:normalViewPr>
  <p:slideViewPr>
    <p:cSldViewPr>
      <p:cViewPr varScale="1">
        <p:scale>
          <a:sx n="69" d="100"/>
          <a:sy n="69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B3B5C-5EC8-40E7-B6D9-45519274DE4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80A7D9-F2FB-4C3C-8053-9EFFE160315B}">
      <dgm:prSet phldrT="[Текст]"/>
      <dgm:spPr/>
      <dgm:t>
        <a:bodyPr/>
        <a:lstStyle/>
        <a:p>
          <a:r>
            <a:rPr lang="ru-RU" dirty="0" smtClean="0"/>
            <a:t>Модель</a:t>
          </a:r>
          <a:endParaRPr lang="ru-RU" dirty="0"/>
        </a:p>
      </dgm:t>
    </dgm:pt>
    <dgm:pt modelId="{774BAB77-85CC-47E3-9D4D-B78BA4D506F4}" type="parTrans" cxnId="{A04A292C-8B32-4FE4-BAF3-474AC732A371}">
      <dgm:prSet/>
      <dgm:spPr/>
      <dgm:t>
        <a:bodyPr/>
        <a:lstStyle/>
        <a:p>
          <a:endParaRPr lang="ru-RU"/>
        </a:p>
      </dgm:t>
    </dgm:pt>
    <dgm:pt modelId="{412C5B4D-E337-4844-BE2C-3F82B7EA6B5A}" type="sibTrans" cxnId="{A04A292C-8B32-4FE4-BAF3-474AC732A371}">
      <dgm:prSet/>
      <dgm:spPr/>
      <dgm:t>
        <a:bodyPr/>
        <a:lstStyle/>
        <a:p>
          <a:endParaRPr lang="ru-RU"/>
        </a:p>
      </dgm:t>
    </dgm:pt>
    <dgm:pt modelId="{3C9B5E5D-4609-4BB0-AF4A-3BB8300B93B0}">
      <dgm:prSet phldrT="[Текст]"/>
      <dgm:spPr/>
      <dgm:t>
        <a:bodyPr/>
        <a:lstStyle/>
        <a:p>
          <a:r>
            <a:rPr lang="ru-RU" dirty="0" smtClean="0"/>
            <a:t>Материальная</a:t>
          </a:r>
          <a:endParaRPr lang="ru-RU" dirty="0"/>
        </a:p>
      </dgm:t>
    </dgm:pt>
    <dgm:pt modelId="{E9145EB2-EA92-46F3-9DBE-58EF1D89A5E7}" type="parTrans" cxnId="{4264CB2B-A00A-4E12-91B9-26BC684A1DB3}">
      <dgm:prSet/>
      <dgm:spPr/>
      <dgm:t>
        <a:bodyPr/>
        <a:lstStyle/>
        <a:p>
          <a:endParaRPr lang="ru-RU"/>
        </a:p>
      </dgm:t>
    </dgm:pt>
    <dgm:pt modelId="{D940F870-75EE-4DD7-899C-B93B8D1DCCF9}" type="sibTrans" cxnId="{4264CB2B-A00A-4E12-91B9-26BC684A1DB3}">
      <dgm:prSet/>
      <dgm:spPr/>
      <dgm:t>
        <a:bodyPr/>
        <a:lstStyle/>
        <a:p>
          <a:endParaRPr lang="ru-RU"/>
        </a:p>
      </dgm:t>
    </dgm:pt>
    <dgm:pt modelId="{78A3B272-6259-4FD4-BE6A-A5CB08E173B0}">
      <dgm:prSet phldrT="[Текст]"/>
      <dgm:spPr/>
      <dgm:t>
        <a:bodyPr/>
        <a:lstStyle/>
        <a:p>
          <a:r>
            <a:rPr lang="ru-RU" dirty="0" smtClean="0"/>
            <a:t>макеты зданий и сооружений, самолетов и кораблей</a:t>
          </a:r>
          <a:endParaRPr lang="ru-RU" dirty="0"/>
        </a:p>
      </dgm:t>
    </dgm:pt>
    <dgm:pt modelId="{910F485F-AE33-467C-A7C8-C88085D2D271}" type="parTrans" cxnId="{259C721C-D817-4056-9B64-73B8C7DDCCAD}">
      <dgm:prSet/>
      <dgm:spPr/>
      <dgm:t>
        <a:bodyPr/>
        <a:lstStyle/>
        <a:p>
          <a:endParaRPr lang="ru-RU"/>
        </a:p>
      </dgm:t>
    </dgm:pt>
    <dgm:pt modelId="{9B517ED9-B687-4E1C-AC38-67030ED7909F}" type="sibTrans" cxnId="{259C721C-D817-4056-9B64-73B8C7DDCCAD}">
      <dgm:prSet/>
      <dgm:spPr/>
      <dgm:t>
        <a:bodyPr/>
        <a:lstStyle/>
        <a:p>
          <a:endParaRPr lang="ru-RU"/>
        </a:p>
      </dgm:t>
    </dgm:pt>
    <dgm:pt modelId="{D48CB191-AC92-44CE-BE34-26DE39EE48FE}">
      <dgm:prSet phldrT="[Текст]"/>
      <dgm:spPr/>
      <dgm:t>
        <a:bodyPr/>
        <a:lstStyle/>
        <a:p>
          <a:r>
            <a:rPr lang="ru-RU" dirty="0" smtClean="0"/>
            <a:t>Информационная</a:t>
          </a:r>
          <a:endParaRPr lang="ru-RU" dirty="0"/>
        </a:p>
      </dgm:t>
    </dgm:pt>
    <dgm:pt modelId="{404F5B27-2C9A-4FC4-B2AB-C08C5D84C61A}" type="parTrans" cxnId="{E7C12B53-4368-4F57-9298-2AFC2DFE59A1}">
      <dgm:prSet/>
      <dgm:spPr/>
      <dgm:t>
        <a:bodyPr/>
        <a:lstStyle/>
        <a:p>
          <a:endParaRPr lang="ru-RU"/>
        </a:p>
      </dgm:t>
    </dgm:pt>
    <dgm:pt modelId="{75554869-34FA-4A43-B847-6F5F459BD058}" type="sibTrans" cxnId="{E7C12B53-4368-4F57-9298-2AFC2DFE59A1}">
      <dgm:prSet/>
      <dgm:spPr/>
      <dgm:t>
        <a:bodyPr/>
        <a:lstStyle/>
        <a:p>
          <a:endParaRPr lang="ru-RU"/>
        </a:p>
      </dgm:t>
    </dgm:pt>
    <dgm:pt modelId="{9BD43463-7567-42D5-A46E-2192743CFDF1}">
      <dgm:prSet phldrT="[Текст]"/>
      <dgm:spPr/>
      <dgm:t>
        <a:bodyPr/>
        <a:lstStyle/>
        <a:p>
          <a:r>
            <a:rPr lang="ru-RU" dirty="0" smtClean="0"/>
            <a:t>таблицы, блок-схемы, графы, формулы</a:t>
          </a:r>
          <a:endParaRPr lang="ru-RU" dirty="0"/>
        </a:p>
      </dgm:t>
    </dgm:pt>
    <dgm:pt modelId="{8607FBE1-9C8C-4F26-85A4-7866A38DEA4C}" type="parTrans" cxnId="{0E278755-49BE-4187-AD32-F02E46CC33D1}">
      <dgm:prSet/>
      <dgm:spPr/>
      <dgm:t>
        <a:bodyPr/>
        <a:lstStyle/>
        <a:p>
          <a:endParaRPr lang="ru-RU"/>
        </a:p>
      </dgm:t>
    </dgm:pt>
    <dgm:pt modelId="{5DD2B4EA-1AB2-41EF-B3DD-F0885766DDA2}" type="sibTrans" cxnId="{0E278755-49BE-4187-AD32-F02E46CC33D1}">
      <dgm:prSet/>
      <dgm:spPr/>
      <dgm:t>
        <a:bodyPr/>
        <a:lstStyle/>
        <a:p>
          <a:endParaRPr lang="ru-RU"/>
        </a:p>
      </dgm:t>
    </dgm:pt>
    <dgm:pt modelId="{CE7F2493-5667-4880-8939-74D8DFE5938C}" type="pres">
      <dgm:prSet presAssocID="{B36B3B5C-5EC8-40E7-B6D9-45519274DE4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FA5FCFF-81A2-4020-A52C-F0EA309687DC}" type="pres">
      <dgm:prSet presAssocID="{B280A7D9-F2FB-4C3C-8053-9EFFE160315B}" presName="hierRoot1" presStyleCnt="0"/>
      <dgm:spPr/>
    </dgm:pt>
    <dgm:pt modelId="{939F3DD6-D3D0-4BBE-863C-34F3BB822AB5}" type="pres">
      <dgm:prSet presAssocID="{B280A7D9-F2FB-4C3C-8053-9EFFE160315B}" presName="composite" presStyleCnt="0"/>
      <dgm:spPr/>
    </dgm:pt>
    <dgm:pt modelId="{4B9F1BA0-7017-47D5-A67A-CFB100BC962C}" type="pres">
      <dgm:prSet presAssocID="{B280A7D9-F2FB-4C3C-8053-9EFFE160315B}" presName="background" presStyleLbl="node0" presStyleIdx="0" presStyleCnt="1"/>
      <dgm:spPr/>
    </dgm:pt>
    <dgm:pt modelId="{07284362-1031-485F-BC6E-9BE619FC5FCC}" type="pres">
      <dgm:prSet presAssocID="{B280A7D9-F2FB-4C3C-8053-9EFFE160315B}" presName="text" presStyleLbl="fgAcc0" presStyleIdx="0" presStyleCnt="1">
        <dgm:presLayoutVars>
          <dgm:chPref val="3"/>
        </dgm:presLayoutVars>
      </dgm:prSet>
      <dgm:spPr/>
    </dgm:pt>
    <dgm:pt modelId="{AC9039B1-09B2-4B04-A3D5-173F4ACE74D7}" type="pres">
      <dgm:prSet presAssocID="{B280A7D9-F2FB-4C3C-8053-9EFFE160315B}" presName="hierChild2" presStyleCnt="0"/>
      <dgm:spPr/>
    </dgm:pt>
    <dgm:pt modelId="{1BD718D4-6B6E-4196-A522-1CC8CAD0D473}" type="pres">
      <dgm:prSet presAssocID="{E9145EB2-EA92-46F3-9DBE-58EF1D89A5E7}" presName="Name10" presStyleLbl="parChTrans1D2" presStyleIdx="0" presStyleCnt="2"/>
      <dgm:spPr/>
    </dgm:pt>
    <dgm:pt modelId="{0AD9DD79-6E98-40D0-BA3C-6DFB1D6B20CF}" type="pres">
      <dgm:prSet presAssocID="{3C9B5E5D-4609-4BB0-AF4A-3BB8300B93B0}" presName="hierRoot2" presStyleCnt="0"/>
      <dgm:spPr/>
    </dgm:pt>
    <dgm:pt modelId="{6DE9BAAE-574D-437D-A239-2A87F413B6ED}" type="pres">
      <dgm:prSet presAssocID="{3C9B5E5D-4609-4BB0-AF4A-3BB8300B93B0}" presName="composite2" presStyleCnt="0"/>
      <dgm:spPr/>
    </dgm:pt>
    <dgm:pt modelId="{336B6A2A-2F34-45C6-B884-B32A5B20B35E}" type="pres">
      <dgm:prSet presAssocID="{3C9B5E5D-4609-4BB0-AF4A-3BB8300B93B0}" presName="background2" presStyleLbl="node2" presStyleIdx="0" presStyleCnt="2"/>
      <dgm:spPr/>
    </dgm:pt>
    <dgm:pt modelId="{4F12FB1E-07C3-4791-B7DC-DE37F9317382}" type="pres">
      <dgm:prSet presAssocID="{3C9B5E5D-4609-4BB0-AF4A-3BB8300B93B0}" presName="text2" presStyleLbl="fgAcc2" presStyleIdx="0" presStyleCnt="2">
        <dgm:presLayoutVars>
          <dgm:chPref val="3"/>
        </dgm:presLayoutVars>
      </dgm:prSet>
      <dgm:spPr/>
    </dgm:pt>
    <dgm:pt modelId="{E4EBE353-F63A-45BF-A5CD-85F4275CC3B1}" type="pres">
      <dgm:prSet presAssocID="{3C9B5E5D-4609-4BB0-AF4A-3BB8300B93B0}" presName="hierChild3" presStyleCnt="0"/>
      <dgm:spPr/>
    </dgm:pt>
    <dgm:pt modelId="{B0655DF4-D0D9-4ACF-B2DF-F8E9D414C141}" type="pres">
      <dgm:prSet presAssocID="{910F485F-AE33-467C-A7C8-C88085D2D271}" presName="Name17" presStyleLbl="parChTrans1D3" presStyleIdx="0" presStyleCnt="2"/>
      <dgm:spPr/>
    </dgm:pt>
    <dgm:pt modelId="{C53DB7DE-CBF6-48CF-BDF5-E4C999FE4017}" type="pres">
      <dgm:prSet presAssocID="{78A3B272-6259-4FD4-BE6A-A5CB08E173B0}" presName="hierRoot3" presStyleCnt="0"/>
      <dgm:spPr/>
    </dgm:pt>
    <dgm:pt modelId="{20884DB4-CF46-451B-9D5A-5C898A170A67}" type="pres">
      <dgm:prSet presAssocID="{78A3B272-6259-4FD4-BE6A-A5CB08E173B0}" presName="composite3" presStyleCnt="0"/>
      <dgm:spPr/>
    </dgm:pt>
    <dgm:pt modelId="{71156C5A-7132-40A2-B662-8AF68942DBCA}" type="pres">
      <dgm:prSet presAssocID="{78A3B272-6259-4FD4-BE6A-A5CB08E173B0}" presName="background3" presStyleLbl="node3" presStyleIdx="0" presStyleCnt="2"/>
      <dgm:spPr/>
    </dgm:pt>
    <dgm:pt modelId="{0517615F-18DA-4355-BCE6-C9BB96DD1DB9}" type="pres">
      <dgm:prSet presAssocID="{78A3B272-6259-4FD4-BE6A-A5CB08E173B0}" presName="text3" presStyleLbl="fgAcc3" presStyleIdx="0" presStyleCnt="2" custScaleX="2105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3E9DE3-8B51-4557-A49C-F5EE7D4D08FE}" type="pres">
      <dgm:prSet presAssocID="{78A3B272-6259-4FD4-BE6A-A5CB08E173B0}" presName="hierChild4" presStyleCnt="0"/>
      <dgm:spPr/>
    </dgm:pt>
    <dgm:pt modelId="{311B5C56-54C9-478A-BB71-9C5B961D471C}" type="pres">
      <dgm:prSet presAssocID="{404F5B27-2C9A-4FC4-B2AB-C08C5D84C61A}" presName="Name10" presStyleLbl="parChTrans1D2" presStyleIdx="1" presStyleCnt="2"/>
      <dgm:spPr/>
    </dgm:pt>
    <dgm:pt modelId="{21BCB6E9-9FBA-40B0-BBA2-448B431341FD}" type="pres">
      <dgm:prSet presAssocID="{D48CB191-AC92-44CE-BE34-26DE39EE48FE}" presName="hierRoot2" presStyleCnt="0"/>
      <dgm:spPr/>
    </dgm:pt>
    <dgm:pt modelId="{C58DA614-0BF0-4FEC-A269-2E060C87DF23}" type="pres">
      <dgm:prSet presAssocID="{D48CB191-AC92-44CE-BE34-26DE39EE48FE}" presName="composite2" presStyleCnt="0"/>
      <dgm:spPr/>
    </dgm:pt>
    <dgm:pt modelId="{F4959380-CB40-4753-96EB-A4FC271A6078}" type="pres">
      <dgm:prSet presAssocID="{D48CB191-AC92-44CE-BE34-26DE39EE48FE}" presName="background2" presStyleLbl="node2" presStyleIdx="1" presStyleCnt="2"/>
      <dgm:spPr/>
    </dgm:pt>
    <dgm:pt modelId="{93E8245F-FA34-492A-A06E-6777BC503DD3}" type="pres">
      <dgm:prSet presAssocID="{D48CB191-AC92-44CE-BE34-26DE39EE48F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AFA5D0-8D7C-428A-BEBA-5B38424A6E7D}" type="pres">
      <dgm:prSet presAssocID="{D48CB191-AC92-44CE-BE34-26DE39EE48FE}" presName="hierChild3" presStyleCnt="0"/>
      <dgm:spPr/>
    </dgm:pt>
    <dgm:pt modelId="{D540BEEC-54CB-44A4-84B0-D4F06D000DAD}" type="pres">
      <dgm:prSet presAssocID="{8607FBE1-9C8C-4F26-85A4-7866A38DEA4C}" presName="Name17" presStyleLbl="parChTrans1D3" presStyleIdx="1" presStyleCnt="2"/>
      <dgm:spPr/>
    </dgm:pt>
    <dgm:pt modelId="{AF3FFA2E-B953-4E09-AAA4-C7ACC08C0C03}" type="pres">
      <dgm:prSet presAssocID="{9BD43463-7567-42D5-A46E-2192743CFDF1}" presName="hierRoot3" presStyleCnt="0"/>
      <dgm:spPr/>
    </dgm:pt>
    <dgm:pt modelId="{148B9BC7-1A09-458D-9592-D3949F02FC13}" type="pres">
      <dgm:prSet presAssocID="{9BD43463-7567-42D5-A46E-2192743CFDF1}" presName="composite3" presStyleCnt="0"/>
      <dgm:spPr/>
    </dgm:pt>
    <dgm:pt modelId="{39BB188D-7410-4259-93CC-0723E95F6D96}" type="pres">
      <dgm:prSet presAssocID="{9BD43463-7567-42D5-A46E-2192743CFDF1}" presName="background3" presStyleLbl="node3" presStyleIdx="1" presStyleCnt="2"/>
      <dgm:spPr/>
    </dgm:pt>
    <dgm:pt modelId="{0BEEAA89-0630-4388-A3F9-782E668DC760}" type="pres">
      <dgm:prSet presAssocID="{9BD43463-7567-42D5-A46E-2192743CFDF1}" presName="text3" presStyleLbl="fgAcc3" presStyleIdx="1" presStyleCnt="2" custScaleX="215539" custLinFactNeighborX="47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E45BB8-A0BA-47F5-A61E-DAE736B35143}" type="pres">
      <dgm:prSet presAssocID="{9BD43463-7567-42D5-A46E-2192743CFDF1}" presName="hierChild4" presStyleCnt="0"/>
      <dgm:spPr/>
    </dgm:pt>
  </dgm:ptLst>
  <dgm:cxnLst>
    <dgm:cxn modelId="{0E278755-49BE-4187-AD32-F02E46CC33D1}" srcId="{D48CB191-AC92-44CE-BE34-26DE39EE48FE}" destId="{9BD43463-7567-42D5-A46E-2192743CFDF1}" srcOrd="0" destOrd="0" parTransId="{8607FBE1-9C8C-4F26-85A4-7866A38DEA4C}" sibTransId="{5DD2B4EA-1AB2-41EF-B3DD-F0885766DDA2}"/>
    <dgm:cxn modelId="{E7C12B53-4368-4F57-9298-2AFC2DFE59A1}" srcId="{B280A7D9-F2FB-4C3C-8053-9EFFE160315B}" destId="{D48CB191-AC92-44CE-BE34-26DE39EE48FE}" srcOrd="1" destOrd="0" parTransId="{404F5B27-2C9A-4FC4-B2AB-C08C5D84C61A}" sibTransId="{75554869-34FA-4A43-B847-6F5F459BD058}"/>
    <dgm:cxn modelId="{6FF491A6-FD6C-4FE0-814A-8B4BB77FAB69}" type="presOf" srcId="{3C9B5E5D-4609-4BB0-AF4A-3BB8300B93B0}" destId="{4F12FB1E-07C3-4791-B7DC-DE37F9317382}" srcOrd="0" destOrd="0" presId="urn:microsoft.com/office/officeart/2005/8/layout/hierarchy1"/>
    <dgm:cxn modelId="{259C721C-D817-4056-9B64-73B8C7DDCCAD}" srcId="{3C9B5E5D-4609-4BB0-AF4A-3BB8300B93B0}" destId="{78A3B272-6259-4FD4-BE6A-A5CB08E173B0}" srcOrd="0" destOrd="0" parTransId="{910F485F-AE33-467C-A7C8-C88085D2D271}" sibTransId="{9B517ED9-B687-4E1C-AC38-67030ED7909F}"/>
    <dgm:cxn modelId="{A04A292C-8B32-4FE4-BAF3-474AC732A371}" srcId="{B36B3B5C-5EC8-40E7-B6D9-45519274DE46}" destId="{B280A7D9-F2FB-4C3C-8053-9EFFE160315B}" srcOrd="0" destOrd="0" parTransId="{774BAB77-85CC-47E3-9D4D-B78BA4D506F4}" sibTransId="{412C5B4D-E337-4844-BE2C-3F82B7EA6B5A}"/>
    <dgm:cxn modelId="{E268522C-ADD3-423A-9C13-94A95E6150BE}" type="presOf" srcId="{B280A7D9-F2FB-4C3C-8053-9EFFE160315B}" destId="{07284362-1031-485F-BC6E-9BE619FC5FCC}" srcOrd="0" destOrd="0" presId="urn:microsoft.com/office/officeart/2005/8/layout/hierarchy1"/>
    <dgm:cxn modelId="{2F28F894-5F18-4339-99F7-3B435462EE81}" type="presOf" srcId="{D48CB191-AC92-44CE-BE34-26DE39EE48FE}" destId="{93E8245F-FA34-492A-A06E-6777BC503DD3}" srcOrd="0" destOrd="0" presId="urn:microsoft.com/office/officeart/2005/8/layout/hierarchy1"/>
    <dgm:cxn modelId="{952D1096-1D13-41B6-868E-F9735B46FEBC}" type="presOf" srcId="{78A3B272-6259-4FD4-BE6A-A5CB08E173B0}" destId="{0517615F-18DA-4355-BCE6-C9BB96DD1DB9}" srcOrd="0" destOrd="0" presId="urn:microsoft.com/office/officeart/2005/8/layout/hierarchy1"/>
    <dgm:cxn modelId="{FA8D35E3-C0E8-4117-AFF3-B1607650EA73}" type="presOf" srcId="{E9145EB2-EA92-46F3-9DBE-58EF1D89A5E7}" destId="{1BD718D4-6B6E-4196-A522-1CC8CAD0D473}" srcOrd="0" destOrd="0" presId="urn:microsoft.com/office/officeart/2005/8/layout/hierarchy1"/>
    <dgm:cxn modelId="{CC13B5B8-281E-40FB-A7A7-BA29649C56D7}" type="presOf" srcId="{9BD43463-7567-42D5-A46E-2192743CFDF1}" destId="{0BEEAA89-0630-4388-A3F9-782E668DC760}" srcOrd="0" destOrd="0" presId="urn:microsoft.com/office/officeart/2005/8/layout/hierarchy1"/>
    <dgm:cxn modelId="{4264CB2B-A00A-4E12-91B9-26BC684A1DB3}" srcId="{B280A7D9-F2FB-4C3C-8053-9EFFE160315B}" destId="{3C9B5E5D-4609-4BB0-AF4A-3BB8300B93B0}" srcOrd="0" destOrd="0" parTransId="{E9145EB2-EA92-46F3-9DBE-58EF1D89A5E7}" sibTransId="{D940F870-75EE-4DD7-899C-B93B8D1DCCF9}"/>
    <dgm:cxn modelId="{2D80FDEC-7256-4D14-909C-19BC3D400894}" type="presOf" srcId="{910F485F-AE33-467C-A7C8-C88085D2D271}" destId="{B0655DF4-D0D9-4ACF-B2DF-F8E9D414C141}" srcOrd="0" destOrd="0" presId="urn:microsoft.com/office/officeart/2005/8/layout/hierarchy1"/>
    <dgm:cxn modelId="{892F57DF-3563-400B-9076-EA029472170E}" type="presOf" srcId="{404F5B27-2C9A-4FC4-B2AB-C08C5D84C61A}" destId="{311B5C56-54C9-478A-BB71-9C5B961D471C}" srcOrd="0" destOrd="0" presId="urn:microsoft.com/office/officeart/2005/8/layout/hierarchy1"/>
    <dgm:cxn modelId="{7BD83F47-8FF7-4B06-9C7C-A7CA10809871}" type="presOf" srcId="{B36B3B5C-5EC8-40E7-B6D9-45519274DE46}" destId="{CE7F2493-5667-4880-8939-74D8DFE5938C}" srcOrd="0" destOrd="0" presId="urn:microsoft.com/office/officeart/2005/8/layout/hierarchy1"/>
    <dgm:cxn modelId="{979B90C5-2C8C-4B9D-BEEA-1235DA33F6F6}" type="presOf" srcId="{8607FBE1-9C8C-4F26-85A4-7866A38DEA4C}" destId="{D540BEEC-54CB-44A4-84B0-D4F06D000DAD}" srcOrd="0" destOrd="0" presId="urn:microsoft.com/office/officeart/2005/8/layout/hierarchy1"/>
    <dgm:cxn modelId="{2E7867F1-B00F-474D-A26F-4F608A6DEB3A}" type="presParOf" srcId="{CE7F2493-5667-4880-8939-74D8DFE5938C}" destId="{7FA5FCFF-81A2-4020-A52C-F0EA309687DC}" srcOrd="0" destOrd="0" presId="urn:microsoft.com/office/officeart/2005/8/layout/hierarchy1"/>
    <dgm:cxn modelId="{67E0BC93-628B-4E9B-8B78-0755FD5EB946}" type="presParOf" srcId="{7FA5FCFF-81A2-4020-A52C-F0EA309687DC}" destId="{939F3DD6-D3D0-4BBE-863C-34F3BB822AB5}" srcOrd="0" destOrd="0" presId="urn:microsoft.com/office/officeart/2005/8/layout/hierarchy1"/>
    <dgm:cxn modelId="{0AC2BE9E-3165-420A-B3AC-50D789BECF22}" type="presParOf" srcId="{939F3DD6-D3D0-4BBE-863C-34F3BB822AB5}" destId="{4B9F1BA0-7017-47D5-A67A-CFB100BC962C}" srcOrd="0" destOrd="0" presId="urn:microsoft.com/office/officeart/2005/8/layout/hierarchy1"/>
    <dgm:cxn modelId="{6E40F631-FC4F-4FB6-B18E-61BCDFA3245E}" type="presParOf" srcId="{939F3DD6-D3D0-4BBE-863C-34F3BB822AB5}" destId="{07284362-1031-485F-BC6E-9BE619FC5FCC}" srcOrd="1" destOrd="0" presId="urn:microsoft.com/office/officeart/2005/8/layout/hierarchy1"/>
    <dgm:cxn modelId="{358972E0-BB9B-4E48-846B-1CC880502D52}" type="presParOf" srcId="{7FA5FCFF-81A2-4020-A52C-F0EA309687DC}" destId="{AC9039B1-09B2-4B04-A3D5-173F4ACE74D7}" srcOrd="1" destOrd="0" presId="urn:microsoft.com/office/officeart/2005/8/layout/hierarchy1"/>
    <dgm:cxn modelId="{BA3B0221-E3B3-4468-8500-1D60BEC633F8}" type="presParOf" srcId="{AC9039B1-09B2-4B04-A3D5-173F4ACE74D7}" destId="{1BD718D4-6B6E-4196-A522-1CC8CAD0D473}" srcOrd="0" destOrd="0" presId="urn:microsoft.com/office/officeart/2005/8/layout/hierarchy1"/>
    <dgm:cxn modelId="{5224AF33-302F-4A48-8ABE-F6FB78B5F9FC}" type="presParOf" srcId="{AC9039B1-09B2-4B04-A3D5-173F4ACE74D7}" destId="{0AD9DD79-6E98-40D0-BA3C-6DFB1D6B20CF}" srcOrd="1" destOrd="0" presId="urn:microsoft.com/office/officeart/2005/8/layout/hierarchy1"/>
    <dgm:cxn modelId="{7A454869-C7F4-4595-9B08-3A35C539F04C}" type="presParOf" srcId="{0AD9DD79-6E98-40D0-BA3C-6DFB1D6B20CF}" destId="{6DE9BAAE-574D-437D-A239-2A87F413B6ED}" srcOrd="0" destOrd="0" presId="urn:microsoft.com/office/officeart/2005/8/layout/hierarchy1"/>
    <dgm:cxn modelId="{7B667D47-5BC2-4730-A905-CEC3D96D4A73}" type="presParOf" srcId="{6DE9BAAE-574D-437D-A239-2A87F413B6ED}" destId="{336B6A2A-2F34-45C6-B884-B32A5B20B35E}" srcOrd="0" destOrd="0" presId="urn:microsoft.com/office/officeart/2005/8/layout/hierarchy1"/>
    <dgm:cxn modelId="{87C6E268-687D-4F32-8238-9D5F43A6D0BE}" type="presParOf" srcId="{6DE9BAAE-574D-437D-A239-2A87F413B6ED}" destId="{4F12FB1E-07C3-4791-B7DC-DE37F9317382}" srcOrd="1" destOrd="0" presId="urn:microsoft.com/office/officeart/2005/8/layout/hierarchy1"/>
    <dgm:cxn modelId="{B2A27802-7D04-4E5F-A491-962CA8DC9D8C}" type="presParOf" srcId="{0AD9DD79-6E98-40D0-BA3C-6DFB1D6B20CF}" destId="{E4EBE353-F63A-45BF-A5CD-85F4275CC3B1}" srcOrd="1" destOrd="0" presId="urn:microsoft.com/office/officeart/2005/8/layout/hierarchy1"/>
    <dgm:cxn modelId="{4C00FAA4-FD47-4DE7-9D2A-6139EF2AE1B5}" type="presParOf" srcId="{E4EBE353-F63A-45BF-A5CD-85F4275CC3B1}" destId="{B0655DF4-D0D9-4ACF-B2DF-F8E9D414C141}" srcOrd="0" destOrd="0" presId="urn:microsoft.com/office/officeart/2005/8/layout/hierarchy1"/>
    <dgm:cxn modelId="{84F4CDB6-C562-466F-827A-491F87403048}" type="presParOf" srcId="{E4EBE353-F63A-45BF-A5CD-85F4275CC3B1}" destId="{C53DB7DE-CBF6-48CF-BDF5-E4C999FE4017}" srcOrd="1" destOrd="0" presId="urn:microsoft.com/office/officeart/2005/8/layout/hierarchy1"/>
    <dgm:cxn modelId="{05C02CBD-E0FD-4340-8DF7-5035B2D6BFC0}" type="presParOf" srcId="{C53DB7DE-CBF6-48CF-BDF5-E4C999FE4017}" destId="{20884DB4-CF46-451B-9D5A-5C898A170A67}" srcOrd="0" destOrd="0" presId="urn:microsoft.com/office/officeart/2005/8/layout/hierarchy1"/>
    <dgm:cxn modelId="{C90ADEB1-F7C0-4838-80E8-3BEEBC71AE36}" type="presParOf" srcId="{20884DB4-CF46-451B-9D5A-5C898A170A67}" destId="{71156C5A-7132-40A2-B662-8AF68942DBCA}" srcOrd="0" destOrd="0" presId="urn:microsoft.com/office/officeart/2005/8/layout/hierarchy1"/>
    <dgm:cxn modelId="{551EED11-7522-4819-B3DA-7306CCD613F3}" type="presParOf" srcId="{20884DB4-CF46-451B-9D5A-5C898A170A67}" destId="{0517615F-18DA-4355-BCE6-C9BB96DD1DB9}" srcOrd="1" destOrd="0" presId="urn:microsoft.com/office/officeart/2005/8/layout/hierarchy1"/>
    <dgm:cxn modelId="{CECD8E8E-5F1C-4E60-8635-2A0F91DA170B}" type="presParOf" srcId="{C53DB7DE-CBF6-48CF-BDF5-E4C999FE4017}" destId="{803E9DE3-8B51-4557-A49C-F5EE7D4D08FE}" srcOrd="1" destOrd="0" presId="urn:microsoft.com/office/officeart/2005/8/layout/hierarchy1"/>
    <dgm:cxn modelId="{0D8064D9-457C-41F8-BE9F-EE73F761C4C6}" type="presParOf" srcId="{AC9039B1-09B2-4B04-A3D5-173F4ACE74D7}" destId="{311B5C56-54C9-478A-BB71-9C5B961D471C}" srcOrd="2" destOrd="0" presId="urn:microsoft.com/office/officeart/2005/8/layout/hierarchy1"/>
    <dgm:cxn modelId="{49887042-6EA6-4C19-94DF-19BF29160D4D}" type="presParOf" srcId="{AC9039B1-09B2-4B04-A3D5-173F4ACE74D7}" destId="{21BCB6E9-9FBA-40B0-BBA2-448B431341FD}" srcOrd="3" destOrd="0" presId="urn:microsoft.com/office/officeart/2005/8/layout/hierarchy1"/>
    <dgm:cxn modelId="{80AA4FB4-18AC-45EF-AC84-CB5A49B318BA}" type="presParOf" srcId="{21BCB6E9-9FBA-40B0-BBA2-448B431341FD}" destId="{C58DA614-0BF0-4FEC-A269-2E060C87DF23}" srcOrd="0" destOrd="0" presId="urn:microsoft.com/office/officeart/2005/8/layout/hierarchy1"/>
    <dgm:cxn modelId="{379722FD-50F1-4E9A-817D-D23340FDB97D}" type="presParOf" srcId="{C58DA614-0BF0-4FEC-A269-2E060C87DF23}" destId="{F4959380-CB40-4753-96EB-A4FC271A6078}" srcOrd="0" destOrd="0" presId="urn:microsoft.com/office/officeart/2005/8/layout/hierarchy1"/>
    <dgm:cxn modelId="{F161ADBF-C374-4403-BD26-AAA95B06ABA3}" type="presParOf" srcId="{C58DA614-0BF0-4FEC-A269-2E060C87DF23}" destId="{93E8245F-FA34-492A-A06E-6777BC503DD3}" srcOrd="1" destOrd="0" presId="urn:microsoft.com/office/officeart/2005/8/layout/hierarchy1"/>
    <dgm:cxn modelId="{2D1A5CFF-C8EC-40FB-9339-C3153D238827}" type="presParOf" srcId="{21BCB6E9-9FBA-40B0-BBA2-448B431341FD}" destId="{73AFA5D0-8D7C-428A-BEBA-5B38424A6E7D}" srcOrd="1" destOrd="0" presId="urn:microsoft.com/office/officeart/2005/8/layout/hierarchy1"/>
    <dgm:cxn modelId="{15717534-2751-4234-9035-F593E43A21F8}" type="presParOf" srcId="{73AFA5D0-8D7C-428A-BEBA-5B38424A6E7D}" destId="{D540BEEC-54CB-44A4-84B0-D4F06D000DAD}" srcOrd="0" destOrd="0" presId="urn:microsoft.com/office/officeart/2005/8/layout/hierarchy1"/>
    <dgm:cxn modelId="{3F802117-79B4-4196-8FFB-DC8AD06EF660}" type="presParOf" srcId="{73AFA5D0-8D7C-428A-BEBA-5B38424A6E7D}" destId="{AF3FFA2E-B953-4E09-AAA4-C7ACC08C0C03}" srcOrd="1" destOrd="0" presId="urn:microsoft.com/office/officeart/2005/8/layout/hierarchy1"/>
    <dgm:cxn modelId="{652FED7F-C40E-4023-865E-FA913AB42F3F}" type="presParOf" srcId="{AF3FFA2E-B953-4E09-AAA4-C7ACC08C0C03}" destId="{148B9BC7-1A09-458D-9592-D3949F02FC13}" srcOrd="0" destOrd="0" presId="urn:microsoft.com/office/officeart/2005/8/layout/hierarchy1"/>
    <dgm:cxn modelId="{83638A9C-D40A-4905-A265-E7A68C8B95AB}" type="presParOf" srcId="{148B9BC7-1A09-458D-9592-D3949F02FC13}" destId="{39BB188D-7410-4259-93CC-0723E95F6D96}" srcOrd="0" destOrd="0" presId="urn:microsoft.com/office/officeart/2005/8/layout/hierarchy1"/>
    <dgm:cxn modelId="{E2AD8F4D-7742-4A4C-935C-2116930443C9}" type="presParOf" srcId="{148B9BC7-1A09-458D-9592-D3949F02FC13}" destId="{0BEEAA89-0630-4388-A3F9-782E668DC760}" srcOrd="1" destOrd="0" presId="urn:microsoft.com/office/officeart/2005/8/layout/hierarchy1"/>
    <dgm:cxn modelId="{01163150-81AF-4E60-A41A-659FB971C944}" type="presParOf" srcId="{AF3FFA2E-B953-4E09-AAA4-C7ACC08C0C03}" destId="{FBE45BB8-A0BA-47F5-A61E-DAE736B3514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4A84FE-EF32-4260-8A56-568E8FD4037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16CCB8-9C2D-4BC1-B5A1-E2F132086EE7}">
      <dgm:prSet phldrT="[Текст]"/>
      <dgm:spPr/>
      <dgm:t>
        <a:bodyPr/>
        <a:lstStyle/>
        <a:p>
          <a:r>
            <a:rPr lang="ru-RU" dirty="0" smtClean="0"/>
            <a:t>География</a:t>
          </a:r>
          <a:endParaRPr lang="ru-RU" dirty="0"/>
        </a:p>
      </dgm:t>
    </dgm:pt>
    <dgm:pt modelId="{EB8B747C-11EC-4A18-9344-5AA93E692F90}" type="parTrans" cxnId="{C31E7695-67DE-4F46-8263-EC533D2D4ABD}">
      <dgm:prSet/>
      <dgm:spPr/>
      <dgm:t>
        <a:bodyPr/>
        <a:lstStyle/>
        <a:p>
          <a:endParaRPr lang="ru-RU"/>
        </a:p>
      </dgm:t>
    </dgm:pt>
    <dgm:pt modelId="{FD82DF00-B228-4945-A898-448EEAC02BE7}" type="sibTrans" cxnId="{C31E7695-67DE-4F46-8263-EC533D2D4ABD}">
      <dgm:prSet/>
      <dgm:spPr/>
      <dgm:t>
        <a:bodyPr/>
        <a:lstStyle/>
        <a:p>
          <a:endParaRPr lang="ru-RU"/>
        </a:p>
      </dgm:t>
    </dgm:pt>
    <dgm:pt modelId="{46EFFE1D-2C76-4A45-9AF2-FF72B86893F4}">
      <dgm:prSet phldrT="[Текст]"/>
      <dgm:spPr/>
      <dgm:t>
        <a:bodyPr/>
        <a:lstStyle/>
        <a:p>
          <a:r>
            <a:rPr lang="ru-RU" dirty="0" smtClean="0"/>
            <a:t>первые представления о нашей планете Земля мы получаем, изучая ее модель — глобус;</a:t>
          </a:r>
          <a:endParaRPr lang="ru-RU" dirty="0"/>
        </a:p>
      </dgm:t>
    </dgm:pt>
    <dgm:pt modelId="{F55B6A67-D15D-4C9A-86E8-B42E58B61DE9}" type="parTrans" cxnId="{CF3C4405-A4AC-4D86-903E-5BFADB30BBBF}">
      <dgm:prSet/>
      <dgm:spPr/>
      <dgm:t>
        <a:bodyPr/>
        <a:lstStyle/>
        <a:p>
          <a:endParaRPr lang="ru-RU"/>
        </a:p>
      </dgm:t>
    </dgm:pt>
    <dgm:pt modelId="{5781AF1B-1E61-47D7-A005-20B4CBD12AC3}" type="sibTrans" cxnId="{CF3C4405-A4AC-4D86-903E-5BFADB30BBBF}">
      <dgm:prSet/>
      <dgm:spPr/>
      <dgm:t>
        <a:bodyPr/>
        <a:lstStyle/>
        <a:p>
          <a:endParaRPr lang="ru-RU"/>
        </a:p>
      </dgm:t>
    </dgm:pt>
    <dgm:pt modelId="{BC725A05-AB7F-46EA-820F-10EA1E6E38B2}">
      <dgm:prSet phldrT="[Текст]"/>
      <dgm:spPr/>
      <dgm:t>
        <a:bodyPr/>
        <a:lstStyle/>
        <a:p>
          <a:r>
            <a:rPr lang="ru-RU" dirty="0" smtClean="0"/>
            <a:t>Биология</a:t>
          </a:r>
          <a:endParaRPr lang="ru-RU" dirty="0"/>
        </a:p>
      </dgm:t>
    </dgm:pt>
    <dgm:pt modelId="{6AFA25A5-1055-4D84-BB1E-DFA0A5E1832D}" type="parTrans" cxnId="{345B88E6-A3DF-4C24-9B30-E27312BE344D}">
      <dgm:prSet/>
      <dgm:spPr/>
      <dgm:t>
        <a:bodyPr/>
        <a:lstStyle/>
        <a:p>
          <a:endParaRPr lang="ru-RU"/>
        </a:p>
      </dgm:t>
    </dgm:pt>
    <dgm:pt modelId="{6EB7F021-8AFA-4F55-AD2F-E80992127582}" type="sibTrans" cxnId="{345B88E6-A3DF-4C24-9B30-E27312BE344D}">
      <dgm:prSet/>
      <dgm:spPr/>
      <dgm:t>
        <a:bodyPr/>
        <a:lstStyle/>
        <a:p>
          <a:endParaRPr lang="ru-RU"/>
        </a:p>
      </dgm:t>
    </dgm:pt>
    <dgm:pt modelId="{6138667D-C18B-41DB-B136-9DF75D7F9E97}">
      <dgm:prSet phldrT="[Текст]"/>
      <dgm:spPr/>
      <dgm:t>
        <a:bodyPr/>
        <a:lstStyle/>
        <a:p>
          <a:r>
            <a:rPr lang="ru-RU" dirty="0" smtClean="0"/>
            <a:t>изучаем строение человека по анатомическим муляжам;</a:t>
          </a:r>
          <a:endParaRPr lang="ru-RU" dirty="0"/>
        </a:p>
      </dgm:t>
    </dgm:pt>
    <dgm:pt modelId="{CE033880-01D4-40B0-881B-72A1FE056CE3}" type="parTrans" cxnId="{575F3F83-0397-4646-A66D-636E7DAE3820}">
      <dgm:prSet/>
      <dgm:spPr/>
      <dgm:t>
        <a:bodyPr/>
        <a:lstStyle/>
        <a:p>
          <a:endParaRPr lang="ru-RU"/>
        </a:p>
      </dgm:t>
    </dgm:pt>
    <dgm:pt modelId="{3532083D-899A-40B3-94B0-5FBEF4DC15CA}" type="sibTrans" cxnId="{575F3F83-0397-4646-A66D-636E7DAE3820}">
      <dgm:prSet/>
      <dgm:spPr/>
      <dgm:t>
        <a:bodyPr/>
        <a:lstStyle/>
        <a:p>
          <a:endParaRPr lang="ru-RU"/>
        </a:p>
      </dgm:t>
    </dgm:pt>
    <dgm:pt modelId="{FDFCD587-DD63-4D67-91C9-BC0BB83B2258}">
      <dgm:prSet phldrT="[Текст]"/>
      <dgm:spPr/>
      <dgm:t>
        <a:bodyPr/>
        <a:lstStyle/>
        <a:p>
          <a:r>
            <a:rPr lang="ru-RU" dirty="0" smtClean="0"/>
            <a:t>Физика</a:t>
          </a:r>
          <a:endParaRPr lang="ru-RU" dirty="0"/>
        </a:p>
      </dgm:t>
    </dgm:pt>
    <dgm:pt modelId="{EC2F8509-00D1-4EE5-80D6-B726365B07A7}" type="parTrans" cxnId="{4D0E1ECD-EA1A-4524-AF7E-445C0963BCAA}">
      <dgm:prSet/>
      <dgm:spPr/>
      <dgm:t>
        <a:bodyPr/>
        <a:lstStyle/>
        <a:p>
          <a:endParaRPr lang="ru-RU"/>
        </a:p>
      </dgm:t>
    </dgm:pt>
    <dgm:pt modelId="{F07C15D7-F787-4333-94C1-DA7F491A227E}" type="sibTrans" cxnId="{4D0E1ECD-EA1A-4524-AF7E-445C0963BCAA}">
      <dgm:prSet/>
      <dgm:spPr/>
      <dgm:t>
        <a:bodyPr/>
        <a:lstStyle/>
        <a:p>
          <a:endParaRPr lang="ru-RU"/>
        </a:p>
      </dgm:t>
    </dgm:pt>
    <dgm:pt modelId="{C4CA9C69-BF77-47BF-8E22-3A71245C8013}">
      <dgm:prSet phldrT="[Текст]"/>
      <dgm:spPr/>
      <dgm:t>
        <a:bodyPr/>
        <a:lstStyle/>
        <a:p>
          <a:r>
            <a:rPr lang="ru-RU" dirty="0" smtClean="0"/>
            <a:t>изучаем работу двигателя внутреннего сгорания по его модели;</a:t>
          </a:r>
          <a:endParaRPr lang="ru-RU" dirty="0"/>
        </a:p>
      </dgm:t>
    </dgm:pt>
    <dgm:pt modelId="{89F1F6E6-5442-46FA-B0CD-5DB545CDDDEB}" type="parTrans" cxnId="{67AB2B77-8D58-42E0-A499-D0D4BC64E0BE}">
      <dgm:prSet/>
      <dgm:spPr/>
      <dgm:t>
        <a:bodyPr/>
        <a:lstStyle/>
        <a:p>
          <a:endParaRPr lang="ru-RU"/>
        </a:p>
      </dgm:t>
    </dgm:pt>
    <dgm:pt modelId="{93CEC7CE-268F-4865-B6CA-4CA358D1B128}" type="sibTrans" cxnId="{67AB2B77-8D58-42E0-A499-D0D4BC64E0BE}">
      <dgm:prSet/>
      <dgm:spPr/>
      <dgm:t>
        <a:bodyPr/>
        <a:lstStyle/>
        <a:p>
          <a:endParaRPr lang="ru-RU"/>
        </a:p>
      </dgm:t>
    </dgm:pt>
    <dgm:pt modelId="{D481032E-F58A-4269-ABF0-D8233947E39D}">
      <dgm:prSet phldrT="[Текст]"/>
      <dgm:spPr/>
      <dgm:t>
        <a:bodyPr/>
        <a:lstStyle/>
        <a:p>
          <a:r>
            <a:rPr lang="ru-RU" dirty="0" smtClean="0"/>
            <a:t>Химия</a:t>
          </a:r>
          <a:endParaRPr lang="ru-RU" dirty="0"/>
        </a:p>
      </dgm:t>
    </dgm:pt>
    <dgm:pt modelId="{E4123858-CEB5-4127-AA23-278BF1E30B67}" type="parTrans" cxnId="{97233E40-F9EA-43EC-8204-EEDB138B4868}">
      <dgm:prSet/>
      <dgm:spPr/>
      <dgm:t>
        <a:bodyPr/>
        <a:lstStyle/>
        <a:p>
          <a:endParaRPr lang="ru-RU"/>
        </a:p>
      </dgm:t>
    </dgm:pt>
    <dgm:pt modelId="{D41B9493-732B-4C77-8022-FB671FF3DABF}" type="sibTrans" cxnId="{97233E40-F9EA-43EC-8204-EEDB138B4868}">
      <dgm:prSet/>
      <dgm:spPr/>
      <dgm:t>
        <a:bodyPr/>
        <a:lstStyle/>
        <a:p>
          <a:endParaRPr lang="ru-RU"/>
        </a:p>
      </dgm:t>
    </dgm:pt>
    <dgm:pt modelId="{4757A4BB-1210-4699-82AC-D36D238C82E3}">
      <dgm:prSet phldrT="[Текст]"/>
      <dgm:spPr/>
      <dgm:t>
        <a:bodyPr/>
        <a:lstStyle/>
        <a:p>
          <a:r>
            <a:rPr lang="ru-RU" dirty="0" smtClean="0"/>
            <a:t>при изучении строения вещества используем модели молекул и кристаллических решеток.</a:t>
          </a:r>
          <a:endParaRPr lang="ru-RU" dirty="0"/>
        </a:p>
      </dgm:t>
    </dgm:pt>
    <dgm:pt modelId="{E5011580-803F-43D6-A713-90F43B785E62}" type="parTrans" cxnId="{7515A794-6DBA-4735-902C-E0FB85E53657}">
      <dgm:prSet/>
      <dgm:spPr/>
      <dgm:t>
        <a:bodyPr/>
        <a:lstStyle/>
        <a:p>
          <a:endParaRPr lang="ru-RU"/>
        </a:p>
      </dgm:t>
    </dgm:pt>
    <dgm:pt modelId="{6AC21B0D-833C-4E68-A030-5DDEADAE7A90}" type="sibTrans" cxnId="{7515A794-6DBA-4735-902C-E0FB85E53657}">
      <dgm:prSet/>
      <dgm:spPr/>
      <dgm:t>
        <a:bodyPr/>
        <a:lstStyle/>
        <a:p>
          <a:endParaRPr lang="ru-RU"/>
        </a:p>
      </dgm:t>
    </dgm:pt>
    <dgm:pt modelId="{6620BFF5-A838-49D4-BC94-FE84B6DAD2B7}" type="pres">
      <dgm:prSet presAssocID="{DD4A84FE-EF32-4260-8A56-568E8FD4037E}" presName="Name0" presStyleCnt="0">
        <dgm:presLayoutVars>
          <dgm:dir/>
          <dgm:animLvl val="lvl"/>
          <dgm:resizeHandles val="exact"/>
        </dgm:presLayoutVars>
      </dgm:prSet>
      <dgm:spPr/>
    </dgm:pt>
    <dgm:pt modelId="{0B6768B7-8B38-4328-A6F2-66E3BF4426CD}" type="pres">
      <dgm:prSet presAssocID="{EC16CCB8-9C2D-4BC1-B5A1-E2F132086EE7}" presName="linNode" presStyleCnt="0"/>
      <dgm:spPr/>
    </dgm:pt>
    <dgm:pt modelId="{F70B0049-C5F4-42BC-804E-7B7F7D10FB0A}" type="pres">
      <dgm:prSet presAssocID="{EC16CCB8-9C2D-4BC1-B5A1-E2F132086EE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DFFCF-357F-44EC-A88E-A3F305CD2FBD}" type="pres">
      <dgm:prSet presAssocID="{EC16CCB8-9C2D-4BC1-B5A1-E2F132086EE7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5B644-56FF-4674-A083-30DE5ACF5430}" type="pres">
      <dgm:prSet presAssocID="{FD82DF00-B228-4945-A898-448EEAC02BE7}" presName="sp" presStyleCnt="0"/>
      <dgm:spPr/>
    </dgm:pt>
    <dgm:pt modelId="{8CA95CD0-BF23-4A40-BF22-FC7AE9DEB903}" type="pres">
      <dgm:prSet presAssocID="{BC725A05-AB7F-46EA-820F-10EA1E6E38B2}" presName="linNode" presStyleCnt="0"/>
      <dgm:spPr/>
    </dgm:pt>
    <dgm:pt modelId="{21CDA821-E6A2-45E3-BC26-E4C8661D7F62}" type="pres">
      <dgm:prSet presAssocID="{BC725A05-AB7F-46EA-820F-10EA1E6E38B2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72046FDF-E6AA-4093-A824-92D64D93BA08}" type="pres">
      <dgm:prSet presAssocID="{BC725A05-AB7F-46EA-820F-10EA1E6E38B2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7A767-0E52-424C-B5FD-B0BA08B65EFB}" type="pres">
      <dgm:prSet presAssocID="{6EB7F021-8AFA-4F55-AD2F-E80992127582}" presName="sp" presStyleCnt="0"/>
      <dgm:spPr/>
    </dgm:pt>
    <dgm:pt modelId="{0D84A5C1-CAE5-40D4-9B65-97093CD43259}" type="pres">
      <dgm:prSet presAssocID="{FDFCD587-DD63-4D67-91C9-BC0BB83B2258}" presName="linNode" presStyleCnt="0"/>
      <dgm:spPr/>
    </dgm:pt>
    <dgm:pt modelId="{3B141177-7BAA-4FCC-8FA9-0030820D9846}" type="pres">
      <dgm:prSet presAssocID="{FDFCD587-DD63-4D67-91C9-BC0BB83B2258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314B390B-5910-434B-BB70-F38EC2F2935D}" type="pres">
      <dgm:prSet presAssocID="{FDFCD587-DD63-4D67-91C9-BC0BB83B225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605A4-B5B1-4768-A4E7-7600B38BCFA9}" type="pres">
      <dgm:prSet presAssocID="{F07C15D7-F787-4333-94C1-DA7F491A227E}" presName="sp" presStyleCnt="0"/>
      <dgm:spPr/>
    </dgm:pt>
    <dgm:pt modelId="{E2EB0AF9-566F-4288-9C57-C7200B3BAE1D}" type="pres">
      <dgm:prSet presAssocID="{D481032E-F58A-4269-ABF0-D8233947E39D}" presName="linNode" presStyleCnt="0"/>
      <dgm:spPr/>
    </dgm:pt>
    <dgm:pt modelId="{542BCEB7-C850-49D7-83A0-92BF33182BCF}" type="pres">
      <dgm:prSet presAssocID="{D481032E-F58A-4269-ABF0-D8233947E39D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22896AA6-08C3-4201-B23D-984FCE661D00}" type="pres">
      <dgm:prSet presAssocID="{D481032E-F58A-4269-ABF0-D8233947E39D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3C4405-A4AC-4D86-903E-5BFADB30BBBF}" srcId="{EC16CCB8-9C2D-4BC1-B5A1-E2F132086EE7}" destId="{46EFFE1D-2C76-4A45-9AF2-FF72B86893F4}" srcOrd="0" destOrd="0" parTransId="{F55B6A67-D15D-4C9A-86E8-B42E58B61DE9}" sibTransId="{5781AF1B-1E61-47D7-A005-20B4CBD12AC3}"/>
    <dgm:cxn modelId="{61E39F3F-0CF4-4FED-8986-24DD36CC50A1}" type="presOf" srcId="{D481032E-F58A-4269-ABF0-D8233947E39D}" destId="{542BCEB7-C850-49D7-83A0-92BF33182BCF}" srcOrd="0" destOrd="0" presId="urn:microsoft.com/office/officeart/2005/8/layout/vList5"/>
    <dgm:cxn modelId="{CD3A43AD-212A-4206-B716-91E03269FE2A}" type="presOf" srcId="{BC725A05-AB7F-46EA-820F-10EA1E6E38B2}" destId="{21CDA821-E6A2-45E3-BC26-E4C8661D7F62}" srcOrd="0" destOrd="0" presId="urn:microsoft.com/office/officeart/2005/8/layout/vList5"/>
    <dgm:cxn modelId="{11DA4F1F-3B22-43B9-AD61-CBB3FC0A0E8A}" type="presOf" srcId="{4757A4BB-1210-4699-82AC-D36D238C82E3}" destId="{22896AA6-08C3-4201-B23D-984FCE661D00}" srcOrd="0" destOrd="0" presId="urn:microsoft.com/office/officeart/2005/8/layout/vList5"/>
    <dgm:cxn modelId="{BD7AB28F-EFD9-494E-9938-025AAB537E4B}" type="presOf" srcId="{46EFFE1D-2C76-4A45-9AF2-FF72B86893F4}" destId="{B0BDFFCF-357F-44EC-A88E-A3F305CD2FBD}" srcOrd="0" destOrd="0" presId="urn:microsoft.com/office/officeart/2005/8/layout/vList5"/>
    <dgm:cxn modelId="{C45B48F1-22CF-4362-B184-8294B26DBADE}" type="presOf" srcId="{EC16CCB8-9C2D-4BC1-B5A1-E2F132086EE7}" destId="{F70B0049-C5F4-42BC-804E-7B7F7D10FB0A}" srcOrd="0" destOrd="0" presId="urn:microsoft.com/office/officeart/2005/8/layout/vList5"/>
    <dgm:cxn modelId="{4D0E1ECD-EA1A-4524-AF7E-445C0963BCAA}" srcId="{DD4A84FE-EF32-4260-8A56-568E8FD4037E}" destId="{FDFCD587-DD63-4D67-91C9-BC0BB83B2258}" srcOrd="2" destOrd="0" parTransId="{EC2F8509-00D1-4EE5-80D6-B726365B07A7}" sibTransId="{F07C15D7-F787-4333-94C1-DA7F491A227E}"/>
    <dgm:cxn modelId="{6CDFDA4F-3657-43C7-A684-3076F34E7596}" type="presOf" srcId="{DD4A84FE-EF32-4260-8A56-568E8FD4037E}" destId="{6620BFF5-A838-49D4-BC94-FE84B6DAD2B7}" srcOrd="0" destOrd="0" presId="urn:microsoft.com/office/officeart/2005/8/layout/vList5"/>
    <dgm:cxn modelId="{D215FE11-CDDC-4810-9CBB-C6A75691D39C}" type="presOf" srcId="{C4CA9C69-BF77-47BF-8E22-3A71245C8013}" destId="{314B390B-5910-434B-BB70-F38EC2F2935D}" srcOrd="0" destOrd="0" presId="urn:microsoft.com/office/officeart/2005/8/layout/vList5"/>
    <dgm:cxn modelId="{C31E7695-67DE-4F46-8263-EC533D2D4ABD}" srcId="{DD4A84FE-EF32-4260-8A56-568E8FD4037E}" destId="{EC16CCB8-9C2D-4BC1-B5A1-E2F132086EE7}" srcOrd="0" destOrd="0" parTransId="{EB8B747C-11EC-4A18-9344-5AA93E692F90}" sibTransId="{FD82DF00-B228-4945-A898-448EEAC02BE7}"/>
    <dgm:cxn modelId="{67AB2B77-8D58-42E0-A499-D0D4BC64E0BE}" srcId="{FDFCD587-DD63-4D67-91C9-BC0BB83B2258}" destId="{C4CA9C69-BF77-47BF-8E22-3A71245C8013}" srcOrd="0" destOrd="0" parTransId="{89F1F6E6-5442-46FA-B0CD-5DB545CDDDEB}" sibTransId="{93CEC7CE-268F-4865-B6CA-4CA358D1B128}"/>
    <dgm:cxn modelId="{0AA49BC2-3864-496E-A264-77DDBF059E67}" type="presOf" srcId="{FDFCD587-DD63-4D67-91C9-BC0BB83B2258}" destId="{3B141177-7BAA-4FCC-8FA9-0030820D9846}" srcOrd="0" destOrd="0" presId="urn:microsoft.com/office/officeart/2005/8/layout/vList5"/>
    <dgm:cxn modelId="{575F3F83-0397-4646-A66D-636E7DAE3820}" srcId="{BC725A05-AB7F-46EA-820F-10EA1E6E38B2}" destId="{6138667D-C18B-41DB-B136-9DF75D7F9E97}" srcOrd="0" destOrd="0" parTransId="{CE033880-01D4-40B0-881B-72A1FE056CE3}" sibTransId="{3532083D-899A-40B3-94B0-5FBEF4DC15CA}"/>
    <dgm:cxn modelId="{97233E40-F9EA-43EC-8204-EEDB138B4868}" srcId="{DD4A84FE-EF32-4260-8A56-568E8FD4037E}" destId="{D481032E-F58A-4269-ABF0-D8233947E39D}" srcOrd="3" destOrd="0" parTransId="{E4123858-CEB5-4127-AA23-278BF1E30B67}" sibTransId="{D41B9493-732B-4C77-8022-FB671FF3DABF}"/>
    <dgm:cxn modelId="{345B88E6-A3DF-4C24-9B30-E27312BE344D}" srcId="{DD4A84FE-EF32-4260-8A56-568E8FD4037E}" destId="{BC725A05-AB7F-46EA-820F-10EA1E6E38B2}" srcOrd="1" destOrd="0" parTransId="{6AFA25A5-1055-4D84-BB1E-DFA0A5E1832D}" sibTransId="{6EB7F021-8AFA-4F55-AD2F-E80992127582}"/>
    <dgm:cxn modelId="{7515A794-6DBA-4735-902C-E0FB85E53657}" srcId="{D481032E-F58A-4269-ABF0-D8233947E39D}" destId="{4757A4BB-1210-4699-82AC-D36D238C82E3}" srcOrd="0" destOrd="0" parTransId="{E5011580-803F-43D6-A713-90F43B785E62}" sibTransId="{6AC21B0D-833C-4E68-A030-5DDEADAE7A90}"/>
    <dgm:cxn modelId="{7C653C10-5E03-49C0-A153-35C439D691BB}" type="presOf" srcId="{6138667D-C18B-41DB-B136-9DF75D7F9E97}" destId="{72046FDF-E6AA-4093-A824-92D64D93BA08}" srcOrd="0" destOrd="0" presId="urn:microsoft.com/office/officeart/2005/8/layout/vList5"/>
    <dgm:cxn modelId="{39360415-86FA-4A30-A76F-801E79269DF2}" type="presParOf" srcId="{6620BFF5-A838-49D4-BC94-FE84B6DAD2B7}" destId="{0B6768B7-8B38-4328-A6F2-66E3BF4426CD}" srcOrd="0" destOrd="0" presId="urn:microsoft.com/office/officeart/2005/8/layout/vList5"/>
    <dgm:cxn modelId="{CC34361C-A587-480D-84CE-E3FBC6B007BE}" type="presParOf" srcId="{0B6768B7-8B38-4328-A6F2-66E3BF4426CD}" destId="{F70B0049-C5F4-42BC-804E-7B7F7D10FB0A}" srcOrd="0" destOrd="0" presId="urn:microsoft.com/office/officeart/2005/8/layout/vList5"/>
    <dgm:cxn modelId="{42F659F3-E46C-4DA9-BA88-7D1A94E80E86}" type="presParOf" srcId="{0B6768B7-8B38-4328-A6F2-66E3BF4426CD}" destId="{B0BDFFCF-357F-44EC-A88E-A3F305CD2FBD}" srcOrd="1" destOrd="0" presId="urn:microsoft.com/office/officeart/2005/8/layout/vList5"/>
    <dgm:cxn modelId="{4662A5A0-90F7-4613-A503-45B9B894BEDA}" type="presParOf" srcId="{6620BFF5-A838-49D4-BC94-FE84B6DAD2B7}" destId="{74D5B644-56FF-4674-A083-30DE5ACF5430}" srcOrd="1" destOrd="0" presId="urn:microsoft.com/office/officeart/2005/8/layout/vList5"/>
    <dgm:cxn modelId="{B43B3499-EE45-4B2A-8336-D98D7387EE2F}" type="presParOf" srcId="{6620BFF5-A838-49D4-BC94-FE84B6DAD2B7}" destId="{8CA95CD0-BF23-4A40-BF22-FC7AE9DEB903}" srcOrd="2" destOrd="0" presId="urn:microsoft.com/office/officeart/2005/8/layout/vList5"/>
    <dgm:cxn modelId="{11BEF969-2B02-4E50-9877-67FF8682201C}" type="presParOf" srcId="{8CA95CD0-BF23-4A40-BF22-FC7AE9DEB903}" destId="{21CDA821-E6A2-45E3-BC26-E4C8661D7F62}" srcOrd="0" destOrd="0" presId="urn:microsoft.com/office/officeart/2005/8/layout/vList5"/>
    <dgm:cxn modelId="{9F7F07FB-2622-4A4A-A86E-68D7D0C66BAF}" type="presParOf" srcId="{8CA95CD0-BF23-4A40-BF22-FC7AE9DEB903}" destId="{72046FDF-E6AA-4093-A824-92D64D93BA08}" srcOrd="1" destOrd="0" presId="urn:microsoft.com/office/officeart/2005/8/layout/vList5"/>
    <dgm:cxn modelId="{3B0B5191-EEAB-49A6-BD5B-7FA79445CF6B}" type="presParOf" srcId="{6620BFF5-A838-49D4-BC94-FE84B6DAD2B7}" destId="{DA67A767-0E52-424C-B5FD-B0BA08B65EFB}" srcOrd="3" destOrd="0" presId="urn:microsoft.com/office/officeart/2005/8/layout/vList5"/>
    <dgm:cxn modelId="{586E3313-C672-4B36-8F62-F180F97BB44F}" type="presParOf" srcId="{6620BFF5-A838-49D4-BC94-FE84B6DAD2B7}" destId="{0D84A5C1-CAE5-40D4-9B65-97093CD43259}" srcOrd="4" destOrd="0" presId="urn:microsoft.com/office/officeart/2005/8/layout/vList5"/>
    <dgm:cxn modelId="{FEA7C8EC-8BDD-470F-897B-807B780D9A59}" type="presParOf" srcId="{0D84A5C1-CAE5-40D4-9B65-97093CD43259}" destId="{3B141177-7BAA-4FCC-8FA9-0030820D9846}" srcOrd="0" destOrd="0" presId="urn:microsoft.com/office/officeart/2005/8/layout/vList5"/>
    <dgm:cxn modelId="{C4EA50A3-2FF2-41FE-8D40-67C0C65A6444}" type="presParOf" srcId="{0D84A5C1-CAE5-40D4-9B65-97093CD43259}" destId="{314B390B-5910-434B-BB70-F38EC2F2935D}" srcOrd="1" destOrd="0" presId="urn:microsoft.com/office/officeart/2005/8/layout/vList5"/>
    <dgm:cxn modelId="{C7CB886C-C469-4ADE-94EC-B343FEB554CA}" type="presParOf" srcId="{6620BFF5-A838-49D4-BC94-FE84B6DAD2B7}" destId="{687605A4-B5B1-4768-A4E7-7600B38BCFA9}" srcOrd="5" destOrd="0" presId="urn:microsoft.com/office/officeart/2005/8/layout/vList5"/>
    <dgm:cxn modelId="{B2212618-3387-4B98-AB0B-E862275211C3}" type="presParOf" srcId="{6620BFF5-A838-49D4-BC94-FE84B6DAD2B7}" destId="{E2EB0AF9-566F-4288-9C57-C7200B3BAE1D}" srcOrd="6" destOrd="0" presId="urn:microsoft.com/office/officeart/2005/8/layout/vList5"/>
    <dgm:cxn modelId="{87380721-777D-4C08-9514-10FD39D6404E}" type="presParOf" srcId="{E2EB0AF9-566F-4288-9C57-C7200B3BAE1D}" destId="{542BCEB7-C850-49D7-83A0-92BF33182BCF}" srcOrd="0" destOrd="0" presId="urn:microsoft.com/office/officeart/2005/8/layout/vList5"/>
    <dgm:cxn modelId="{2DD6619F-FDB7-4BED-8946-1B723A259FD4}" type="presParOf" srcId="{E2EB0AF9-566F-4288-9C57-C7200B3BAE1D}" destId="{22896AA6-08C3-4201-B23D-984FCE661D0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1D1537-056A-4471-9324-BDAF815DD6A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2574F4-3389-420D-920F-ECE513816B71}">
      <dgm:prSet phldrT="[Текст]"/>
      <dgm:spPr/>
      <dgm:t>
        <a:bodyPr/>
        <a:lstStyle/>
        <a:p>
          <a:r>
            <a:rPr lang="ru-RU" dirty="0" smtClean="0"/>
            <a:t>Биология</a:t>
          </a:r>
          <a:endParaRPr lang="ru-RU" dirty="0"/>
        </a:p>
      </dgm:t>
    </dgm:pt>
    <dgm:pt modelId="{6D856C2D-EDC1-43B6-AD09-2F0499A35057}" type="parTrans" cxnId="{55C87D60-7779-4D51-88FA-415E27BF9DC8}">
      <dgm:prSet/>
      <dgm:spPr/>
      <dgm:t>
        <a:bodyPr/>
        <a:lstStyle/>
        <a:p>
          <a:endParaRPr lang="ru-RU"/>
        </a:p>
      </dgm:t>
    </dgm:pt>
    <dgm:pt modelId="{CC49FD4E-393F-4BBA-8AF9-D4C7C35B4047}" type="sibTrans" cxnId="{55C87D60-7779-4D51-88FA-415E27BF9DC8}">
      <dgm:prSet/>
      <dgm:spPr/>
      <dgm:t>
        <a:bodyPr/>
        <a:lstStyle/>
        <a:p>
          <a:endParaRPr lang="ru-RU"/>
        </a:p>
      </dgm:t>
    </dgm:pt>
    <dgm:pt modelId="{1713A6FE-D8BE-4297-98E6-91441FF383AE}">
      <dgm:prSet phldrT="[Текст]"/>
      <dgm:spPr/>
      <dgm:t>
        <a:bodyPr/>
        <a:lstStyle/>
        <a:p>
          <a:r>
            <a:rPr lang="ru-RU" dirty="0" smtClean="0"/>
            <a:t>животный мир как иерархическая система (тип, класс, отряд, семейство, род, вид)</a:t>
          </a:r>
          <a:endParaRPr lang="ru-RU" dirty="0"/>
        </a:p>
      </dgm:t>
    </dgm:pt>
    <dgm:pt modelId="{41096314-665E-4577-B0F2-7EBB1BB9F502}" type="parTrans" cxnId="{46C80AB7-EADA-4163-A8B3-79C3336292A0}">
      <dgm:prSet/>
      <dgm:spPr/>
      <dgm:t>
        <a:bodyPr/>
        <a:lstStyle/>
        <a:p>
          <a:endParaRPr lang="ru-RU"/>
        </a:p>
      </dgm:t>
    </dgm:pt>
    <dgm:pt modelId="{BA4FD875-3B76-42C7-B4C5-83D9C2142805}" type="sibTrans" cxnId="{46C80AB7-EADA-4163-A8B3-79C3336292A0}">
      <dgm:prSet/>
      <dgm:spPr/>
      <dgm:t>
        <a:bodyPr/>
        <a:lstStyle/>
        <a:p>
          <a:endParaRPr lang="ru-RU"/>
        </a:p>
      </dgm:t>
    </dgm:pt>
    <dgm:pt modelId="{C388EABD-BC67-432A-9D94-93A0ED3A2984}">
      <dgm:prSet phldrT="[Текст]"/>
      <dgm:spPr/>
      <dgm:t>
        <a:bodyPr/>
        <a:lstStyle/>
        <a:p>
          <a:r>
            <a:rPr lang="ru-RU" dirty="0" smtClean="0"/>
            <a:t>Информатика</a:t>
          </a:r>
          <a:endParaRPr lang="ru-RU" dirty="0"/>
        </a:p>
      </dgm:t>
    </dgm:pt>
    <dgm:pt modelId="{D3D1DDA3-A9D5-4193-B1A7-72D3A113CBE4}" type="parTrans" cxnId="{07DC9CE6-6875-4C2B-8C26-F9ACBF35B05F}">
      <dgm:prSet/>
      <dgm:spPr/>
      <dgm:t>
        <a:bodyPr/>
        <a:lstStyle/>
        <a:p>
          <a:endParaRPr lang="ru-RU"/>
        </a:p>
      </dgm:t>
    </dgm:pt>
    <dgm:pt modelId="{766E4387-C0C1-4D50-9954-998F8716250A}" type="sibTrans" cxnId="{07DC9CE6-6875-4C2B-8C26-F9ACBF35B05F}">
      <dgm:prSet/>
      <dgm:spPr/>
      <dgm:t>
        <a:bodyPr/>
        <a:lstStyle/>
        <a:p>
          <a:endParaRPr lang="ru-RU"/>
        </a:p>
      </dgm:t>
    </dgm:pt>
    <dgm:pt modelId="{74AB389F-F0A4-44C2-991F-6C374568BAB5}">
      <dgm:prSet phldrT="[Текст]"/>
      <dgm:spPr/>
      <dgm:t>
        <a:bodyPr/>
        <a:lstStyle/>
        <a:p>
          <a:endParaRPr lang="ru-RU" dirty="0"/>
        </a:p>
      </dgm:t>
    </dgm:pt>
    <dgm:pt modelId="{34E877CC-4495-4026-90DF-78F2F2E785C8}" type="parTrans" cxnId="{85D70209-525E-4D98-8FAE-2E496F7469A5}">
      <dgm:prSet/>
      <dgm:spPr/>
      <dgm:t>
        <a:bodyPr/>
        <a:lstStyle/>
        <a:p>
          <a:endParaRPr lang="ru-RU"/>
        </a:p>
      </dgm:t>
    </dgm:pt>
    <dgm:pt modelId="{BFF0FD9F-0FD2-4C11-9AB9-70D50F93CBBE}" type="sibTrans" cxnId="{85D70209-525E-4D98-8FAE-2E496F7469A5}">
      <dgm:prSet/>
      <dgm:spPr/>
      <dgm:t>
        <a:bodyPr/>
        <a:lstStyle/>
        <a:p>
          <a:endParaRPr lang="ru-RU"/>
        </a:p>
      </dgm:t>
    </dgm:pt>
    <dgm:pt modelId="{1FF24130-CBE1-40F8-AC26-3E07CE727F04}">
      <dgm:prSet phldrT="[Текст]"/>
      <dgm:spPr/>
      <dgm:t>
        <a:bodyPr/>
        <a:lstStyle/>
        <a:p>
          <a:r>
            <a:rPr lang="ru-RU" dirty="0" smtClean="0"/>
            <a:t>иерархическая файловая система </a:t>
          </a:r>
          <a:endParaRPr lang="ru-RU" dirty="0"/>
        </a:p>
      </dgm:t>
    </dgm:pt>
    <dgm:pt modelId="{8B5D5426-4BC1-4FFD-8755-4B94ABFFBC21}" type="parTrans" cxnId="{14CF29D8-D3FC-49BC-AC26-D3D822A24C3B}">
      <dgm:prSet/>
      <dgm:spPr/>
      <dgm:t>
        <a:bodyPr/>
        <a:lstStyle/>
        <a:p>
          <a:endParaRPr lang="ru-RU"/>
        </a:p>
      </dgm:t>
    </dgm:pt>
    <dgm:pt modelId="{A78BCC0F-214B-4C0C-80ED-F50DFF49728C}" type="sibTrans" cxnId="{14CF29D8-D3FC-49BC-AC26-D3D822A24C3B}">
      <dgm:prSet/>
      <dgm:spPr/>
      <dgm:t>
        <a:bodyPr/>
        <a:lstStyle/>
        <a:p>
          <a:endParaRPr lang="ru-RU"/>
        </a:p>
      </dgm:t>
    </dgm:pt>
    <dgm:pt modelId="{FA49FCBF-F49C-4213-B419-AA345C3CD75A}" type="pres">
      <dgm:prSet presAssocID="{3A1D1537-056A-4471-9324-BDAF815DD6A7}" presName="Name0" presStyleCnt="0">
        <dgm:presLayoutVars>
          <dgm:dir/>
          <dgm:animLvl val="lvl"/>
          <dgm:resizeHandles val="exact"/>
        </dgm:presLayoutVars>
      </dgm:prSet>
      <dgm:spPr/>
    </dgm:pt>
    <dgm:pt modelId="{F14F6E96-C527-4855-BDA2-841EFE5263B9}" type="pres">
      <dgm:prSet presAssocID="{F22574F4-3389-420D-920F-ECE513816B71}" presName="composite" presStyleCnt="0"/>
      <dgm:spPr/>
    </dgm:pt>
    <dgm:pt modelId="{FF1201BB-FE4C-46D8-A156-6002F9DC8173}" type="pres">
      <dgm:prSet presAssocID="{F22574F4-3389-420D-920F-ECE513816B7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441DA9C-F77C-414C-A861-888B02D824C7}" type="pres">
      <dgm:prSet presAssocID="{F22574F4-3389-420D-920F-ECE513816B7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04F45-C498-4AF2-A14B-0A33776EC43F}" type="pres">
      <dgm:prSet presAssocID="{CC49FD4E-393F-4BBA-8AF9-D4C7C35B4047}" presName="space" presStyleCnt="0"/>
      <dgm:spPr/>
    </dgm:pt>
    <dgm:pt modelId="{374B84C8-A6B0-468C-9FA5-968C947E3632}" type="pres">
      <dgm:prSet presAssocID="{C388EABD-BC67-432A-9D94-93A0ED3A2984}" presName="composite" presStyleCnt="0"/>
      <dgm:spPr/>
    </dgm:pt>
    <dgm:pt modelId="{7BF1AC1F-647D-4BC2-BE1B-BF7ADD6A2FCB}" type="pres">
      <dgm:prSet presAssocID="{C388EABD-BC67-432A-9D94-93A0ED3A298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50C4088-FD7F-4E42-A59B-590C1E7A008F}" type="pres">
      <dgm:prSet presAssocID="{C388EABD-BC67-432A-9D94-93A0ED3A298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5D9F1F-2814-4DD4-A49F-6A425E8F531D}" type="presOf" srcId="{3A1D1537-056A-4471-9324-BDAF815DD6A7}" destId="{FA49FCBF-F49C-4213-B419-AA345C3CD75A}" srcOrd="0" destOrd="0" presId="urn:microsoft.com/office/officeart/2005/8/layout/hList1"/>
    <dgm:cxn modelId="{14CF29D8-D3FC-49BC-AC26-D3D822A24C3B}" srcId="{C388EABD-BC67-432A-9D94-93A0ED3A2984}" destId="{1FF24130-CBE1-40F8-AC26-3E07CE727F04}" srcOrd="1" destOrd="0" parTransId="{8B5D5426-4BC1-4FFD-8755-4B94ABFFBC21}" sibTransId="{A78BCC0F-214B-4C0C-80ED-F50DFF49728C}"/>
    <dgm:cxn modelId="{9C9A2D2E-26CE-4F28-AD70-B621DB9E47CE}" type="presOf" srcId="{1713A6FE-D8BE-4297-98E6-91441FF383AE}" destId="{1441DA9C-F77C-414C-A861-888B02D824C7}" srcOrd="0" destOrd="0" presId="urn:microsoft.com/office/officeart/2005/8/layout/hList1"/>
    <dgm:cxn modelId="{9BE13C54-8D86-4130-A3D3-9F0DEFEE1D6A}" type="presOf" srcId="{1FF24130-CBE1-40F8-AC26-3E07CE727F04}" destId="{A50C4088-FD7F-4E42-A59B-590C1E7A008F}" srcOrd="0" destOrd="1" presId="urn:microsoft.com/office/officeart/2005/8/layout/hList1"/>
    <dgm:cxn modelId="{55C87D60-7779-4D51-88FA-415E27BF9DC8}" srcId="{3A1D1537-056A-4471-9324-BDAF815DD6A7}" destId="{F22574F4-3389-420D-920F-ECE513816B71}" srcOrd="0" destOrd="0" parTransId="{6D856C2D-EDC1-43B6-AD09-2F0499A35057}" sibTransId="{CC49FD4E-393F-4BBA-8AF9-D4C7C35B4047}"/>
    <dgm:cxn modelId="{3C6CA51F-6B50-4BDF-8C3D-1374D9CA88B2}" type="presOf" srcId="{F22574F4-3389-420D-920F-ECE513816B71}" destId="{FF1201BB-FE4C-46D8-A156-6002F9DC8173}" srcOrd="0" destOrd="0" presId="urn:microsoft.com/office/officeart/2005/8/layout/hList1"/>
    <dgm:cxn modelId="{07DC9CE6-6875-4C2B-8C26-F9ACBF35B05F}" srcId="{3A1D1537-056A-4471-9324-BDAF815DD6A7}" destId="{C388EABD-BC67-432A-9D94-93A0ED3A2984}" srcOrd="1" destOrd="0" parTransId="{D3D1DDA3-A9D5-4193-B1A7-72D3A113CBE4}" sibTransId="{766E4387-C0C1-4D50-9954-998F8716250A}"/>
    <dgm:cxn modelId="{46C80AB7-EADA-4163-A8B3-79C3336292A0}" srcId="{F22574F4-3389-420D-920F-ECE513816B71}" destId="{1713A6FE-D8BE-4297-98E6-91441FF383AE}" srcOrd="0" destOrd="0" parTransId="{41096314-665E-4577-B0F2-7EBB1BB9F502}" sibTransId="{BA4FD875-3B76-42C7-B4C5-83D9C2142805}"/>
    <dgm:cxn modelId="{1B45E5EC-A3DB-4CF5-AC9B-C41D67E53137}" type="presOf" srcId="{74AB389F-F0A4-44C2-991F-6C374568BAB5}" destId="{A50C4088-FD7F-4E42-A59B-590C1E7A008F}" srcOrd="0" destOrd="0" presId="urn:microsoft.com/office/officeart/2005/8/layout/hList1"/>
    <dgm:cxn modelId="{7864D223-5F84-4F31-BD4C-E84FA5EA2B03}" type="presOf" srcId="{C388EABD-BC67-432A-9D94-93A0ED3A2984}" destId="{7BF1AC1F-647D-4BC2-BE1B-BF7ADD6A2FCB}" srcOrd="0" destOrd="0" presId="urn:microsoft.com/office/officeart/2005/8/layout/hList1"/>
    <dgm:cxn modelId="{85D70209-525E-4D98-8FAE-2E496F7469A5}" srcId="{C388EABD-BC67-432A-9D94-93A0ED3A2984}" destId="{74AB389F-F0A4-44C2-991F-6C374568BAB5}" srcOrd="0" destOrd="0" parTransId="{34E877CC-4495-4026-90DF-78F2F2E785C8}" sibTransId="{BFF0FD9F-0FD2-4C11-9AB9-70D50F93CBBE}"/>
    <dgm:cxn modelId="{6188448E-49F5-44FA-B085-AA8B6242A995}" type="presParOf" srcId="{FA49FCBF-F49C-4213-B419-AA345C3CD75A}" destId="{F14F6E96-C527-4855-BDA2-841EFE5263B9}" srcOrd="0" destOrd="0" presId="urn:microsoft.com/office/officeart/2005/8/layout/hList1"/>
    <dgm:cxn modelId="{7FF6B5CC-FF99-42A9-B302-AB3006C631D4}" type="presParOf" srcId="{F14F6E96-C527-4855-BDA2-841EFE5263B9}" destId="{FF1201BB-FE4C-46D8-A156-6002F9DC8173}" srcOrd="0" destOrd="0" presId="urn:microsoft.com/office/officeart/2005/8/layout/hList1"/>
    <dgm:cxn modelId="{CC3467A5-D1C3-411C-A558-CE773DF1406F}" type="presParOf" srcId="{F14F6E96-C527-4855-BDA2-841EFE5263B9}" destId="{1441DA9C-F77C-414C-A861-888B02D824C7}" srcOrd="1" destOrd="0" presId="urn:microsoft.com/office/officeart/2005/8/layout/hList1"/>
    <dgm:cxn modelId="{DC2AD490-3E71-47E9-A2C1-4600BD0A3DA9}" type="presParOf" srcId="{FA49FCBF-F49C-4213-B419-AA345C3CD75A}" destId="{4DF04F45-C498-4AF2-A14B-0A33776EC43F}" srcOrd="1" destOrd="0" presId="urn:microsoft.com/office/officeart/2005/8/layout/hList1"/>
    <dgm:cxn modelId="{BD4ACC0E-DBEA-4A45-967D-8C683978AB85}" type="presParOf" srcId="{FA49FCBF-F49C-4213-B419-AA345C3CD75A}" destId="{374B84C8-A6B0-468C-9FA5-968C947E3632}" srcOrd="2" destOrd="0" presId="urn:microsoft.com/office/officeart/2005/8/layout/hList1"/>
    <dgm:cxn modelId="{8B270C30-84F8-49AB-ABBE-FEA8B3E2BA1E}" type="presParOf" srcId="{374B84C8-A6B0-468C-9FA5-968C947E3632}" destId="{7BF1AC1F-647D-4BC2-BE1B-BF7ADD6A2FCB}" srcOrd="0" destOrd="0" presId="urn:microsoft.com/office/officeart/2005/8/layout/hList1"/>
    <dgm:cxn modelId="{9D4D4D3B-67EE-4D92-BD6B-355024A1DDF9}" type="presParOf" srcId="{374B84C8-A6B0-468C-9FA5-968C947E3632}" destId="{A50C4088-FD7F-4E42-A59B-590C1E7A008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0BEEC-54CB-44A4-84B0-D4F06D000DAD}">
      <dsp:nvSpPr>
        <dsp:cNvPr id="0" name=""/>
        <dsp:cNvSpPr/>
      </dsp:nvSpPr>
      <dsp:spPr>
        <a:xfrm>
          <a:off x="5557329" y="3315709"/>
          <a:ext cx="91440" cy="4783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5971"/>
              </a:lnTo>
              <a:lnTo>
                <a:pt x="48276" y="325971"/>
              </a:lnTo>
              <a:lnTo>
                <a:pt x="48276" y="47833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B5C56-54C9-478A-BB71-9C5B961D471C}">
      <dsp:nvSpPr>
        <dsp:cNvPr id="0" name=""/>
        <dsp:cNvSpPr/>
      </dsp:nvSpPr>
      <dsp:spPr>
        <a:xfrm>
          <a:off x="3668431" y="1792987"/>
          <a:ext cx="1934618" cy="478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971"/>
              </a:lnTo>
              <a:lnTo>
                <a:pt x="1934618" y="325971"/>
              </a:lnTo>
              <a:lnTo>
                <a:pt x="1934618" y="47833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55DF4-D0D9-4ACF-B2DF-F8E9D414C141}">
      <dsp:nvSpPr>
        <dsp:cNvPr id="0" name=""/>
        <dsp:cNvSpPr/>
      </dsp:nvSpPr>
      <dsp:spPr>
        <a:xfrm>
          <a:off x="1688093" y="3315709"/>
          <a:ext cx="91440" cy="4783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833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D718D4-6B6E-4196-A522-1CC8CAD0D473}">
      <dsp:nvSpPr>
        <dsp:cNvPr id="0" name=""/>
        <dsp:cNvSpPr/>
      </dsp:nvSpPr>
      <dsp:spPr>
        <a:xfrm>
          <a:off x="1733813" y="1792987"/>
          <a:ext cx="1934618" cy="478334"/>
        </a:xfrm>
        <a:custGeom>
          <a:avLst/>
          <a:gdLst/>
          <a:ahLst/>
          <a:cxnLst/>
          <a:rect l="0" t="0" r="0" b="0"/>
          <a:pathLst>
            <a:path>
              <a:moveTo>
                <a:pt x="1934618" y="0"/>
              </a:moveTo>
              <a:lnTo>
                <a:pt x="1934618" y="325971"/>
              </a:lnTo>
              <a:lnTo>
                <a:pt x="0" y="325971"/>
              </a:lnTo>
              <a:lnTo>
                <a:pt x="0" y="47833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F1BA0-7017-47D5-A67A-CFB100BC962C}">
      <dsp:nvSpPr>
        <dsp:cNvPr id="0" name=""/>
        <dsp:cNvSpPr/>
      </dsp:nvSpPr>
      <dsp:spPr>
        <a:xfrm>
          <a:off x="2846079" y="748600"/>
          <a:ext cx="1644704" cy="1044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84362-1031-485F-BC6E-9BE619FC5FCC}">
      <dsp:nvSpPr>
        <dsp:cNvPr id="0" name=""/>
        <dsp:cNvSpPr/>
      </dsp:nvSpPr>
      <dsp:spPr>
        <a:xfrm>
          <a:off x="3028823" y="922208"/>
          <a:ext cx="1644704" cy="1044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Модель</a:t>
          </a:r>
          <a:endParaRPr lang="ru-RU" sz="1300" kern="1200" dirty="0"/>
        </a:p>
      </dsp:txBody>
      <dsp:txXfrm>
        <a:off x="3059412" y="952797"/>
        <a:ext cx="1583526" cy="983209"/>
      </dsp:txXfrm>
    </dsp:sp>
    <dsp:sp modelId="{336B6A2A-2F34-45C6-B884-B32A5B20B35E}">
      <dsp:nvSpPr>
        <dsp:cNvPr id="0" name=""/>
        <dsp:cNvSpPr/>
      </dsp:nvSpPr>
      <dsp:spPr>
        <a:xfrm>
          <a:off x="911461" y="2271322"/>
          <a:ext cx="1644704" cy="1044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2FB1E-07C3-4791-B7DC-DE37F9317382}">
      <dsp:nvSpPr>
        <dsp:cNvPr id="0" name=""/>
        <dsp:cNvSpPr/>
      </dsp:nvSpPr>
      <dsp:spPr>
        <a:xfrm>
          <a:off x="1094205" y="2444930"/>
          <a:ext cx="1644704" cy="1044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Материальная</a:t>
          </a:r>
          <a:endParaRPr lang="ru-RU" sz="1300" kern="1200" dirty="0"/>
        </a:p>
      </dsp:txBody>
      <dsp:txXfrm>
        <a:off x="1124794" y="2475519"/>
        <a:ext cx="1583526" cy="983209"/>
      </dsp:txXfrm>
    </dsp:sp>
    <dsp:sp modelId="{71156C5A-7132-40A2-B662-8AF68942DBCA}">
      <dsp:nvSpPr>
        <dsp:cNvPr id="0" name=""/>
        <dsp:cNvSpPr/>
      </dsp:nvSpPr>
      <dsp:spPr>
        <a:xfrm>
          <a:off x="2556" y="3794044"/>
          <a:ext cx="3462513" cy="1044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7615F-18DA-4355-BCE6-C9BB96DD1DB9}">
      <dsp:nvSpPr>
        <dsp:cNvPr id="0" name=""/>
        <dsp:cNvSpPr/>
      </dsp:nvSpPr>
      <dsp:spPr>
        <a:xfrm>
          <a:off x="185301" y="3967652"/>
          <a:ext cx="3462513" cy="1044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макеты зданий и сооружений, самолетов и кораблей</a:t>
          </a:r>
          <a:endParaRPr lang="ru-RU" sz="1300" kern="1200" dirty="0"/>
        </a:p>
      </dsp:txBody>
      <dsp:txXfrm>
        <a:off x="215890" y="3998241"/>
        <a:ext cx="3401335" cy="983209"/>
      </dsp:txXfrm>
    </dsp:sp>
    <dsp:sp modelId="{F4959380-CB40-4753-96EB-A4FC271A6078}">
      <dsp:nvSpPr>
        <dsp:cNvPr id="0" name=""/>
        <dsp:cNvSpPr/>
      </dsp:nvSpPr>
      <dsp:spPr>
        <a:xfrm>
          <a:off x="4780697" y="2271322"/>
          <a:ext cx="1644704" cy="1044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8245F-FA34-492A-A06E-6777BC503DD3}">
      <dsp:nvSpPr>
        <dsp:cNvPr id="0" name=""/>
        <dsp:cNvSpPr/>
      </dsp:nvSpPr>
      <dsp:spPr>
        <a:xfrm>
          <a:off x="4963442" y="2444930"/>
          <a:ext cx="1644704" cy="1044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Информационная</a:t>
          </a:r>
          <a:endParaRPr lang="ru-RU" sz="1300" kern="1200" dirty="0"/>
        </a:p>
      </dsp:txBody>
      <dsp:txXfrm>
        <a:off x="4994031" y="2475519"/>
        <a:ext cx="1583526" cy="983209"/>
      </dsp:txXfrm>
    </dsp:sp>
    <dsp:sp modelId="{39BB188D-7410-4259-93CC-0723E95F6D96}">
      <dsp:nvSpPr>
        <dsp:cNvPr id="0" name=""/>
        <dsp:cNvSpPr/>
      </dsp:nvSpPr>
      <dsp:spPr>
        <a:xfrm>
          <a:off x="3833116" y="3794044"/>
          <a:ext cx="3544979" cy="1044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EAA89-0630-4388-A3F9-782E668DC760}">
      <dsp:nvSpPr>
        <dsp:cNvPr id="0" name=""/>
        <dsp:cNvSpPr/>
      </dsp:nvSpPr>
      <dsp:spPr>
        <a:xfrm>
          <a:off x="4015860" y="3967652"/>
          <a:ext cx="3544979" cy="1044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таблицы, блок-схемы, графы, формулы</a:t>
          </a:r>
          <a:endParaRPr lang="ru-RU" sz="1300" kern="1200" dirty="0"/>
        </a:p>
      </dsp:txBody>
      <dsp:txXfrm>
        <a:off x="4046449" y="3998241"/>
        <a:ext cx="3483801" cy="983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DFFCF-357F-44EC-A88E-A3F305CD2FBD}">
      <dsp:nvSpPr>
        <dsp:cNvPr id="0" name=""/>
        <dsp:cNvSpPr/>
      </dsp:nvSpPr>
      <dsp:spPr>
        <a:xfrm rot="5400000">
          <a:off x="4900679" y="-1925259"/>
          <a:ext cx="971036" cy="50693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первые представления о нашей планете Земля мы получаем, изучая ее модель — глобус;</a:t>
          </a:r>
          <a:endParaRPr lang="ru-RU" sz="2000" kern="1200" dirty="0"/>
        </a:p>
      </dsp:txBody>
      <dsp:txXfrm rot="-5400000">
        <a:off x="2851516" y="171306"/>
        <a:ext cx="5021961" cy="876232"/>
      </dsp:txXfrm>
    </dsp:sp>
    <dsp:sp modelId="{F70B0049-C5F4-42BC-804E-7B7F7D10FB0A}">
      <dsp:nvSpPr>
        <dsp:cNvPr id="0" name=""/>
        <dsp:cNvSpPr/>
      </dsp:nvSpPr>
      <dsp:spPr>
        <a:xfrm>
          <a:off x="0" y="2523"/>
          <a:ext cx="2851516" cy="12137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География</a:t>
          </a:r>
          <a:endParaRPr lang="ru-RU" sz="3600" kern="1200" dirty="0"/>
        </a:p>
      </dsp:txBody>
      <dsp:txXfrm>
        <a:off x="59253" y="61776"/>
        <a:ext cx="2733010" cy="1095290"/>
      </dsp:txXfrm>
    </dsp:sp>
    <dsp:sp modelId="{72046FDF-E6AA-4093-A824-92D64D93BA08}">
      <dsp:nvSpPr>
        <dsp:cNvPr id="0" name=""/>
        <dsp:cNvSpPr/>
      </dsp:nvSpPr>
      <dsp:spPr>
        <a:xfrm rot="5400000">
          <a:off x="4900679" y="-650774"/>
          <a:ext cx="971036" cy="50693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изучаем строение человека по анатомическим муляжам;</a:t>
          </a:r>
          <a:endParaRPr lang="ru-RU" sz="2000" kern="1200" dirty="0"/>
        </a:p>
      </dsp:txBody>
      <dsp:txXfrm rot="-5400000">
        <a:off x="2851516" y="1445791"/>
        <a:ext cx="5021961" cy="876232"/>
      </dsp:txXfrm>
    </dsp:sp>
    <dsp:sp modelId="{21CDA821-E6A2-45E3-BC26-E4C8661D7F62}">
      <dsp:nvSpPr>
        <dsp:cNvPr id="0" name=""/>
        <dsp:cNvSpPr/>
      </dsp:nvSpPr>
      <dsp:spPr>
        <a:xfrm>
          <a:off x="0" y="1277009"/>
          <a:ext cx="2851516" cy="12137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Биология</a:t>
          </a:r>
          <a:endParaRPr lang="ru-RU" sz="3600" kern="1200" dirty="0"/>
        </a:p>
      </dsp:txBody>
      <dsp:txXfrm>
        <a:off x="59253" y="1336262"/>
        <a:ext cx="2733010" cy="1095290"/>
      </dsp:txXfrm>
    </dsp:sp>
    <dsp:sp modelId="{314B390B-5910-434B-BB70-F38EC2F2935D}">
      <dsp:nvSpPr>
        <dsp:cNvPr id="0" name=""/>
        <dsp:cNvSpPr/>
      </dsp:nvSpPr>
      <dsp:spPr>
        <a:xfrm rot="5400000">
          <a:off x="4900679" y="623711"/>
          <a:ext cx="971036" cy="50693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изучаем работу двигателя внутреннего сгорания по его модели;</a:t>
          </a:r>
          <a:endParaRPr lang="ru-RU" sz="2000" kern="1200" dirty="0"/>
        </a:p>
      </dsp:txBody>
      <dsp:txXfrm rot="-5400000">
        <a:off x="2851516" y="2720276"/>
        <a:ext cx="5021961" cy="876232"/>
      </dsp:txXfrm>
    </dsp:sp>
    <dsp:sp modelId="{3B141177-7BAA-4FCC-8FA9-0030820D9846}">
      <dsp:nvSpPr>
        <dsp:cNvPr id="0" name=""/>
        <dsp:cNvSpPr/>
      </dsp:nvSpPr>
      <dsp:spPr>
        <a:xfrm>
          <a:off x="0" y="2551495"/>
          <a:ext cx="2851516" cy="12137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Физика</a:t>
          </a:r>
          <a:endParaRPr lang="ru-RU" sz="3600" kern="1200" dirty="0"/>
        </a:p>
      </dsp:txBody>
      <dsp:txXfrm>
        <a:off x="59253" y="2610748"/>
        <a:ext cx="2733010" cy="1095290"/>
      </dsp:txXfrm>
    </dsp:sp>
    <dsp:sp modelId="{22896AA6-08C3-4201-B23D-984FCE661D00}">
      <dsp:nvSpPr>
        <dsp:cNvPr id="0" name=""/>
        <dsp:cNvSpPr/>
      </dsp:nvSpPr>
      <dsp:spPr>
        <a:xfrm rot="5400000">
          <a:off x="4900679" y="1898197"/>
          <a:ext cx="971036" cy="50693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при изучении строения вещества используем модели молекул и кристаллических решеток.</a:t>
          </a:r>
          <a:endParaRPr lang="ru-RU" sz="2000" kern="1200" dirty="0"/>
        </a:p>
      </dsp:txBody>
      <dsp:txXfrm rot="-5400000">
        <a:off x="2851516" y="3994762"/>
        <a:ext cx="5021961" cy="876232"/>
      </dsp:txXfrm>
    </dsp:sp>
    <dsp:sp modelId="{542BCEB7-C850-49D7-83A0-92BF33182BCF}">
      <dsp:nvSpPr>
        <dsp:cNvPr id="0" name=""/>
        <dsp:cNvSpPr/>
      </dsp:nvSpPr>
      <dsp:spPr>
        <a:xfrm>
          <a:off x="0" y="3825981"/>
          <a:ext cx="2851516" cy="12137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Химия</a:t>
          </a:r>
          <a:endParaRPr lang="ru-RU" sz="3600" kern="1200" dirty="0"/>
        </a:p>
      </dsp:txBody>
      <dsp:txXfrm>
        <a:off x="59253" y="3885234"/>
        <a:ext cx="2733010" cy="10952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201BB-FE4C-46D8-A156-6002F9DC8173}">
      <dsp:nvSpPr>
        <dsp:cNvPr id="0" name=""/>
        <dsp:cNvSpPr/>
      </dsp:nvSpPr>
      <dsp:spPr>
        <a:xfrm>
          <a:off x="35" y="62102"/>
          <a:ext cx="3432123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Биология</a:t>
          </a:r>
          <a:endParaRPr lang="ru-RU" sz="2900" kern="1200" dirty="0"/>
        </a:p>
      </dsp:txBody>
      <dsp:txXfrm>
        <a:off x="35" y="62102"/>
        <a:ext cx="3432123" cy="835200"/>
      </dsp:txXfrm>
    </dsp:sp>
    <dsp:sp modelId="{1441DA9C-F77C-414C-A861-888B02D824C7}">
      <dsp:nvSpPr>
        <dsp:cNvPr id="0" name=""/>
        <dsp:cNvSpPr/>
      </dsp:nvSpPr>
      <dsp:spPr>
        <a:xfrm>
          <a:off x="35" y="897302"/>
          <a:ext cx="3432123" cy="31045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животный мир как иерархическая система (тип, класс, отряд, семейство, род, вид)</a:t>
          </a:r>
          <a:endParaRPr lang="ru-RU" sz="2900" kern="1200" dirty="0"/>
        </a:p>
      </dsp:txBody>
      <dsp:txXfrm>
        <a:off x="35" y="897302"/>
        <a:ext cx="3432123" cy="3104595"/>
      </dsp:txXfrm>
    </dsp:sp>
    <dsp:sp modelId="{7BF1AC1F-647D-4BC2-BE1B-BF7ADD6A2FCB}">
      <dsp:nvSpPr>
        <dsp:cNvPr id="0" name=""/>
        <dsp:cNvSpPr/>
      </dsp:nvSpPr>
      <dsp:spPr>
        <a:xfrm>
          <a:off x="3912656" y="62102"/>
          <a:ext cx="3432123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Информатика</a:t>
          </a:r>
          <a:endParaRPr lang="ru-RU" sz="2900" kern="1200" dirty="0"/>
        </a:p>
      </dsp:txBody>
      <dsp:txXfrm>
        <a:off x="3912656" y="62102"/>
        <a:ext cx="3432123" cy="835200"/>
      </dsp:txXfrm>
    </dsp:sp>
    <dsp:sp modelId="{A50C4088-FD7F-4E42-A59B-590C1E7A008F}">
      <dsp:nvSpPr>
        <dsp:cNvPr id="0" name=""/>
        <dsp:cNvSpPr/>
      </dsp:nvSpPr>
      <dsp:spPr>
        <a:xfrm>
          <a:off x="3912656" y="897302"/>
          <a:ext cx="3432123" cy="31045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иерархическая файловая система </a:t>
          </a:r>
          <a:endParaRPr lang="ru-RU" sz="2900" kern="1200" dirty="0"/>
        </a:p>
      </dsp:txBody>
      <dsp:txXfrm>
        <a:off x="3912656" y="897302"/>
        <a:ext cx="3432123" cy="3104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795A2-E223-42D0-8F9E-AAB0C14E199C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289D1-F007-47ED-8DC5-455FFC0AB5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99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289D1-F007-47ED-8DC5-455FFC0AB53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913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289D1-F007-47ED-8DC5-455FFC0AB53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617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289D1-F007-47ED-8DC5-455FFC0AB53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159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289D1-F007-47ED-8DC5-455FFC0AB53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003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289D1-F007-47ED-8DC5-455FFC0AB53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233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289D1-F007-47ED-8DC5-455FFC0AB53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978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289D1-F007-47ED-8DC5-455FFC0AB53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50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289D1-F007-47ED-8DC5-455FFC0AB53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584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289D1-F007-47ED-8DC5-455FFC0AB53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728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289D1-F007-47ED-8DC5-455FFC0AB53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213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289D1-F007-47ED-8DC5-455FFC0AB53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07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5byte.ru/9/images/model7.gif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ktmsh.proffi95.ru/upload/blogs/d903573166634b660c900ce79eaefe3a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12776"/>
            <a:ext cx="7416824" cy="3312368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Материальные </a:t>
            </a:r>
            <a:r>
              <a:rPr lang="ru-RU" sz="6000" dirty="0"/>
              <a:t>и информационные модели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656685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632848" cy="56886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/>
              <a:t>Для описания исторического процесса смены поколений семьи используются информационные модели в форме генеалогического дерева.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68483" y="69548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/>
          </a:p>
        </p:txBody>
      </p:sp>
      <p:pic>
        <p:nvPicPr>
          <p:cNvPr id="4098" name="Рисунок 3" descr="&amp;gcy;&amp;iecy;&amp;ncy;&amp;iecy;&amp;acy;&amp;lcy;&amp;ocy;&amp;gcy;&amp;icy;&amp;chcy;&amp;iecy;&amp;scy;&amp;kcy;&amp;ocy;&amp;iecy; &amp;dcy;&amp;rcy;&amp;iecy;&amp;vcy;&amp;ocy; &amp;rcy;&amp;yucy;&amp;rcy;&amp;icy;&amp;kcy;&amp;ocy;&amp;vcy;&amp;icy;&amp;chcy;&amp;iecy;&amp;jcy; &amp;scy;&amp;khcy;&amp;iecy;&amp;mcy;&amp;acy; - &amp;Scy;&amp;khcy;&amp;iecy;&amp;mcy;&amp;y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193" y="2084453"/>
            <a:ext cx="6285395" cy="350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44647" y="5589240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Рис. 4. Информационная модель – </a:t>
            </a:r>
            <a:endParaRPr lang="ru-RU" dirty="0" smtClean="0"/>
          </a:p>
          <a:p>
            <a:pPr algn="ctr"/>
            <a:r>
              <a:rPr lang="ru-RU" dirty="0" smtClean="0"/>
              <a:t>генеалогическое </a:t>
            </a:r>
            <a:r>
              <a:rPr lang="ru-RU" dirty="0"/>
              <a:t>древо Рюриковичей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636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416824" cy="3312368"/>
          </a:xfrm>
        </p:spPr>
        <p:txBody>
          <a:bodyPr>
            <a:normAutofit fontScale="90000"/>
          </a:bodyPr>
          <a:lstStyle/>
          <a:p>
            <a:r>
              <a:rPr lang="ru-RU" sz="6000" b="1" dirty="0"/>
              <a:t>Формализация и визуализация информационных моделей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082562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836712"/>
            <a:ext cx="7632848" cy="547260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В настоящее время информационные модели обычно строятся и исследуются с использованием современных компьютерных технологий.</a:t>
            </a:r>
          </a:p>
          <a:p>
            <a:endParaRPr lang="ru-RU" dirty="0" smtClean="0"/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Описательная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информационная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модель</a:t>
            </a:r>
            <a:r>
              <a:rPr lang="ru-RU" dirty="0" smtClean="0"/>
              <a:t> – это отображение объектов, процессов </a:t>
            </a:r>
            <a:r>
              <a:rPr lang="ru-RU" dirty="0"/>
              <a:t>и </a:t>
            </a:r>
            <a:r>
              <a:rPr lang="ru-RU" dirty="0" smtClean="0"/>
              <a:t>явлений </a:t>
            </a:r>
            <a:r>
              <a:rPr lang="ru-RU" dirty="0"/>
              <a:t>качественно, т.е. не используя количественных характеристик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Описательные информационные модели обычно строятся с использованием естественных языков и рисунков.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300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704856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Так, гелиоцентрическая модель мира Коперника на естественном языке формулировалась следующим образом:</a:t>
            </a:r>
          </a:p>
          <a:p>
            <a:pPr marL="0" indent="0">
              <a:buNone/>
            </a:pPr>
            <a:r>
              <a:rPr lang="ru-RU" sz="2000" dirty="0"/>
              <a:t>• Земля вращается вокруг Солнца, а Луна вращается вокруг Земли;</a:t>
            </a:r>
          </a:p>
          <a:p>
            <a:pPr marL="0" indent="0">
              <a:buNone/>
            </a:pPr>
            <a:r>
              <a:rPr lang="ru-RU" sz="2000" dirty="0"/>
              <a:t>• все планеты вращаются вокруг Солнца.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122" name="Рисунок 4" descr="&amp;Gcy;&amp;iecy;&amp;lcy;&amp;icy;&amp;ocy;&amp;tscy;&amp;iecy;&amp;ncy;&amp;tcy;&amp;rcy;&amp;icy;&amp;chcy;&amp;iecy;&amp;scy;&amp;kcy;&amp;acy;&amp;yacy; &amp;scy;&amp;icy;&amp;scy;&amp;tcy;&amp;iecy;&amp;mcy;&amp;acy; &amp;mcy;&amp;icy;&amp;rcy;&amp;acy; &amp;Kcy;&amp;ocy;&amp;pcy;&amp;iecy;&amp;rcy;&amp;ncy;&amp;icy;&amp;kcy;&amp;acy; &amp;Vcy; &amp;tscy;&amp;iecy;&amp;ncy;&amp;tcy;&amp;rcy;&amp;iecy; &amp;mcy;&amp;icy;&amp;rcy;&amp;acy; &amp;ncy;&amp;acy;&amp;khcy;&amp;ocy;&amp;dcy;&amp;icy;&amp;tcy;&amp;scy;&amp;yacy; - &amp;Kcy;&amp;acy;&amp;rcy;&amp;tcy;&amp;icy;&amp;ncy;&amp;kcy;&amp;acy; 15632/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834" y="2420888"/>
            <a:ext cx="3312368" cy="323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8452" y="5685059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Рис. 5. Описательная модель гелиоцентрической системы </a:t>
            </a:r>
            <a:endParaRPr lang="ru-RU" dirty="0" smtClean="0"/>
          </a:p>
          <a:p>
            <a:pPr algn="ctr"/>
            <a:r>
              <a:rPr lang="ru-RU" dirty="0" smtClean="0"/>
              <a:t>мира </a:t>
            </a:r>
            <a:r>
              <a:rPr lang="ru-RU" dirty="0"/>
              <a:t>Коперника</a:t>
            </a:r>
          </a:p>
        </p:txBody>
      </p:sp>
    </p:spTree>
    <p:extLst>
      <p:ext uri="{BB962C8B-B14F-4D97-AF65-F5344CB8AC3E}">
        <p14:creationId xmlns:p14="http://schemas.microsoft.com/office/powerpoint/2010/main" val="818723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764704"/>
            <a:ext cx="7560840" cy="5616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В физике явление электростатического взаимодействия двух зарядов описывается на естественном языке так: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«</a:t>
            </a:r>
            <a:r>
              <a:rPr lang="ru-RU" sz="2000" dirty="0"/>
              <a:t>Два одноименных заряда отталкиваются, а два разноименных притягиваются».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6146" name="Picture 2" descr="&amp;Fcy;&amp;ocy;&amp;rcy;&amp;mcy;&amp;acy;&amp;lcy;&amp;icy;&amp;zcy;&amp;acy;&amp;tscy;&amp;icy;&amp;yacy; &amp;icy; &amp;vcy;&amp;icy;&amp;zcy;&amp;ucy;&amp;acy;&amp;lcy;&amp;icy;&amp;zcy;&amp;acy;&amp;tscy;&amp;icy;&amp;yacy; &amp;mcy;&amp;ocy;&amp;dcy;&amp;iecy;&amp;lcy;&amp;iecy;&amp;jcy; - 9 &amp;kcy;&amp;lcy;&amp;acy;&amp;scy;&amp;scy; - &amp;Tcy;&amp;iecy;&amp;ocy;&amp;rcy;&amp;icy;&amp;yacy; - &amp;Kcy;&amp;acy;&amp;tcy;…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081" y="2564904"/>
            <a:ext cx="5894832" cy="306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9572" y="5934739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</a:t>
            </a:r>
            <a:r>
              <a:rPr lang="ru-RU" dirty="0"/>
              <a:t>. 6. Описательная модель взаимодействия электрических зарядов</a:t>
            </a:r>
          </a:p>
        </p:txBody>
      </p:sp>
    </p:spTree>
    <p:extLst>
      <p:ext uri="{BB962C8B-B14F-4D97-AF65-F5344CB8AC3E}">
        <p14:creationId xmlns:p14="http://schemas.microsoft.com/office/powerpoint/2010/main" val="3297116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764704"/>
            <a:ext cx="7560840" cy="5616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В химии строение молекулы воды можно качественно описать на естественном языке</a:t>
            </a:r>
            <a:r>
              <a:rPr lang="ru-RU" dirty="0" smtClean="0"/>
              <a:t>: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«Молекула воды состоит из атома кислорода и двух атомов водорода».</a:t>
            </a:r>
          </a:p>
          <a:p>
            <a:pPr marL="0" indent="0" algn="just">
              <a:buNone/>
            </a:pPr>
            <a:endParaRPr lang="ru-RU" dirty="0" smtClean="0"/>
          </a:p>
        </p:txBody>
      </p:sp>
      <p:pic>
        <p:nvPicPr>
          <p:cNvPr id="7170" name="Picture 2" descr="&amp;Tcy;&amp;acy;&amp;jcy;&amp;ncy;&amp;ycy; &amp;mcy;&amp;icy;&amp;rcy;&amp;ocy;&amp;zcy;&amp;dcy;&amp;acy;&amp;ncy;&amp;softcy;&amp;yacy;. &amp;Scy;&amp;tcy;&amp;rcy;&amp;ocy;&amp;iecy;&amp;ncy;&amp;icy;&amp;iecy; &amp;vcy;&amp;ocy;&amp;dcy;&amp;ycy;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503" y="2564586"/>
            <a:ext cx="4320480" cy="318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7451" y="5759982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 7. Описательная модель молекулы воды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540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764704"/>
            <a:ext cx="7560840" cy="56166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Формальные информационные </a:t>
            </a:r>
            <a:r>
              <a:rPr lang="ru-RU" dirty="0" smtClean="0">
                <a:solidFill>
                  <a:srgbClr val="FF0000"/>
                </a:solidFill>
              </a:rPr>
              <a:t>модели</a:t>
            </a:r>
            <a:r>
              <a:rPr lang="ru-RU" dirty="0" smtClean="0"/>
              <a:t> строятся с </a:t>
            </a:r>
            <a:r>
              <a:rPr lang="ru-RU" dirty="0"/>
              <a:t>помощью формальных </a:t>
            </a:r>
            <a:r>
              <a:rPr lang="ru-RU" dirty="0" smtClean="0"/>
              <a:t>языков.</a:t>
            </a:r>
          </a:p>
          <a:p>
            <a:pPr marL="0" indent="0" algn="just">
              <a:buNone/>
            </a:pPr>
            <a:r>
              <a:rPr lang="ru-RU" dirty="0" smtClean="0"/>
              <a:t>(математика – широко используемый формальный язык) 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dirty="0" smtClean="0"/>
              <a:t>С </a:t>
            </a:r>
            <a:r>
              <a:rPr lang="ru-RU" dirty="0"/>
              <a:t>использованием математических понятий и формул строятся </a:t>
            </a:r>
            <a:r>
              <a:rPr lang="ru-RU" dirty="0">
                <a:solidFill>
                  <a:srgbClr val="FF0000"/>
                </a:solidFill>
              </a:rPr>
              <a:t>математические модели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dirty="0"/>
              <a:t>В естественных науках (физике, химии и др.) строятся формальные модели явлений и </a:t>
            </a:r>
            <a:r>
              <a:rPr lang="ru-RU" dirty="0" smtClean="0"/>
              <a:t>процессов с помощью математических формул.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некоторых случаях используются </a:t>
            </a:r>
            <a:r>
              <a:rPr lang="ru-RU" dirty="0" smtClean="0"/>
              <a:t>специализированные </a:t>
            </a:r>
            <a:r>
              <a:rPr lang="ru-RU" dirty="0"/>
              <a:t>формальные языки (в химии язык химических формул, в музыке нотная грамота и т. д.).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637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764704"/>
            <a:ext cx="4536504" cy="5616624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Ньютон формализовал гелиоцентрическую систему мира, открыв закон всемирного тяготения и законы механики и записав их в виде формул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В электростатике взаимодействие электрических зарядов описывается формулой закона Кулона.</a:t>
            </a:r>
          </a:p>
          <a:p>
            <a:pPr algn="just"/>
            <a:r>
              <a:rPr lang="ru-RU" dirty="0"/>
              <a:t>В химии строение молекулы воды описывается химической формулой.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Безымянныва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489" y="3356992"/>
            <a:ext cx="2952328" cy="230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Безымян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061" y="908720"/>
            <a:ext cx="267700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283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764704"/>
            <a:ext cx="7488832" cy="5616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Формализация </a:t>
            </a:r>
            <a:r>
              <a:rPr lang="ru-RU" sz="2800" dirty="0" smtClean="0"/>
              <a:t>- </a:t>
            </a:r>
            <a:r>
              <a:rPr lang="ru-RU" sz="2800" dirty="0"/>
              <a:t>п</a:t>
            </a:r>
            <a:r>
              <a:rPr lang="ru-RU" sz="2800" dirty="0" smtClean="0"/>
              <a:t>роцесс </a:t>
            </a:r>
            <a:r>
              <a:rPr lang="ru-RU" sz="2800" dirty="0"/>
              <a:t>построения информационных моделей с помощью формальных </a:t>
            </a:r>
            <a:r>
              <a:rPr lang="ru-RU" sz="2800" dirty="0" smtClean="0"/>
              <a:t>языков.</a:t>
            </a:r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r>
              <a:rPr lang="ru-RU" sz="2000" dirty="0"/>
              <a:t>При изучении нового </a:t>
            </a:r>
            <a:r>
              <a:rPr lang="ru-RU" sz="2000" dirty="0" smtClean="0"/>
              <a:t>объекта:</a:t>
            </a:r>
          </a:p>
          <a:p>
            <a:pPr algn="just"/>
            <a:r>
              <a:rPr lang="ru-RU" sz="2000" dirty="0" smtClean="0"/>
              <a:t>строится </a:t>
            </a:r>
            <a:r>
              <a:rPr lang="ru-RU" sz="2000" dirty="0"/>
              <a:t>его описательная информационная модель на естественном </a:t>
            </a:r>
            <a:r>
              <a:rPr lang="ru-RU" sz="2000" dirty="0" smtClean="0"/>
              <a:t>языке;</a:t>
            </a:r>
          </a:p>
          <a:p>
            <a:pPr algn="just"/>
            <a:r>
              <a:rPr lang="ru-RU" sz="2000" dirty="0" smtClean="0"/>
              <a:t>модель формализуется</a:t>
            </a:r>
            <a:r>
              <a:rPr lang="ru-RU" sz="2000" dirty="0"/>
              <a:t>, т. е. выражается с использованием </a:t>
            </a:r>
            <a:r>
              <a:rPr lang="ru-RU" sz="2000" dirty="0" smtClean="0"/>
              <a:t>формальных </a:t>
            </a:r>
            <a:r>
              <a:rPr lang="ru-RU" sz="2000" dirty="0"/>
              <a:t>языков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57976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764704"/>
            <a:ext cx="7560840" cy="5616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FF0000"/>
                </a:solidFill>
              </a:rPr>
              <a:t>Визуализация</a:t>
            </a:r>
            <a:r>
              <a:rPr lang="ru-RU" sz="2000" dirty="0"/>
              <a:t> </a:t>
            </a:r>
            <a:r>
              <a:rPr lang="ru-RU" sz="2000" dirty="0" smtClean="0"/>
              <a:t>- процесс </a:t>
            </a:r>
            <a:r>
              <a:rPr lang="ru-RU" sz="2000" dirty="0"/>
              <a:t>исследования формальных </a:t>
            </a:r>
            <a:r>
              <a:rPr lang="ru-RU" sz="2000" dirty="0" smtClean="0"/>
              <a:t>моделей.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Для </a:t>
            </a:r>
            <a:r>
              <a:rPr lang="ru-RU" sz="2000" dirty="0"/>
              <a:t>визуализации алгоритмов </a:t>
            </a:r>
            <a:r>
              <a:rPr lang="ru-RU" sz="2000" dirty="0" smtClean="0"/>
              <a:t>используются:</a:t>
            </a:r>
          </a:p>
          <a:p>
            <a:pPr algn="just"/>
            <a:r>
              <a:rPr lang="ru-RU" sz="2000" dirty="0" smtClean="0"/>
              <a:t>блок-схемы</a:t>
            </a:r>
            <a:r>
              <a:rPr lang="ru-RU" sz="2000" dirty="0"/>
              <a:t>;</a:t>
            </a:r>
            <a:endParaRPr lang="ru-RU" sz="2000" dirty="0" smtClean="0"/>
          </a:p>
          <a:p>
            <a:pPr algn="just"/>
            <a:r>
              <a:rPr lang="ru-RU" sz="2000" dirty="0" smtClean="0"/>
              <a:t>чертежи (пространственные соотношения </a:t>
            </a:r>
            <a:r>
              <a:rPr lang="ru-RU" sz="2000" dirty="0"/>
              <a:t>между </a:t>
            </a:r>
            <a:r>
              <a:rPr lang="ru-RU" sz="2000" dirty="0" smtClean="0"/>
              <a:t>объектами); </a:t>
            </a:r>
          </a:p>
          <a:p>
            <a:pPr algn="just"/>
            <a:r>
              <a:rPr lang="ru-RU" sz="2000" dirty="0"/>
              <a:t>электрические </a:t>
            </a:r>
            <a:r>
              <a:rPr lang="ru-RU" sz="2000" dirty="0" smtClean="0"/>
              <a:t>схемы (моделей </a:t>
            </a:r>
            <a:r>
              <a:rPr lang="ru-RU" sz="2000" dirty="0"/>
              <a:t>электрических </a:t>
            </a:r>
            <a:r>
              <a:rPr lang="ru-RU" sz="2000" dirty="0" smtClean="0"/>
              <a:t>цепей).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При </a:t>
            </a:r>
            <a:r>
              <a:rPr lang="ru-RU" sz="2000" dirty="0"/>
              <a:t>визуализации формальных моделей с помощью анимации может отображаться динамика процесса, производиться построение графиков изменения величин и т. д.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8455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67795187"/>
              </p:ext>
            </p:extLst>
          </p:nvPr>
        </p:nvGraphicFramePr>
        <p:xfrm>
          <a:off x="899592" y="476672"/>
          <a:ext cx="756084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7572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764704"/>
            <a:ext cx="7560840" cy="5616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В настоящее время широкое распространение получили компьютерные интерактивные визуальные модели.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В </a:t>
            </a:r>
            <a:r>
              <a:rPr lang="ru-RU" sz="2000" dirty="0"/>
              <a:t>таких моделях исследователь может менять начальные условия и параметры протекания процессов и наблюдать изменения в поведении модели.</a:t>
            </a:r>
            <a:endParaRPr lang="ru-RU" sz="2000" dirty="0"/>
          </a:p>
        </p:txBody>
      </p:sp>
      <p:pic>
        <p:nvPicPr>
          <p:cNvPr id="9218" name="Picture 2" descr="Безымя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6264696" cy="332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566124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Рис. 8. Компьютерная визуальная интерактивная модель гидравлической модели.</a:t>
            </a:r>
          </a:p>
        </p:txBody>
      </p:sp>
    </p:spTree>
    <p:extLst>
      <p:ext uri="{BB962C8B-B14F-4D97-AF65-F5344CB8AC3E}">
        <p14:creationId xmlns:p14="http://schemas.microsoft.com/office/powerpoint/2010/main" val="1923461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276525" cy="4958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Практическое </a:t>
            </a:r>
            <a:r>
              <a:rPr lang="ru-RU" sz="2800" smtClean="0"/>
              <a:t>занятие.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Построить фрагмент иерархической модели животного мира.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28939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276525" cy="4958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Домашнее задание: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Стр. </a:t>
            </a:r>
            <a:r>
              <a:rPr lang="ru-RU" sz="2800" dirty="0" smtClean="0"/>
              <a:t>1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45</a:t>
            </a:r>
            <a:r>
              <a:rPr lang="ru-RU" sz="2800" dirty="0" smtClean="0"/>
              <a:t>-152. </a:t>
            </a:r>
          </a:p>
          <a:p>
            <a:pPr marL="0" indent="0">
              <a:buNone/>
            </a:pPr>
            <a:r>
              <a:rPr lang="ru-RU" sz="2800" dirty="0"/>
              <a:t>Построить фрагмент модели генеалогического дерева вашей семьи.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20586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632848" cy="56886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Материальная модель</a:t>
            </a:r>
            <a:r>
              <a:rPr lang="ru-RU" sz="2800" dirty="0" smtClean="0"/>
              <a:t>  - это представление объекта в </a:t>
            </a:r>
            <a:r>
              <a:rPr lang="ru-RU" sz="2800" dirty="0"/>
              <a:t>материальной наглядной </a:t>
            </a:r>
            <a:r>
              <a:rPr lang="ru-RU" sz="2800" dirty="0" smtClean="0"/>
              <a:t>форме, недоступный </a:t>
            </a:r>
            <a:r>
              <a:rPr lang="ru-RU" sz="2800" dirty="0"/>
              <a:t>для непосредственного исследования (очень </a:t>
            </a:r>
            <a:r>
              <a:rPr lang="ru-RU" sz="2800" dirty="0" smtClean="0"/>
              <a:t>большой </a:t>
            </a:r>
            <a:r>
              <a:rPr lang="ru-RU" sz="2800" dirty="0"/>
              <a:t>или очень </a:t>
            </a:r>
            <a:r>
              <a:rPr lang="ru-RU" sz="2800" dirty="0" smtClean="0"/>
              <a:t>маленький объект, </a:t>
            </a:r>
            <a:r>
              <a:rPr lang="ru-RU" sz="2800" dirty="0"/>
              <a:t>очень </a:t>
            </a:r>
            <a:r>
              <a:rPr lang="ru-RU" sz="2800" dirty="0" smtClean="0"/>
              <a:t>быстрый или </a:t>
            </a:r>
            <a:r>
              <a:rPr lang="ru-RU" sz="2800" dirty="0"/>
              <a:t>очень </a:t>
            </a:r>
            <a:r>
              <a:rPr lang="ru-RU" sz="2800" dirty="0" smtClean="0"/>
              <a:t>медленный процесс </a:t>
            </a:r>
            <a:r>
              <a:rPr lang="ru-RU" sz="2800" dirty="0"/>
              <a:t>и др.).</a:t>
            </a:r>
            <a:endParaRPr lang="ru-RU" sz="2800" dirty="0"/>
          </a:p>
        </p:txBody>
      </p:sp>
      <p:pic>
        <p:nvPicPr>
          <p:cNvPr id="1026" name="Picture 2" descr="GlobeS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2664296" cy="247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5807163"/>
            <a:ext cx="5528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Рис.1. Предметная модель – глобус земли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44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632848" cy="56886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692696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Материальные модели часто используются в процессе </a:t>
            </a:r>
            <a:r>
              <a:rPr lang="ru-RU" sz="2000" dirty="0" smtClean="0"/>
              <a:t>обучения: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10909443"/>
              </p:ext>
            </p:extLst>
          </p:nvPr>
        </p:nvGraphicFramePr>
        <p:xfrm>
          <a:off x="611560" y="1339026"/>
          <a:ext cx="7920880" cy="5042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779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632848" cy="56886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764704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Информационная модель </a:t>
            </a:r>
            <a:r>
              <a:rPr lang="ru-RU" sz="2400" dirty="0" smtClean="0"/>
              <a:t>- это представление объекта </a:t>
            </a:r>
            <a:r>
              <a:rPr lang="ru-RU" sz="2400" dirty="0"/>
              <a:t>и </a:t>
            </a:r>
            <a:r>
              <a:rPr lang="ru-RU" sz="2400" dirty="0" smtClean="0"/>
              <a:t>процесса </a:t>
            </a:r>
            <a:r>
              <a:rPr lang="ru-RU" sz="2400" dirty="0"/>
              <a:t>в образной или знаковой форме, а также в форме таблиц, блок-схем, графов и т. д.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555776" y="2396977"/>
            <a:ext cx="86409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076056" y="2334364"/>
            <a:ext cx="792088" cy="8547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55576" y="3212582"/>
            <a:ext cx="3816424" cy="3096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Образные модели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рисунки, фотографии и др.) представляют собой зрительные образы объектов, зафиксированные на каком-либо носителе информации (бумаге, фото- и кинопленке и др.).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24400" y="3212582"/>
            <a:ext cx="3816424" cy="3096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Знаковые </a:t>
            </a:r>
            <a:r>
              <a:rPr lang="ru-RU" dirty="0" smtClean="0"/>
              <a:t>модели</a:t>
            </a:r>
          </a:p>
          <a:p>
            <a:pPr algn="ctr"/>
            <a:r>
              <a:rPr lang="ru-RU" dirty="0" smtClean="0"/>
              <a:t>строятся </a:t>
            </a:r>
            <a:r>
              <a:rPr lang="ru-RU" dirty="0"/>
              <a:t>с использованием различных </a:t>
            </a:r>
            <a:r>
              <a:rPr lang="ru-RU" dirty="0" smtClean="0"/>
              <a:t>языков, может быть</a:t>
            </a:r>
          </a:p>
          <a:p>
            <a:pPr algn="ctr"/>
            <a:r>
              <a:rPr lang="ru-RU" dirty="0" smtClean="0"/>
              <a:t>представлена </a:t>
            </a:r>
            <a:r>
              <a:rPr lang="ru-RU" dirty="0"/>
              <a:t>в форме текста (например, программы на языке программирования) или формулы </a:t>
            </a:r>
            <a:r>
              <a:rPr lang="ru-RU" dirty="0" smtClean="0"/>
              <a:t>(физические, химические и др.).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806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632848" cy="56886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27584" y="773088"/>
            <a:ext cx="7632848" cy="56886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/>
              <a:t>информационные модели в форме </a:t>
            </a:r>
            <a:r>
              <a:rPr lang="ru-RU" sz="3200" dirty="0" smtClean="0"/>
              <a:t>таблиц</a:t>
            </a:r>
          </a:p>
          <a:p>
            <a:pPr marL="0" indent="0" algn="ctr">
              <a:buNone/>
            </a:pP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2050" name="Рисунок 1" descr="http://rpp.nashaucheba.ru/pars_docs/refs/133/132844/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71167"/>
            <a:ext cx="4680520" cy="350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559627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Рис. 2. </a:t>
            </a:r>
            <a:r>
              <a:rPr lang="ru-RU" dirty="0" smtClean="0"/>
              <a:t>Периодическая таблица </a:t>
            </a:r>
            <a:r>
              <a:rPr lang="ru-RU" dirty="0"/>
              <a:t>химических элементов </a:t>
            </a:r>
            <a:endParaRPr lang="ru-RU" dirty="0" smtClean="0"/>
          </a:p>
          <a:p>
            <a:pPr algn="ctr"/>
            <a:r>
              <a:rPr lang="ru-RU" dirty="0" smtClean="0"/>
              <a:t>Д</a:t>
            </a:r>
            <a:r>
              <a:rPr lang="ru-RU" dirty="0"/>
              <a:t>. И. Менделеева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979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632848" cy="56886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764704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При построении информационных моделей некоторых типов одновременно используются система графических элементов и знаковая система. </a:t>
            </a:r>
            <a:endParaRPr lang="ru-RU" sz="2000" dirty="0"/>
          </a:p>
        </p:txBody>
      </p:sp>
      <p:pic>
        <p:nvPicPr>
          <p:cNvPr id="6" name="Рисунок 2" descr="&amp;Bcy;&amp;lcy;&amp;ocy;&amp;kcy; &amp;scy;&amp;khcy;&amp;iecy;&amp;mcy;&amp;acy; &amp;acy;&amp;lcy;&amp;gcy;&amp;ocy;&amp;rcy;&amp;icy;&amp;tcy;&amp;mcy; &amp;pcy;&amp;rcy;&amp;icy;&amp;mcy;&amp;ie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97701"/>
            <a:ext cx="3672408" cy="412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78074" y="5921666"/>
            <a:ext cx="3387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Рис. 3. Блок-схема алгоритма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362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632848" cy="56886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764704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И</a:t>
            </a:r>
            <a:r>
              <a:rPr lang="ru-RU" sz="2000" dirty="0" smtClean="0"/>
              <a:t>нформационные </a:t>
            </a:r>
            <a:r>
              <a:rPr lang="ru-RU" sz="2000" dirty="0"/>
              <a:t>модели, которые отображают иерархические </a:t>
            </a:r>
            <a:r>
              <a:rPr lang="ru-RU" sz="2000" dirty="0" smtClean="0"/>
              <a:t>системы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32565592"/>
              </p:ext>
            </p:extLst>
          </p:nvPr>
        </p:nvGraphicFramePr>
        <p:xfrm>
          <a:off x="971600" y="1700808"/>
          <a:ext cx="73448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090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5488"/>
            <a:ext cx="7632848" cy="55418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Графы</a:t>
            </a:r>
            <a:r>
              <a:rPr lang="ru-RU" sz="3200" dirty="0" smtClean="0"/>
              <a:t> - способ </a:t>
            </a:r>
            <a:r>
              <a:rPr lang="ru-RU" sz="3200" dirty="0"/>
              <a:t>наглядного представления иерархических информационных </a:t>
            </a:r>
            <a:r>
              <a:rPr lang="ru-RU" sz="3200" dirty="0" smtClean="0"/>
              <a:t>моделей.</a:t>
            </a:r>
          </a:p>
          <a:p>
            <a:pPr marL="0" indent="0" algn="just">
              <a:buNone/>
            </a:pPr>
            <a:endParaRPr lang="ru-RU" sz="3200" dirty="0"/>
          </a:p>
          <a:p>
            <a:pPr marL="0" indent="0" algn="just">
              <a:buNone/>
            </a:pPr>
            <a:r>
              <a:rPr lang="ru-RU" sz="3200" dirty="0"/>
              <a:t>Элементы иерархической модели отображаются в графе овалами (</a:t>
            </a:r>
            <a:r>
              <a:rPr lang="ru-RU" sz="3200" dirty="0">
                <a:solidFill>
                  <a:srgbClr val="FF0000"/>
                </a:solidFill>
              </a:rPr>
              <a:t>вершинами графа</a:t>
            </a:r>
            <a:r>
              <a:rPr lang="ru-RU" sz="3200" dirty="0"/>
              <a:t>).</a:t>
            </a:r>
          </a:p>
          <a:p>
            <a:pPr marL="0" indent="0" algn="just">
              <a:buNone/>
            </a:pP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68483" y="69548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02105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674</TotalTime>
  <Words>757</Words>
  <Application>Microsoft Office PowerPoint</Application>
  <PresentationFormat>Экран (4:3)</PresentationFormat>
  <Paragraphs>108</Paragraphs>
  <Slides>22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Кнопка</vt:lpstr>
      <vt:lpstr>Материальные и информационные модели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Формализация и визуализация информационных моделей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Базы данных  в электронных таблицах</dc:title>
  <dc:creator>Викуша</dc:creator>
  <cp:lastModifiedBy>Комп10</cp:lastModifiedBy>
  <cp:revision>79</cp:revision>
  <dcterms:created xsi:type="dcterms:W3CDTF">2015-01-11T15:58:15Z</dcterms:created>
  <dcterms:modified xsi:type="dcterms:W3CDTF">2015-05-05T07:34:28Z</dcterms:modified>
</cp:coreProperties>
</file>