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85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9" r:id="rId12"/>
    <p:sldId id="287" r:id="rId13"/>
    <p:sldId id="288" r:id="rId14"/>
    <p:sldId id="268" r:id="rId15"/>
    <p:sldId id="297" r:id="rId16"/>
    <p:sldId id="29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DD8FA-F620-453C-BA4B-6A1A99800A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F55B7-86B9-443F-ACC3-BA5187C946E9}">
      <dgm:prSet phldrT="[Текст]"/>
      <dgm:spPr/>
      <dgm:t>
        <a:bodyPr/>
        <a:lstStyle/>
        <a:p>
          <a:r>
            <a:rPr lang="ru-RU" dirty="0" smtClean="0"/>
            <a:t>Окружающий мир</a:t>
          </a:r>
          <a:endParaRPr lang="ru-RU" dirty="0"/>
        </a:p>
      </dgm:t>
    </dgm:pt>
    <dgm:pt modelId="{E3B09F35-427D-4B42-9512-74264D2CF6B4}" type="parTrans" cxnId="{8B151225-058F-4012-80F2-081A448233E1}">
      <dgm:prSet/>
      <dgm:spPr/>
      <dgm:t>
        <a:bodyPr/>
        <a:lstStyle/>
        <a:p>
          <a:endParaRPr lang="ru-RU"/>
        </a:p>
      </dgm:t>
    </dgm:pt>
    <dgm:pt modelId="{6283D16E-335E-4571-A030-CCA77D4A9FF9}" type="sibTrans" cxnId="{8B151225-058F-4012-80F2-081A448233E1}">
      <dgm:prSet/>
      <dgm:spPr/>
      <dgm:t>
        <a:bodyPr/>
        <a:lstStyle/>
        <a:p>
          <a:endParaRPr lang="ru-RU"/>
        </a:p>
      </dgm:t>
    </dgm:pt>
    <dgm:pt modelId="{858FB2FA-C311-4481-B016-612E0E033BA0}">
      <dgm:prSet phldrT="[Текст]" custT="1"/>
      <dgm:spPr/>
      <dgm:t>
        <a:bodyPr/>
        <a:lstStyle/>
        <a:p>
          <a:r>
            <a:rPr lang="ru-RU" sz="2000" dirty="0" err="1" smtClean="0"/>
            <a:t>Мегамир</a:t>
          </a:r>
          <a:r>
            <a:rPr lang="ru-RU" sz="2000" dirty="0" smtClean="0"/>
            <a:t> </a:t>
          </a:r>
          <a:r>
            <a:rPr lang="ru-RU" sz="1400" dirty="0" smtClean="0"/>
            <a:t>(планеты, звезды, галактики)</a:t>
          </a:r>
          <a:endParaRPr lang="ru-RU" sz="1400" dirty="0"/>
        </a:p>
      </dgm:t>
    </dgm:pt>
    <dgm:pt modelId="{FF9BFDD2-68CE-46FD-A7A2-2A57BD0AB655}" type="parTrans" cxnId="{E30124EE-6B49-452B-AB69-644183FA1EEB}">
      <dgm:prSet/>
      <dgm:spPr/>
      <dgm:t>
        <a:bodyPr/>
        <a:lstStyle/>
        <a:p>
          <a:endParaRPr lang="ru-RU"/>
        </a:p>
      </dgm:t>
    </dgm:pt>
    <dgm:pt modelId="{84312400-49F8-414C-9358-F3E063CD9D9D}" type="sibTrans" cxnId="{E30124EE-6B49-452B-AB69-644183FA1EEB}">
      <dgm:prSet/>
      <dgm:spPr/>
      <dgm:t>
        <a:bodyPr/>
        <a:lstStyle/>
        <a:p>
          <a:endParaRPr lang="ru-RU"/>
        </a:p>
      </dgm:t>
    </dgm:pt>
    <dgm:pt modelId="{71E56A6F-BC85-4113-8485-787AFB9F15BC}">
      <dgm:prSet phldrT="[Текст]" custT="1"/>
      <dgm:spPr/>
      <dgm:t>
        <a:bodyPr/>
        <a:lstStyle/>
        <a:p>
          <a:r>
            <a:rPr lang="ru-RU" sz="2000" dirty="0" smtClean="0"/>
            <a:t>Микромир</a:t>
          </a:r>
          <a:r>
            <a:rPr lang="ru-RU" sz="1500" dirty="0" smtClean="0"/>
            <a:t>      </a:t>
          </a:r>
          <a:r>
            <a:rPr lang="ru-RU" sz="1400" dirty="0" smtClean="0"/>
            <a:t>(атомы, молекулы, частицы)</a:t>
          </a:r>
          <a:endParaRPr lang="ru-RU" sz="1400" dirty="0"/>
        </a:p>
      </dgm:t>
    </dgm:pt>
    <dgm:pt modelId="{81912FB6-853F-44F3-A0CF-5C553F916FE1}" type="parTrans" cxnId="{227B620F-1763-446D-BA04-CD3D080236F3}">
      <dgm:prSet/>
      <dgm:spPr/>
      <dgm:t>
        <a:bodyPr/>
        <a:lstStyle/>
        <a:p>
          <a:endParaRPr lang="ru-RU"/>
        </a:p>
      </dgm:t>
    </dgm:pt>
    <dgm:pt modelId="{1A4DE45D-3BAD-4145-80C0-F5117B6334A7}" type="sibTrans" cxnId="{227B620F-1763-446D-BA04-CD3D080236F3}">
      <dgm:prSet/>
      <dgm:spPr/>
      <dgm:t>
        <a:bodyPr/>
        <a:lstStyle/>
        <a:p>
          <a:endParaRPr lang="ru-RU"/>
        </a:p>
      </dgm:t>
    </dgm:pt>
    <dgm:pt modelId="{FD971D34-E580-4F4D-8361-8477CDDFD739}">
      <dgm:prSet phldrT="[Текст]"/>
      <dgm:spPr/>
      <dgm:t>
        <a:bodyPr/>
        <a:lstStyle/>
        <a:p>
          <a:r>
            <a:rPr lang="ru-RU" dirty="0" smtClean="0"/>
            <a:t>Макромир</a:t>
          </a:r>
          <a:endParaRPr lang="ru-RU" dirty="0"/>
        </a:p>
      </dgm:t>
    </dgm:pt>
    <dgm:pt modelId="{BE9139C4-97C1-41DA-8C7E-7261C4E8DAFE}" type="sibTrans" cxnId="{7269CC8E-AE62-41DC-A867-53C28418B791}">
      <dgm:prSet/>
      <dgm:spPr/>
      <dgm:t>
        <a:bodyPr/>
        <a:lstStyle/>
        <a:p>
          <a:endParaRPr lang="ru-RU"/>
        </a:p>
      </dgm:t>
    </dgm:pt>
    <dgm:pt modelId="{52759F17-5B3B-42CD-8BCB-89D2C9963B15}" type="parTrans" cxnId="{7269CC8E-AE62-41DC-A867-53C28418B791}">
      <dgm:prSet/>
      <dgm:spPr/>
      <dgm:t>
        <a:bodyPr/>
        <a:lstStyle/>
        <a:p>
          <a:endParaRPr lang="ru-RU"/>
        </a:p>
      </dgm:t>
    </dgm:pt>
    <dgm:pt modelId="{25012D7C-30FA-4162-AB8E-80397A01E25F}">
      <dgm:prSet phldrT="[Текст]" custT="1"/>
      <dgm:spPr/>
      <dgm:t>
        <a:bodyPr/>
        <a:lstStyle/>
        <a:p>
          <a:r>
            <a:rPr lang="ru-RU" sz="2000" dirty="0" smtClean="0"/>
            <a:t>Живые    </a:t>
          </a:r>
          <a:r>
            <a:rPr lang="ru-RU" sz="1400" dirty="0" smtClean="0"/>
            <a:t>(растения, животные, человек)</a:t>
          </a:r>
          <a:endParaRPr lang="ru-RU" sz="1400" dirty="0"/>
        </a:p>
      </dgm:t>
    </dgm:pt>
    <dgm:pt modelId="{314177AB-E92E-4229-AE28-55F579580E19}" type="parTrans" cxnId="{EA28D34D-BC62-408B-8ECA-A502E5E61E33}">
      <dgm:prSet/>
      <dgm:spPr/>
      <dgm:t>
        <a:bodyPr/>
        <a:lstStyle/>
        <a:p>
          <a:endParaRPr lang="ru-RU"/>
        </a:p>
      </dgm:t>
    </dgm:pt>
    <dgm:pt modelId="{3B3A3FE4-6764-4253-8560-BCEF9DACB6DA}" type="sibTrans" cxnId="{EA28D34D-BC62-408B-8ECA-A502E5E61E33}">
      <dgm:prSet/>
      <dgm:spPr/>
      <dgm:t>
        <a:bodyPr/>
        <a:lstStyle/>
        <a:p>
          <a:endParaRPr lang="ru-RU"/>
        </a:p>
      </dgm:t>
    </dgm:pt>
    <dgm:pt modelId="{366621FC-1D90-4E9A-8D3A-2B1A9F7B7C6D}">
      <dgm:prSet phldrT="[Текст]" custT="1"/>
      <dgm:spPr/>
      <dgm:t>
        <a:bodyPr/>
        <a:lstStyle/>
        <a:p>
          <a:r>
            <a:rPr lang="ru-RU" sz="2000" dirty="0" smtClean="0"/>
            <a:t>Неживые </a:t>
          </a:r>
          <a:r>
            <a:rPr lang="ru-RU" sz="1400" dirty="0" smtClean="0"/>
            <a:t>(камень, бревно, льдина)</a:t>
          </a:r>
          <a:endParaRPr lang="ru-RU" sz="1400" dirty="0"/>
        </a:p>
      </dgm:t>
    </dgm:pt>
    <dgm:pt modelId="{06BEE646-FE36-45E3-9080-AAD22AB20AA4}" type="parTrans" cxnId="{4E59F20C-7EF7-417C-8BBA-5CCEDA23FB91}">
      <dgm:prSet/>
      <dgm:spPr/>
      <dgm:t>
        <a:bodyPr/>
        <a:lstStyle/>
        <a:p>
          <a:endParaRPr lang="ru-RU"/>
        </a:p>
      </dgm:t>
    </dgm:pt>
    <dgm:pt modelId="{3EEFB653-6A8F-46A2-871D-53DC74A06115}" type="sibTrans" cxnId="{4E59F20C-7EF7-417C-8BBA-5CCEDA23FB91}">
      <dgm:prSet/>
      <dgm:spPr/>
      <dgm:t>
        <a:bodyPr/>
        <a:lstStyle/>
        <a:p>
          <a:endParaRPr lang="ru-RU"/>
        </a:p>
      </dgm:t>
    </dgm:pt>
    <dgm:pt modelId="{1B1E2D75-EF41-4785-B32A-230A8BADCF31}">
      <dgm:prSet phldrT="[Текст]" custT="1"/>
      <dgm:spPr/>
      <dgm:t>
        <a:bodyPr/>
        <a:lstStyle/>
        <a:p>
          <a:r>
            <a:rPr lang="ru-RU" sz="2000" dirty="0" smtClean="0"/>
            <a:t>Искусственные </a:t>
          </a:r>
          <a:r>
            <a:rPr lang="ru-RU" sz="1400" dirty="0" smtClean="0"/>
            <a:t>(машины, компьютеры, здания)</a:t>
          </a:r>
          <a:endParaRPr lang="ru-RU" sz="1400" dirty="0"/>
        </a:p>
      </dgm:t>
    </dgm:pt>
    <dgm:pt modelId="{8EB61882-F531-4812-8DB1-7A6A374E4A17}" type="parTrans" cxnId="{2BE6094C-1028-4E17-8363-7DCAF613A7EF}">
      <dgm:prSet/>
      <dgm:spPr/>
      <dgm:t>
        <a:bodyPr/>
        <a:lstStyle/>
        <a:p>
          <a:endParaRPr lang="ru-RU"/>
        </a:p>
      </dgm:t>
    </dgm:pt>
    <dgm:pt modelId="{E086D968-6C59-4AF1-AAB2-9CF8419BA212}" type="sibTrans" cxnId="{2BE6094C-1028-4E17-8363-7DCAF613A7EF}">
      <dgm:prSet/>
      <dgm:spPr/>
      <dgm:t>
        <a:bodyPr/>
        <a:lstStyle/>
        <a:p>
          <a:endParaRPr lang="ru-RU"/>
        </a:p>
      </dgm:t>
    </dgm:pt>
    <dgm:pt modelId="{52761DD9-530D-4C98-B8BC-91FF9B97B5FC}" type="pres">
      <dgm:prSet presAssocID="{AFDDD8FA-F620-453C-BA4B-6A1A99800A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0AA18C-1970-4FA2-BF0A-3CE420F65F33}" type="pres">
      <dgm:prSet presAssocID="{B1EF55B7-86B9-443F-ACC3-BA5187C946E9}" presName="hierRoot1" presStyleCnt="0"/>
      <dgm:spPr/>
    </dgm:pt>
    <dgm:pt modelId="{14024244-EDBE-45B5-85E9-E15590180B12}" type="pres">
      <dgm:prSet presAssocID="{B1EF55B7-86B9-443F-ACC3-BA5187C946E9}" presName="composite" presStyleCnt="0"/>
      <dgm:spPr/>
    </dgm:pt>
    <dgm:pt modelId="{5C29C75A-4FDE-4C69-8275-93B6D2842EA1}" type="pres">
      <dgm:prSet presAssocID="{B1EF55B7-86B9-443F-ACC3-BA5187C946E9}" presName="background" presStyleLbl="node0" presStyleIdx="0" presStyleCnt="1"/>
      <dgm:spPr/>
    </dgm:pt>
    <dgm:pt modelId="{53366AD1-95C4-41D9-A31F-B96D64C556E3}" type="pres">
      <dgm:prSet presAssocID="{B1EF55B7-86B9-443F-ACC3-BA5187C946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249AE7-C11B-4FC7-BB19-AD4A3464D236}" type="pres">
      <dgm:prSet presAssocID="{B1EF55B7-86B9-443F-ACC3-BA5187C946E9}" presName="hierChild2" presStyleCnt="0"/>
      <dgm:spPr/>
    </dgm:pt>
    <dgm:pt modelId="{C3F5D47E-EDCB-49DA-AF8F-EB57E20E5960}" type="pres">
      <dgm:prSet presAssocID="{FF9BFDD2-68CE-46FD-A7A2-2A57BD0AB655}" presName="Name10" presStyleLbl="parChTrans1D2" presStyleIdx="0" presStyleCnt="3"/>
      <dgm:spPr/>
    </dgm:pt>
    <dgm:pt modelId="{70D26183-B020-4A80-9D20-8383EA1848E4}" type="pres">
      <dgm:prSet presAssocID="{858FB2FA-C311-4481-B016-612E0E033BA0}" presName="hierRoot2" presStyleCnt="0"/>
      <dgm:spPr/>
    </dgm:pt>
    <dgm:pt modelId="{D998EC19-0C07-41D6-A4E9-505BF4F6BBDF}" type="pres">
      <dgm:prSet presAssocID="{858FB2FA-C311-4481-B016-612E0E033BA0}" presName="composite2" presStyleCnt="0"/>
      <dgm:spPr/>
    </dgm:pt>
    <dgm:pt modelId="{AA40396A-DE9A-42DA-AEF2-BBAA64C6662F}" type="pres">
      <dgm:prSet presAssocID="{858FB2FA-C311-4481-B016-612E0E033BA0}" presName="background2" presStyleLbl="node2" presStyleIdx="0" presStyleCnt="3"/>
      <dgm:spPr/>
    </dgm:pt>
    <dgm:pt modelId="{3567ACEE-8F70-4ACD-882F-391BF67886C0}" type="pres">
      <dgm:prSet presAssocID="{858FB2FA-C311-4481-B016-612E0E033BA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6A35F-9929-4FF3-A2EB-FEEACE8DA3ED}" type="pres">
      <dgm:prSet presAssocID="{858FB2FA-C311-4481-B016-612E0E033BA0}" presName="hierChild3" presStyleCnt="0"/>
      <dgm:spPr/>
    </dgm:pt>
    <dgm:pt modelId="{AB4E6BA5-D089-4DA1-ABF1-58F2BDE74C3B}" type="pres">
      <dgm:prSet presAssocID="{52759F17-5B3B-42CD-8BCB-89D2C9963B15}" presName="Name10" presStyleLbl="parChTrans1D2" presStyleIdx="1" presStyleCnt="3"/>
      <dgm:spPr/>
    </dgm:pt>
    <dgm:pt modelId="{69908371-8D81-4468-80B1-DD3062FA6C13}" type="pres">
      <dgm:prSet presAssocID="{FD971D34-E580-4F4D-8361-8477CDDFD739}" presName="hierRoot2" presStyleCnt="0"/>
      <dgm:spPr/>
    </dgm:pt>
    <dgm:pt modelId="{4E2307CD-FA6B-42FC-B9E3-6772C0C9AB81}" type="pres">
      <dgm:prSet presAssocID="{FD971D34-E580-4F4D-8361-8477CDDFD739}" presName="composite2" presStyleCnt="0"/>
      <dgm:spPr/>
    </dgm:pt>
    <dgm:pt modelId="{1921FC9A-BF7A-4095-8C48-473C51E61A14}" type="pres">
      <dgm:prSet presAssocID="{FD971D34-E580-4F4D-8361-8477CDDFD739}" presName="background2" presStyleLbl="node2" presStyleIdx="1" presStyleCnt="3"/>
      <dgm:spPr/>
    </dgm:pt>
    <dgm:pt modelId="{258A5C72-3A16-4538-9C31-13F9798D1AAA}" type="pres">
      <dgm:prSet presAssocID="{FD971D34-E580-4F4D-8361-8477CDDFD73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79E4FA-887B-4F77-9D79-D23648AEA25F}" type="pres">
      <dgm:prSet presAssocID="{FD971D34-E580-4F4D-8361-8477CDDFD739}" presName="hierChild3" presStyleCnt="0"/>
      <dgm:spPr/>
    </dgm:pt>
    <dgm:pt modelId="{5839ADE1-695D-48D6-B3AC-1B037EDB7634}" type="pres">
      <dgm:prSet presAssocID="{314177AB-E92E-4229-AE28-55F579580E19}" presName="Name17" presStyleLbl="parChTrans1D3" presStyleIdx="0" presStyleCnt="3"/>
      <dgm:spPr/>
    </dgm:pt>
    <dgm:pt modelId="{E1D8A42C-7AB4-4280-96D9-20CB2C2B1DB1}" type="pres">
      <dgm:prSet presAssocID="{25012D7C-30FA-4162-AB8E-80397A01E25F}" presName="hierRoot3" presStyleCnt="0"/>
      <dgm:spPr/>
    </dgm:pt>
    <dgm:pt modelId="{72A24BAF-36EC-4530-A83F-5A662A7E9E7C}" type="pres">
      <dgm:prSet presAssocID="{25012D7C-30FA-4162-AB8E-80397A01E25F}" presName="composite3" presStyleCnt="0"/>
      <dgm:spPr/>
    </dgm:pt>
    <dgm:pt modelId="{C0B3AFB0-26C5-4DFA-86D5-A27DFA1ED601}" type="pres">
      <dgm:prSet presAssocID="{25012D7C-30FA-4162-AB8E-80397A01E25F}" presName="background3" presStyleLbl="node3" presStyleIdx="0" presStyleCnt="3"/>
      <dgm:spPr/>
    </dgm:pt>
    <dgm:pt modelId="{486B58FD-2B91-4820-9184-192F37DAD9FB}" type="pres">
      <dgm:prSet presAssocID="{25012D7C-30FA-4162-AB8E-80397A01E25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196F0-506E-4490-9A0A-7A35DFFDA5D3}" type="pres">
      <dgm:prSet presAssocID="{25012D7C-30FA-4162-AB8E-80397A01E25F}" presName="hierChild4" presStyleCnt="0"/>
      <dgm:spPr/>
    </dgm:pt>
    <dgm:pt modelId="{DF146AA7-60FB-43B0-8B66-E03C8E2894F6}" type="pres">
      <dgm:prSet presAssocID="{06BEE646-FE36-45E3-9080-AAD22AB20AA4}" presName="Name17" presStyleLbl="parChTrans1D3" presStyleIdx="1" presStyleCnt="3"/>
      <dgm:spPr/>
    </dgm:pt>
    <dgm:pt modelId="{2BB3B1DC-BBFC-463D-8168-57F8513989A7}" type="pres">
      <dgm:prSet presAssocID="{366621FC-1D90-4E9A-8D3A-2B1A9F7B7C6D}" presName="hierRoot3" presStyleCnt="0"/>
      <dgm:spPr/>
    </dgm:pt>
    <dgm:pt modelId="{D1381FFA-2B8D-44ED-84B5-EFD8DBE1ACA1}" type="pres">
      <dgm:prSet presAssocID="{366621FC-1D90-4E9A-8D3A-2B1A9F7B7C6D}" presName="composite3" presStyleCnt="0"/>
      <dgm:spPr/>
    </dgm:pt>
    <dgm:pt modelId="{70D5C96A-675F-42DB-9DE2-3B5DB61EB5DE}" type="pres">
      <dgm:prSet presAssocID="{366621FC-1D90-4E9A-8D3A-2B1A9F7B7C6D}" presName="background3" presStyleLbl="node3" presStyleIdx="1" presStyleCnt="3"/>
      <dgm:spPr/>
    </dgm:pt>
    <dgm:pt modelId="{92CECF9B-2BB1-45F8-A27A-2BC8EED7E068}" type="pres">
      <dgm:prSet presAssocID="{366621FC-1D90-4E9A-8D3A-2B1A9F7B7C6D}" presName="text3" presStyleLbl="fgAcc3" presStyleIdx="1" presStyleCnt="3">
        <dgm:presLayoutVars>
          <dgm:chPref val="3"/>
        </dgm:presLayoutVars>
      </dgm:prSet>
      <dgm:spPr/>
    </dgm:pt>
    <dgm:pt modelId="{A8AD17D0-54AC-467F-A418-E63DC2412D97}" type="pres">
      <dgm:prSet presAssocID="{366621FC-1D90-4E9A-8D3A-2B1A9F7B7C6D}" presName="hierChild4" presStyleCnt="0"/>
      <dgm:spPr/>
    </dgm:pt>
    <dgm:pt modelId="{0D313FDD-2CCB-4080-9D86-2DF6E823F4A1}" type="pres">
      <dgm:prSet presAssocID="{8EB61882-F531-4812-8DB1-7A6A374E4A17}" presName="Name17" presStyleLbl="parChTrans1D3" presStyleIdx="2" presStyleCnt="3"/>
      <dgm:spPr/>
    </dgm:pt>
    <dgm:pt modelId="{2F3A34A4-D713-431A-BB76-A11AF4C1DE0C}" type="pres">
      <dgm:prSet presAssocID="{1B1E2D75-EF41-4785-B32A-230A8BADCF31}" presName="hierRoot3" presStyleCnt="0"/>
      <dgm:spPr/>
    </dgm:pt>
    <dgm:pt modelId="{01F8DF5C-E6D5-4E64-B87B-F1D2FA4CD3D3}" type="pres">
      <dgm:prSet presAssocID="{1B1E2D75-EF41-4785-B32A-230A8BADCF31}" presName="composite3" presStyleCnt="0"/>
      <dgm:spPr/>
    </dgm:pt>
    <dgm:pt modelId="{95EB306A-0FE0-45FB-A13E-6DFA61CADA4A}" type="pres">
      <dgm:prSet presAssocID="{1B1E2D75-EF41-4785-B32A-230A8BADCF31}" presName="background3" presStyleLbl="node3" presStyleIdx="2" presStyleCnt="3"/>
      <dgm:spPr/>
    </dgm:pt>
    <dgm:pt modelId="{9AC40E6A-EBF6-4A31-BD01-1D974D4D6843}" type="pres">
      <dgm:prSet presAssocID="{1B1E2D75-EF41-4785-B32A-230A8BADCF3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61F02-1DB5-4648-9C7D-C81C4D3F38B1}" type="pres">
      <dgm:prSet presAssocID="{1B1E2D75-EF41-4785-B32A-230A8BADCF31}" presName="hierChild4" presStyleCnt="0"/>
      <dgm:spPr/>
    </dgm:pt>
    <dgm:pt modelId="{249DD220-39D9-4523-96BF-07683DFCE0AA}" type="pres">
      <dgm:prSet presAssocID="{81912FB6-853F-44F3-A0CF-5C553F916FE1}" presName="Name10" presStyleLbl="parChTrans1D2" presStyleIdx="2" presStyleCnt="3"/>
      <dgm:spPr/>
    </dgm:pt>
    <dgm:pt modelId="{08B07855-A3C8-4FDC-A76A-BDC5146E9A43}" type="pres">
      <dgm:prSet presAssocID="{71E56A6F-BC85-4113-8485-787AFB9F15BC}" presName="hierRoot2" presStyleCnt="0"/>
      <dgm:spPr/>
    </dgm:pt>
    <dgm:pt modelId="{7E81FBC3-19F8-47E2-85FB-D9FF91509736}" type="pres">
      <dgm:prSet presAssocID="{71E56A6F-BC85-4113-8485-787AFB9F15BC}" presName="composite2" presStyleCnt="0"/>
      <dgm:spPr/>
    </dgm:pt>
    <dgm:pt modelId="{314F9228-7EC5-47C1-AC7E-6ADA7145FEB8}" type="pres">
      <dgm:prSet presAssocID="{71E56A6F-BC85-4113-8485-787AFB9F15BC}" presName="background2" presStyleLbl="node2" presStyleIdx="2" presStyleCnt="3"/>
      <dgm:spPr/>
    </dgm:pt>
    <dgm:pt modelId="{E69A9F19-B83D-45F7-940E-6E2311218A88}" type="pres">
      <dgm:prSet presAssocID="{71E56A6F-BC85-4113-8485-787AFB9F15B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788DD2-C7F2-4BF3-A72B-DF00D88B84EF}" type="pres">
      <dgm:prSet presAssocID="{71E56A6F-BC85-4113-8485-787AFB9F15BC}" presName="hierChild3" presStyleCnt="0"/>
      <dgm:spPr/>
    </dgm:pt>
  </dgm:ptLst>
  <dgm:cxnLst>
    <dgm:cxn modelId="{71071CB3-1C0A-4E82-9E28-7596FC382F54}" type="presOf" srcId="{B1EF55B7-86B9-443F-ACC3-BA5187C946E9}" destId="{53366AD1-95C4-41D9-A31F-B96D64C556E3}" srcOrd="0" destOrd="0" presId="urn:microsoft.com/office/officeart/2005/8/layout/hierarchy1"/>
    <dgm:cxn modelId="{7269CC8E-AE62-41DC-A867-53C28418B791}" srcId="{B1EF55B7-86B9-443F-ACC3-BA5187C946E9}" destId="{FD971D34-E580-4F4D-8361-8477CDDFD739}" srcOrd="1" destOrd="0" parTransId="{52759F17-5B3B-42CD-8BCB-89D2C9963B15}" sibTransId="{BE9139C4-97C1-41DA-8C7E-7261C4E8DAFE}"/>
    <dgm:cxn modelId="{2D0C310E-1038-44F4-A3E7-BED8E25A8C1B}" type="presOf" srcId="{8EB61882-F531-4812-8DB1-7A6A374E4A17}" destId="{0D313FDD-2CCB-4080-9D86-2DF6E823F4A1}" srcOrd="0" destOrd="0" presId="urn:microsoft.com/office/officeart/2005/8/layout/hierarchy1"/>
    <dgm:cxn modelId="{3FD04479-5890-44E3-8308-823C33F5FEDF}" type="presOf" srcId="{314177AB-E92E-4229-AE28-55F579580E19}" destId="{5839ADE1-695D-48D6-B3AC-1B037EDB7634}" srcOrd="0" destOrd="0" presId="urn:microsoft.com/office/officeart/2005/8/layout/hierarchy1"/>
    <dgm:cxn modelId="{F77E3DDD-645F-44B3-B3AE-F6B7A3F64A12}" type="presOf" srcId="{366621FC-1D90-4E9A-8D3A-2B1A9F7B7C6D}" destId="{92CECF9B-2BB1-45F8-A27A-2BC8EED7E068}" srcOrd="0" destOrd="0" presId="urn:microsoft.com/office/officeart/2005/8/layout/hierarchy1"/>
    <dgm:cxn modelId="{4E59F20C-7EF7-417C-8BBA-5CCEDA23FB91}" srcId="{FD971D34-E580-4F4D-8361-8477CDDFD739}" destId="{366621FC-1D90-4E9A-8D3A-2B1A9F7B7C6D}" srcOrd="1" destOrd="0" parTransId="{06BEE646-FE36-45E3-9080-AAD22AB20AA4}" sibTransId="{3EEFB653-6A8F-46A2-871D-53DC74A06115}"/>
    <dgm:cxn modelId="{49C2B7FE-2B6C-4316-A345-B3EA585F5DF5}" type="presOf" srcId="{71E56A6F-BC85-4113-8485-787AFB9F15BC}" destId="{E69A9F19-B83D-45F7-940E-6E2311218A88}" srcOrd="0" destOrd="0" presId="urn:microsoft.com/office/officeart/2005/8/layout/hierarchy1"/>
    <dgm:cxn modelId="{2BE6094C-1028-4E17-8363-7DCAF613A7EF}" srcId="{FD971D34-E580-4F4D-8361-8477CDDFD739}" destId="{1B1E2D75-EF41-4785-B32A-230A8BADCF31}" srcOrd="2" destOrd="0" parTransId="{8EB61882-F531-4812-8DB1-7A6A374E4A17}" sibTransId="{E086D968-6C59-4AF1-AAB2-9CF8419BA212}"/>
    <dgm:cxn modelId="{5BE89AD5-B89F-4442-BC3C-127D2A66DE04}" type="presOf" srcId="{FD971D34-E580-4F4D-8361-8477CDDFD739}" destId="{258A5C72-3A16-4538-9C31-13F9798D1AAA}" srcOrd="0" destOrd="0" presId="urn:microsoft.com/office/officeart/2005/8/layout/hierarchy1"/>
    <dgm:cxn modelId="{227B620F-1763-446D-BA04-CD3D080236F3}" srcId="{B1EF55B7-86B9-443F-ACC3-BA5187C946E9}" destId="{71E56A6F-BC85-4113-8485-787AFB9F15BC}" srcOrd="2" destOrd="0" parTransId="{81912FB6-853F-44F3-A0CF-5C553F916FE1}" sibTransId="{1A4DE45D-3BAD-4145-80C0-F5117B6334A7}"/>
    <dgm:cxn modelId="{8640EF79-F168-4E59-8FA8-F8E57B81EC3B}" type="presOf" srcId="{AFDDD8FA-F620-453C-BA4B-6A1A99800A52}" destId="{52761DD9-530D-4C98-B8BC-91FF9B97B5FC}" srcOrd="0" destOrd="0" presId="urn:microsoft.com/office/officeart/2005/8/layout/hierarchy1"/>
    <dgm:cxn modelId="{E30124EE-6B49-452B-AB69-644183FA1EEB}" srcId="{B1EF55B7-86B9-443F-ACC3-BA5187C946E9}" destId="{858FB2FA-C311-4481-B016-612E0E033BA0}" srcOrd="0" destOrd="0" parTransId="{FF9BFDD2-68CE-46FD-A7A2-2A57BD0AB655}" sibTransId="{84312400-49F8-414C-9358-F3E063CD9D9D}"/>
    <dgm:cxn modelId="{2699D28A-D821-45B3-AE81-BCC67AA85650}" type="presOf" srcId="{06BEE646-FE36-45E3-9080-AAD22AB20AA4}" destId="{DF146AA7-60FB-43B0-8B66-E03C8E2894F6}" srcOrd="0" destOrd="0" presId="urn:microsoft.com/office/officeart/2005/8/layout/hierarchy1"/>
    <dgm:cxn modelId="{76752CBD-A992-4568-B78E-5AF6447A4DD7}" type="presOf" srcId="{25012D7C-30FA-4162-AB8E-80397A01E25F}" destId="{486B58FD-2B91-4820-9184-192F37DAD9FB}" srcOrd="0" destOrd="0" presId="urn:microsoft.com/office/officeart/2005/8/layout/hierarchy1"/>
    <dgm:cxn modelId="{82BC9C4B-E3EB-4F76-9A40-58FA9F27FEC8}" type="presOf" srcId="{52759F17-5B3B-42CD-8BCB-89D2C9963B15}" destId="{AB4E6BA5-D089-4DA1-ABF1-58F2BDE74C3B}" srcOrd="0" destOrd="0" presId="urn:microsoft.com/office/officeart/2005/8/layout/hierarchy1"/>
    <dgm:cxn modelId="{C688ABBC-23ED-4538-83B2-4CDC6E51DEAD}" type="presOf" srcId="{1B1E2D75-EF41-4785-B32A-230A8BADCF31}" destId="{9AC40E6A-EBF6-4A31-BD01-1D974D4D6843}" srcOrd="0" destOrd="0" presId="urn:microsoft.com/office/officeart/2005/8/layout/hierarchy1"/>
    <dgm:cxn modelId="{EA28D34D-BC62-408B-8ECA-A502E5E61E33}" srcId="{FD971D34-E580-4F4D-8361-8477CDDFD739}" destId="{25012D7C-30FA-4162-AB8E-80397A01E25F}" srcOrd="0" destOrd="0" parTransId="{314177AB-E92E-4229-AE28-55F579580E19}" sibTransId="{3B3A3FE4-6764-4253-8560-BCEF9DACB6DA}"/>
    <dgm:cxn modelId="{1836B24B-0218-4C7D-99CB-5046F989B957}" type="presOf" srcId="{858FB2FA-C311-4481-B016-612E0E033BA0}" destId="{3567ACEE-8F70-4ACD-882F-391BF67886C0}" srcOrd="0" destOrd="0" presId="urn:microsoft.com/office/officeart/2005/8/layout/hierarchy1"/>
    <dgm:cxn modelId="{8B151225-058F-4012-80F2-081A448233E1}" srcId="{AFDDD8FA-F620-453C-BA4B-6A1A99800A52}" destId="{B1EF55B7-86B9-443F-ACC3-BA5187C946E9}" srcOrd="0" destOrd="0" parTransId="{E3B09F35-427D-4B42-9512-74264D2CF6B4}" sibTransId="{6283D16E-335E-4571-A030-CCA77D4A9FF9}"/>
    <dgm:cxn modelId="{90925077-FE37-4C58-BD31-08A302629DC7}" type="presOf" srcId="{FF9BFDD2-68CE-46FD-A7A2-2A57BD0AB655}" destId="{C3F5D47E-EDCB-49DA-AF8F-EB57E20E5960}" srcOrd="0" destOrd="0" presId="urn:microsoft.com/office/officeart/2005/8/layout/hierarchy1"/>
    <dgm:cxn modelId="{6D119F86-ABBD-47D0-98AA-488C2F657E0E}" type="presOf" srcId="{81912FB6-853F-44F3-A0CF-5C553F916FE1}" destId="{249DD220-39D9-4523-96BF-07683DFCE0AA}" srcOrd="0" destOrd="0" presId="urn:microsoft.com/office/officeart/2005/8/layout/hierarchy1"/>
    <dgm:cxn modelId="{62BB5DE7-C713-4E15-92D5-9E61E7F92029}" type="presParOf" srcId="{52761DD9-530D-4C98-B8BC-91FF9B97B5FC}" destId="{E10AA18C-1970-4FA2-BF0A-3CE420F65F33}" srcOrd="0" destOrd="0" presId="urn:microsoft.com/office/officeart/2005/8/layout/hierarchy1"/>
    <dgm:cxn modelId="{20C6BD65-F8A5-4F51-89CD-5EA8159D5C07}" type="presParOf" srcId="{E10AA18C-1970-4FA2-BF0A-3CE420F65F33}" destId="{14024244-EDBE-45B5-85E9-E15590180B12}" srcOrd="0" destOrd="0" presId="urn:microsoft.com/office/officeart/2005/8/layout/hierarchy1"/>
    <dgm:cxn modelId="{A88FFBF0-385A-49F8-B066-0921EF3130A9}" type="presParOf" srcId="{14024244-EDBE-45B5-85E9-E15590180B12}" destId="{5C29C75A-4FDE-4C69-8275-93B6D2842EA1}" srcOrd="0" destOrd="0" presId="urn:microsoft.com/office/officeart/2005/8/layout/hierarchy1"/>
    <dgm:cxn modelId="{FA933E12-FAC6-46AC-8CC8-906A20D1EBC8}" type="presParOf" srcId="{14024244-EDBE-45B5-85E9-E15590180B12}" destId="{53366AD1-95C4-41D9-A31F-B96D64C556E3}" srcOrd="1" destOrd="0" presId="urn:microsoft.com/office/officeart/2005/8/layout/hierarchy1"/>
    <dgm:cxn modelId="{8E724747-83E7-466C-8300-3A1DA6E346EF}" type="presParOf" srcId="{E10AA18C-1970-4FA2-BF0A-3CE420F65F33}" destId="{B2249AE7-C11B-4FC7-BB19-AD4A3464D236}" srcOrd="1" destOrd="0" presId="urn:microsoft.com/office/officeart/2005/8/layout/hierarchy1"/>
    <dgm:cxn modelId="{C67D3178-68DA-48E0-9E55-6CC2007E33A6}" type="presParOf" srcId="{B2249AE7-C11B-4FC7-BB19-AD4A3464D236}" destId="{C3F5D47E-EDCB-49DA-AF8F-EB57E20E5960}" srcOrd="0" destOrd="0" presId="urn:microsoft.com/office/officeart/2005/8/layout/hierarchy1"/>
    <dgm:cxn modelId="{CA8F3C63-0194-425F-8CA7-1F8C1C7F3D0D}" type="presParOf" srcId="{B2249AE7-C11B-4FC7-BB19-AD4A3464D236}" destId="{70D26183-B020-4A80-9D20-8383EA1848E4}" srcOrd="1" destOrd="0" presId="urn:microsoft.com/office/officeart/2005/8/layout/hierarchy1"/>
    <dgm:cxn modelId="{DF820D31-7882-41E8-BCD1-683C6674308F}" type="presParOf" srcId="{70D26183-B020-4A80-9D20-8383EA1848E4}" destId="{D998EC19-0C07-41D6-A4E9-505BF4F6BBDF}" srcOrd="0" destOrd="0" presId="urn:microsoft.com/office/officeart/2005/8/layout/hierarchy1"/>
    <dgm:cxn modelId="{3C9E11EE-66A1-41D3-9030-0C39EA67E41B}" type="presParOf" srcId="{D998EC19-0C07-41D6-A4E9-505BF4F6BBDF}" destId="{AA40396A-DE9A-42DA-AEF2-BBAA64C6662F}" srcOrd="0" destOrd="0" presId="urn:microsoft.com/office/officeart/2005/8/layout/hierarchy1"/>
    <dgm:cxn modelId="{0384C451-AAC8-4947-B4EC-5D7E6E34AAE7}" type="presParOf" srcId="{D998EC19-0C07-41D6-A4E9-505BF4F6BBDF}" destId="{3567ACEE-8F70-4ACD-882F-391BF67886C0}" srcOrd="1" destOrd="0" presId="urn:microsoft.com/office/officeart/2005/8/layout/hierarchy1"/>
    <dgm:cxn modelId="{9954BA09-AE09-44C2-B297-9617E200440B}" type="presParOf" srcId="{70D26183-B020-4A80-9D20-8383EA1848E4}" destId="{2056A35F-9929-4FF3-A2EB-FEEACE8DA3ED}" srcOrd="1" destOrd="0" presId="urn:microsoft.com/office/officeart/2005/8/layout/hierarchy1"/>
    <dgm:cxn modelId="{E87B2F89-6229-4080-8600-4D5E88C797E1}" type="presParOf" srcId="{B2249AE7-C11B-4FC7-BB19-AD4A3464D236}" destId="{AB4E6BA5-D089-4DA1-ABF1-58F2BDE74C3B}" srcOrd="2" destOrd="0" presId="urn:microsoft.com/office/officeart/2005/8/layout/hierarchy1"/>
    <dgm:cxn modelId="{F5C38757-17D7-4F72-8C17-BA608F93C86B}" type="presParOf" srcId="{B2249AE7-C11B-4FC7-BB19-AD4A3464D236}" destId="{69908371-8D81-4468-80B1-DD3062FA6C13}" srcOrd="3" destOrd="0" presId="urn:microsoft.com/office/officeart/2005/8/layout/hierarchy1"/>
    <dgm:cxn modelId="{45F62F6A-FB51-4A7F-A04D-AC45185A1AA5}" type="presParOf" srcId="{69908371-8D81-4468-80B1-DD3062FA6C13}" destId="{4E2307CD-FA6B-42FC-B9E3-6772C0C9AB81}" srcOrd="0" destOrd="0" presId="urn:microsoft.com/office/officeart/2005/8/layout/hierarchy1"/>
    <dgm:cxn modelId="{95E24B3C-54C0-4EAF-9B35-5368BCBB7F33}" type="presParOf" srcId="{4E2307CD-FA6B-42FC-B9E3-6772C0C9AB81}" destId="{1921FC9A-BF7A-4095-8C48-473C51E61A14}" srcOrd="0" destOrd="0" presId="urn:microsoft.com/office/officeart/2005/8/layout/hierarchy1"/>
    <dgm:cxn modelId="{014A144A-4F40-4729-BB74-64498EF4D932}" type="presParOf" srcId="{4E2307CD-FA6B-42FC-B9E3-6772C0C9AB81}" destId="{258A5C72-3A16-4538-9C31-13F9798D1AAA}" srcOrd="1" destOrd="0" presId="urn:microsoft.com/office/officeart/2005/8/layout/hierarchy1"/>
    <dgm:cxn modelId="{CDDEBCFD-F90E-4A81-82A8-1E47599CBB51}" type="presParOf" srcId="{69908371-8D81-4468-80B1-DD3062FA6C13}" destId="{A579E4FA-887B-4F77-9D79-D23648AEA25F}" srcOrd="1" destOrd="0" presId="urn:microsoft.com/office/officeart/2005/8/layout/hierarchy1"/>
    <dgm:cxn modelId="{CF1742F2-2E62-43FF-A037-4C646FDB7D38}" type="presParOf" srcId="{A579E4FA-887B-4F77-9D79-D23648AEA25F}" destId="{5839ADE1-695D-48D6-B3AC-1B037EDB7634}" srcOrd="0" destOrd="0" presId="urn:microsoft.com/office/officeart/2005/8/layout/hierarchy1"/>
    <dgm:cxn modelId="{8F34E894-3CCF-4B4D-9815-20EF0316D7F4}" type="presParOf" srcId="{A579E4FA-887B-4F77-9D79-D23648AEA25F}" destId="{E1D8A42C-7AB4-4280-96D9-20CB2C2B1DB1}" srcOrd="1" destOrd="0" presId="urn:microsoft.com/office/officeart/2005/8/layout/hierarchy1"/>
    <dgm:cxn modelId="{132F352A-29D5-4094-BD70-470B305534EF}" type="presParOf" srcId="{E1D8A42C-7AB4-4280-96D9-20CB2C2B1DB1}" destId="{72A24BAF-36EC-4530-A83F-5A662A7E9E7C}" srcOrd="0" destOrd="0" presId="urn:microsoft.com/office/officeart/2005/8/layout/hierarchy1"/>
    <dgm:cxn modelId="{73332964-0251-4D66-BED8-6B4A01D7EDA8}" type="presParOf" srcId="{72A24BAF-36EC-4530-A83F-5A662A7E9E7C}" destId="{C0B3AFB0-26C5-4DFA-86D5-A27DFA1ED601}" srcOrd="0" destOrd="0" presId="urn:microsoft.com/office/officeart/2005/8/layout/hierarchy1"/>
    <dgm:cxn modelId="{2B10046D-3BD7-4B3B-83DE-7E38FA408593}" type="presParOf" srcId="{72A24BAF-36EC-4530-A83F-5A662A7E9E7C}" destId="{486B58FD-2B91-4820-9184-192F37DAD9FB}" srcOrd="1" destOrd="0" presId="urn:microsoft.com/office/officeart/2005/8/layout/hierarchy1"/>
    <dgm:cxn modelId="{4DEF701F-5487-417B-8A6B-227F9458CBAA}" type="presParOf" srcId="{E1D8A42C-7AB4-4280-96D9-20CB2C2B1DB1}" destId="{00F196F0-506E-4490-9A0A-7A35DFFDA5D3}" srcOrd="1" destOrd="0" presId="urn:microsoft.com/office/officeart/2005/8/layout/hierarchy1"/>
    <dgm:cxn modelId="{F4A0D5F6-2AE6-4DAA-9FF3-DFAEBB387373}" type="presParOf" srcId="{A579E4FA-887B-4F77-9D79-D23648AEA25F}" destId="{DF146AA7-60FB-43B0-8B66-E03C8E2894F6}" srcOrd="2" destOrd="0" presId="urn:microsoft.com/office/officeart/2005/8/layout/hierarchy1"/>
    <dgm:cxn modelId="{007BA2E9-BEBA-47CD-BBD6-86B6A6BB4F2B}" type="presParOf" srcId="{A579E4FA-887B-4F77-9D79-D23648AEA25F}" destId="{2BB3B1DC-BBFC-463D-8168-57F8513989A7}" srcOrd="3" destOrd="0" presId="urn:microsoft.com/office/officeart/2005/8/layout/hierarchy1"/>
    <dgm:cxn modelId="{ED520263-FCCD-4B92-A8DF-0468A81A915B}" type="presParOf" srcId="{2BB3B1DC-BBFC-463D-8168-57F8513989A7}" destId="{D1381FFA-2B8D-44ED-84B5-EFD8DBE1ACA1}" srcOrd="0" destOrd="0" presId="urn:microsoft.com/office/officeart/2005/8/layout/hierarchy1"/>
    <dgm:cxn modelId="{87CE186F-3B18-4F51-84ED-021BD42E8365}" type="presParOf" srcId="{D1381FFA-2B8D-44ED-84B5-EFD8DBE1ACA1}" destId="{70D5C96A-675F-42DB-9DE2-3B5DB61EB5DE}" srcOrd="0" destOrd="0" presId="urn:microsoft.com/office/officeart/2005/8/layout/hierarchy1"/>
    <dgm:cxn modelId="{ED4522F7-1272-48CE-A379-BAFBB58E9CB2}" type="presParOf" srcId="{D1381FFA-2B8D-44ED-84B5-EFD8DBE1ACA1}" destId="{92CECF9B-2BB1-45F8-A27A-2BC8EED7E068}" srcOrd="1" destOrd="0" presId="urn:microsoft.com/office/officeart/2005/8/layout/hierarchy1"/>
    <dgm:cxn modelId="{FE4FECC1-141B-434C-8E46-629887FBA1EB}" type="presParOf" srcId="{2BB3B1DC-BBFC-463D-8168-57F8513989A7}" destId="{A8AD17D0-54AC-467F-A418-E63DC2412D97}" srcOrd="1" destOrd="0" presId="urn:microsoft.com/office/officeart/2005/8/layout/hierarchy1"/>
    <dgm:cxn modelId="{52D45CF1-B373-4B39-8A4A-6F700F27854B}" type="presParOf" srcId="{A579E4FA-887B-4F77-9D79-D23648AEA25F}" destId="{0D313FDD-2CCB-4080-9D86-2DF6E823F4A1}" srcOrd="4" destOrd="0" presId="urn:microsoft.com/office/officeart/2005/8/layout/hierarchy1"/>
    <dgm:cxn modelId="{6B02666C-3390-4297-9681-1085EAAEE20D}" type="presParOf" srcId="{A579E4FA-887B-4F77-9D79-D23648AEA25F}" destId="{2F3A34A4-D713-431A-BB76-A11AF4C1DE0C}" srcOrd="5" destOrd="0" presId="urn:microsoft.com/office/officeart/2005/8/layout/hierarchy1"/>
    <dgm:cxn modelId="{B79159D5-9D0C-4D5E-918A-2D95B62C0EA8}" type="presParOf" srcId="{2F3A34A4-D713-431A-BB76-A11AF4C1DE0C}" destId="{01F8DF5C-E6D5-4E64-B87B-F1D2FA4CD3D3}" srcOrd="0" destOrd="0" presId="urn:microsoft.com/office/officeart/2005/8/layout/hierarchy1"/>
    <dgm:cxn modelId="{7732A127-33AF-4F3B-B6A6-AA346C752005}" type="presParOf" srcId="{01F8DF5C-E6D5-4E64-B87B-F1D2FA4CD3D3}" destId="{95EB306A-0FE0-45FB-A13E-6DFA61CADA4A}" srcOrd="0" destOrd="0" presId="urn:microsoft.com/office/officeart/2005/8/layout/hierarchy1"/>
    <dgm:cxn modelId="{A882B595-C573-4B29-985D-698EB6A2644B}" type="presParOf" srcId="{01F8DF5C-E6D5-4E64-B87B-F1D2FA4CD3D3}" destId="{9AC40E6A-EBF6-4A31-BD01-1D974D4D6843}" srcOrd="1" destOrd="0" presId="urn:microsoft.com/office/officeart/2005/8/layout/hierarchy1"/>
    <dgm:cxn modelId="{16446E70-6AAE-4C64-A4B3-4D9A7F67A9B8}" type="presParOf" srcId="{2F3A34A4-D713-431A-BB76-A11AF4C1DE0C}" destId="{00E61F02-1DB5-4648-9C7D-C81C4D3F38B1}" srcOrd="1" destOrd="0" presId="urn:microsoft.com/office/officeart/2005/8/layout/hierarchy1"/>
    <dgm:cxn modelId="{E51E94F2-9A30-4199-B095-BE6AD6C830AC}" type="presParOf" srcId="{B2249AE7-C11B-4FC7-BB19-AD4A3464D236}" destId="{249DD220-39D9-4523-96BF-07683DFCE0AA}" srcOrd="4" destOrd="0" presId="urn:microsoft.com/office/officeart/2005/8/layout/hierarchy1"/>
    <dgm:cxn modelId="{C6431F19-01B7-4FC4-9699-EEF0FEF7D826}" type="presParOf" srcId="{B2249AE7-C11B-4FC7-BB19-AD4A3464D236}" destId="{08B07855-A3C8-4FDC-A76A-BDC5146E9A43}" srcOrd="5" destOrd="0" presId="urn:microsoft.com/office/officeart/2005/8/layout/hierarchy1"/>
    <dgm:cxn modelId="{79DC70E1-BD99-44B7-9426-454ED237E687}" type="presParOf" srcId="{08B07855-A3C8-4FDC-A76A-BDC5146E9A43}" destId="{7E81FBC3-19F8-47E2-85FB-D9FF91509736}" srcOrd="0" destOrd="0" presId="urn:microsoft.com/office/officeart/2005/8/layout/hierarchy1"/>
    <dgm:cxn modelId="{8D7473C0-6CA0-400F-A51D-6C7F765532E8}" type="presParOf" srcId="{7E81FBC3-19F8-47E2-85FB-D9FF91509736}" destId="{314F9228-7EC5-47C1-AC7E-6ADA7145FEB8}" srcOrd="0" destOrd="0" presId="urn:microsoft.com/office/officeart/2005/8/layout/hierarchy1"/>
    <dgm:cxn modelId="{885089E2-E773-43C5-A0C7-F9F424B834A2}" type="presParOf" srcId="{7E81FBC3-19F8-47E2-85FB-D9FF91509736}" destId="{E69A9F19-B83D-45F7-940E-6E2311218A88}" srcOrd="1" destOrd="0" presId="urn:microsoft.com/office/officeart/2005/8/layout/hierarchy1"/>
    <dgm:cxn modelId="{105EF70F-C803-4267-A57E-99E2AE437D38}" type="presParOf" srcId="{08B07855-A3C8-4FDC-A76A-BDC5146E9A43}" destId="{DD788DD2-C7F2-4BF3-A72B-DF00D88B84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DD220-39D9-4523-96BF-07683DFCE0AA}">
      <dsp:nvSpPr>
        <dsp:cNvPr id="0" name=""/>
        <dsp:cNvSpPr/>
      </dsp:nvSpPr>
      <dsp:spPr>
        <a:xfrm>
          <a:off x="3631502" y="1287975"/>
          <a:ext cx="2477553" cy="589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57"/>
              </a:lnTo>
              <a:lnTo>
                <a:pt x="2477553" y="401757"/>
              </a:lnTo>
              <a:lnTo>
                <a:pt x="2477553" y="589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13FDD-2CCB-4080-9D86-2DF6E823F4A1}">
      <dsp:nvSpPr>
        <dsp:cNvPr id="0" name=""/>
        <dsp:cNvSpPr/>
      </dsp:nvSpPr>
      <dsp:spPr>
        <a:xfrm>
          <a:off x="3631502" y="3164722"/>
          <a:ext cx="2477553" cy="589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57"/>
              </a:lnTo>
              <a:lnTo>
                <a:pt x="2477553" y="401757"/>
              </a:lnTo>
              <a:lnTo>
                <a:pt x="2477553" y="5895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46AA7-60FB-43B0-8B66-E03C8E2894F6}">
      <dsp:nvSpPr>
        <dsp:cNvPr id="0" name=""/>
        <dsp:cNvSpPr/>
      </dsp:nvSpPr>
      <dsp:spPr>
        <a:xfrm>
          <a:off x="3585782" y="3164722"/>
          <a:ext cx="91440" cy="589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5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9ADE1-695D-48D6-B3AC-1B037EDB7634}">
      <dsp:nvSpPr>
        <dsp:cNvPr id="0" name=""/>
        <dsp:cNvSpPr/>
      </dsp:nvSpPr>
      <dsp:spPr>
        <a:xfrm>
          <a:off x="1153949" y="3164722"/>
          <a:ext cx="2477553" cy="589545"/>
        </a:xfrm>
        <a:custGeom>
          <a:avLst/>
          <a:gdLst/>
          <a:ahLst/>
          <a:cxnLst/>
          <a:rect l="0" t="0" r="0" b="0"/>
          <a:pathLst>
            <a:path>
              <a:moveTo>
                <a:pt x="2477553" y="0"/>
              </a:moveTo>
              <a:lnTo>
                <a:pt x="2477553" y="401757"/>
              </a:lnTo>
              <a:lnTo>
                <a:pt x="0" y="401757"/>
              </a:lnTo>
              <a:lnTo>
                <a:pt x="0" y="5895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E6BA5-D089-4DA1-ABF1-58F2BDE74C3B}">
      <dsp:nvSpPr>
        <dsp:cNvPr id="0" name=""/>
        <dsp:cNvSpPr/>
      </dsp:nvSpPr>
      <dsp:spPr>
        <a:xfrm>
          <a:off x="3585782" y="1287975"/>
          <a:ext cx="91440" cy="589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5D47E-EDCB-49DA-AF8F-EB57E20E5960}">
      <dsp:nvSpPr>
        <dsp:cNvPr id="0" name=""/>
        <dsp:cNvSpPr/>
      </dsp:nvSpPr>
      <dsp:spPr>
        <a:xfrm>
          <a:off x="1153949" y="1287975"/>
          <a:ext cx="2477553" cy="589545"/>
        </a:xfrm>
        <a:custGeom>
          <a:avLst/>
          <a:gdLst/>
          <a:ahLst/>
          <a:cxnLst/>
          <a:rect l="0" t="0" r="0" b="0"/>
          <a:pathLst>
            <a:path>
              <a:moveTo>
                <a:pt x="2477553" y="0"/>
              </a:moveTo>
              <a:lnTo>
                <a:pt x="2477553" y="401757"/>
              </a:lnTo>
              <a:lnTo>
                <a:pt x="0" y="401757"/>
              </a:lnTo>
              <a:lnTo>
                <a:pt x="0" y="589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9C75A-4FDE-4C69-8275-93B6D2842EA1}">
      <dsp:nvSpPr>
        <dsp:cNvPr id="0" name=""/>
        <dsp:cNvSpPr/>
      </dsp:nvSpPr>
      <dsp:spPr>
        <a:xfrm>
          <a:off x="2617957" y="773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66AD1-95C4-41D9-A31F-B96D64C556E3}">
      <dsp:nvSpPr>
        <dsp:cNvPr id="0" name=""/>
        <dsp:cNvSpPr/>
      </dsp:nvSpPr>
      <dsp:spPr>
        <a:xfrm>
          <a:off x="2843189" y="214744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Окружающий мир</a:t>
          </a:r>
          <a:endParaRPr lang="ru-RU" sz="2200" kern="1200" dirty="0"/>
        </a:p>
      </dsp:txBody>
      <dsp:txXfrm>
        <a:off x="2880890" y="252445"/>
        <a:ext cx="1951687" cy="1211799"/>
      </dsp:txXfrm>
    </dsp:sp>
    <dsp:sp modelId="{AA40396A-DE9A-42DA-AEF2-BBAA64C6662F}">
      <dsp:nvSpPr>
        <dsp:cNvPr id="0" name=""/>
        <dsp:cNvSpPr/>
      </dsp:nvSpPr>
      <dsp:spPr>
        <a:xfrm>
          <a:off x="140404" y="1877520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7ACEE-8F70-4ACD-882F-391BF67886C0}">
      <dsp:nvSpPr>
        <dsp:cNvPr id="0" name=""/>
        <dsp:cNvSpPr/>
      </dsp:nvSpPr>
      <dsp:spPr>
        <a:xfrm>
          <a:off x="365636" y="2091490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Мегамир</a:t>
          </a:r>
          <a:r>
            <a:rPr lang="ru-RU" sz="2000" kern="1200" dirty="0" smtClean="0"/>
            <a:t> </a:t>
          </a:r>
          <a:r>
            <a:rPr lang="ru-RU" sz="1400" kern="1200" dirty="0" smtClean="0"/>
            <a:t>(планеты, звезды, галактики)</a:t>
          </a:r>
          <a:endParaRPr lang="ru-RU" sz="1400" kern="1200" dirty="0"/>
        </a:p>
      </dsp:txBody>
      <dsp:txXfrm>
        <a:off x="403337" y="2129191"/>
        <a:ext cx="1951687" cy="1211799"/>
      </dsp:txXfrm>
    </dsp:sp>
    <dsp:sp modelId="{1921FC9A-BF7A-4095-8C48-473C51E61A14}">
      <dsp:nvSpPr>
        <dsp:cNvPr id="0" name=""/>
        <dsp:cNvSpPr/>
      </dsp:nvSpPr>
      <dsp:spPr>
        <a:xfrm>
          <a:off x="2617957" y="1877520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5C72-3A16-4538-9C31-13F9798D1AAA}">
      <dsp:nvSpPr>
        <dsp:cNvPr id="0" name=""/>
        <dsp:cNvSpPr/>
      </dsp:nvSpPr>
      <dsp:spPr>
        <a:xfrm>
          <a:off x="2843189" y="2091490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Макромир</a:t>
          </a:r>
          <a:endParaRPr lang="ru-RU" sz="2200" kern="1200" dirty="0"/>
        </a:p>
      </dsp:txBody>
      <dsp:txXfrm>
        <a:off x="2880890" y="2129191"/>
        <a:ext cx="1951687" cy="1211799"/>
      </dsp:txXfrm>
    </dsp:sp>
    <dsp:sp modelId="{C0B3AFB0-26C5-4DFA-86D5-A27DFA1ED601}">
      <dsp:nvSpPr>
        <dsp:cNvPr id="0" name=""/>
        <dsp:cNvSpPr/>
      </dsp:nvSpPr>
      <dsp:spPr>
        <a:xfrm>
          <a:off x="140404" y="3754267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B58FD-2B91-4820-9184-192F37DAD9FB}">
      <dsp:nvSpPr>
        <dsp:cNvPr id="0" name=""/>
        <dsp:cNvSpPr/>
      </dsp:nvSpPr>
      <dsp:spPr>
        <a:xfrm>
          <a:off x="365636" y="3968237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Живые    </a:t>
          </a:r>
          <a:r>
            <a:rPr lang="ru-RU" sz="1400" kern="1200" dirty="0" smtClean="0"/>
            <a:t>(растения, животные, человек)</a:t>
          </a:r>
          <a:endParaRPr lang="ru-RU" sz="1400" kern="1200" dirty="0"/>
        </a:p>
      </dsp:txBody>
      <dsp:txXfrm>
        <a:off x="403337" y="4005938"/>
        <a:ext cx="1951687" cy="1211799"/>
      </dsp:txXfrm>
    </dsp:sp>
    <dsp:sp modelId="{70D5C96A-675F-42DB-9DE2-3B5DB61EB5DE}">
      <dsp:nvSpPr>
        <dsp:cNvPr id="0" name=""/>
        <dsp:cNvSpPr/>
      </dsp:nvSpPr>
      <dsp:spPr>
        <a:xfrm>
          <a:off x="2617957" y="3754267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ECF9B-2BB1-45F8-A27A-2BC8EED7E068}">
      <dsp:nvSpPr>
        <dsp:cNvPr id="0" name=""/>
        <dsp:cNvSpPr/>
      </dsp:nvSpPr>
      <dsp:spPr>
        <a:xfrm>
          <a:off x="2843189" y="3968237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Неживые </a:t>
          </a:r>
          <a:r>
            <a:rPr lang="ru-RU" sz="1400" kern="1200" dirty="0" smtClean="0"/>
            <a:t>(камень, бревно, льдина)</a:t>
          </a:r>
          <a:endParaRPr lang="ru-RU" sz="1400" kern="1200" dirty="0"/>
        </a:p>
      </dsp:txBody>
      <dsp:txXfrm>
        <a:off x="2880890" y="4005938"/>
        <a:ext cx="1951687" cy="1211799"/>
      </dsp:txXfrm>
    </dsp:sp>
    <dsp:sp modelId="{95EB306A-0FE0-45FB-A13E-6DFA61CADA4A}">
      <dsp:nvSpPr>
        <dsp:cNvPr id="0" name=""/>
        <dsp:cNvSpPr/>
      </dsp:nvSpPr>
      <dsp:spPr>
        <a:xfrm>
          <a:off x="5095511" y="3754267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40E6A-EBF6-4A31-BD01-1D974D4D6843}">
      <dsp:nvSpPr>
        <dsp:cNvPr id="0" name=""/>
        <dsp:cNvSpPr/>
      </dsp:nvSpPr>
      <dsp:spPr>
        <a:xfrm>
          <a:off x="5320743" y="3968237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Искусственные </a:t>
          </a:r>
          <a:r>
            <a:rPr lang="ru-RU" sz="1400" kern="1200" dirty="0" smtClean="0"/>
            <a:t>(машины, компьютеры, здания)</a:t>
          </a:r>
          <a:endParaRPr lang="ru-RU" sz="1400" kern="1200" dirty="0"/>
        </a:p>
      </dsp:txBody>
      <dsp:txXfrm>
        <a:off x="5358444" y="4005938"/>
        <a:ext cx="1951687" cy="1211799"/>
      </dsp:txXfrm>
    </dsp:sp>
    <dsp:sp modelId="{314F9228-7EC5-47C1-AC7E-6ADA7145FEB8}">
      <dsp:nvSpPr>
        <dsp:cNvPr id="0" name=""/>
        <dsp:cNvSpPr/>
      </dsp:nvSpPr>
      <dsp:spPr>
        <a:xfrm>
          <a:off x="5095511" y="1877520"/>
          <a:ext cx="2027089" cy="128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A9F19-B83D-45F7-940E-6E2311218A88}">
      <dsp:nvSpPr>
        <dsp:cNvPr id="0" name=""/>
        <dsp:cNvSpPr/>
      </dsp:nvSpPr>
      <dsp:spPr>
        <a:xfrm>
          <a:off x="5320743" y="2091490"/>
          <a:ext cx="2027089" cy="128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Микромир</a:t>
          </a:r>
          <a:r>
            <a:rPr lang="ru-RU" sz="1500" kern="1200" dirty="0" smtClean="0"/>
            <a:t>      </a:t>
          </a:r>
          <a:r>
            <a:rPr lang="ru-RU" sz="1400" kern="1200" dirty="0" smtClean="0"/>
            <a:t>(атомы, молекулы, частицы)</a:t>
          </a:r>
          <a:endParaRPr lang="ru-RU" sz="1400" kern="1200" dirty="0"/>
        </a:p>
      </dsp:txBody>
      <dsp:txXfrm>
        <a:off x="5358444" y="2129191"/>
        <a:ext cx="1951687" cy="121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95A2-E223-42D0-8F9E-AAB0C14E199C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89D1-F007-47ED-8DC5-455FFC0AB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1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1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5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8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2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1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416824" cy="33123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Окружающий мир как иерархическая система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Свойства </a:t>
            </a:r>
            <a:r>
              <a:rPr lang="ru-RU" sz="2200" dirty="0"/>
              <a:t>системы зависят также от структуры </a:t>
            </a:r>
            <a:r>
              <a:rPr lang="ru-RU" sz="2200" dirty="0" smtClean="0"/>
              <a:t>системы (от </a:t>
            </a:r>
            <a:r>
              <a:rPr lang="ru-RU" sz="2200" dirty="0"/>
              <a:t>типа отношений и связей </a:t>
            </a:r>
            <a:r>
              <a:rPr lang="ru-RU" sz="2200" dirty="0" smtClean="0"/>
              <a:t>элементов).</a:t>
            </a:r>
          </a:p>
          <a:p>
            <a:pPr marL="0" indent="0" algn="just">
              <a:buNone/>
            </a:pPr>
            <a:endParaRPr lang="ru-RU" sz="1100" dirty="0"/>
          </a:p>
          <a:p>
            <a:pPr marL="0" indent="0" algn="just">
              <a:buNone/>
            </a:pPr>
            <a:r>
              <a:rPr lang="ru-RU" sz="2200" dirty="0"/>
              <a:t>Если системы состоят из одинаковых элементов, но обладают разными структурами, то их свойства </a:t>
            </a:r>
            <a:r>
              <a:rPr lang="ru-RU" sz="2200" dirty="0" smtClean="0"/>
              <a:t>различаются.</a:t>
            </a:r>
          </a:p>
          <a:p>
            <a:pPr marL="0" indent="0" algn="just">
              <a:buNone/>
            </a:pPr>
            <a:endParaRPr lang="ru-RU" sz="1100" dirty="0" smtClean="0"/>
          </a:p>
          <a:p>
            <a:pPr marL="0" indent="0" algn="just">
              <a:buNone/>
            </a:pPr>
            <a:r>
              <a:rPr lang="ru-RU" sz="2200" dirty="0"/>
              <a:t>Например, алмаз, графит и углеродная нанотрубка состоят из </a:t>
            </a:r>
            <a:r>
              <a:rPr lang="ru-RU" sz="2200" dirty="0" smtClean="0"/>
              <a:t>атомов углерода, но </a:t>
            </a:r>
            <a:r>
              <a:rPr lang="ru-RU" sz="2200" dirty="0"/>
              <a:t>способы связей между атомами (кристаллические решетки) </a:t>
            </a:r>
            <a:r>
              <a:rPr lang="ru-RU" sz="2200" dirty="0" smtClean="0"/>
              <a:t>различаются.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8483" y="6954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pic>
        <p:nvPicPr>
          <p:cNvPr id="4099" name="Picture 3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84" y="3933056"/>
            <a:ext cx="6858013" cy="261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3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416824" cy="33123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Моделирование</a:t>
            </a:r>
            <a:br>
              <a:rPr lang="ru-RU" sz="6000" dirty="0" smtClean="0"/>
            </a:br>
            <a:r>
              <a:rPr lang="ru-RU" sz="6000" dirty="0" smtClean="0"/>
              <a:t>как метод познания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8256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Модель</a:t>
            </a:r>
            <a:r>
              <a:rPr lang="ru-RU" sz="2800" dirty="0" smtClean="0"/>
              <a:t> - это </a:t>
            </a:r>
            <a:r>
              <a:rPr lang="ru-RU" sz="2800" dirty="0"/>
              <a:t>система, </a:t>
            </a:r>
            <a:r>
              <a:rPr lang="ru-RU" sz="2800" dirty="0" smtClean="0"/>
              <a:t>упрощённое </a:t>
            </a:r>
            <a:r>
              <a:rPr lang="ru-RU" sz="2800" dirty="0"/>
              <a:t>представление реального устройства </a:t>
            </a:r>
            <a:r>
              <a:rPr lang="ru-RU" sz="2800" dirty="0" smtClean="0"/>
              <a:t>или </a:t>
            </a:r>
            <a:r>
              <a:rPr lang="ru-RU" sz="2800" dirty="0"/>
              <a:t>протекающих в нём процессов, явлений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</a:rPr>
              <a:t>Моделирование</a:t>
            </a:r>
            <a:r>
              <a:rPr lang="ru-RU" sz="2800" b="1" dirty="0"/>
              <a:t> </a:t>
            </a:r>
            <a:r>
              <a:rPr lang="ru-RU" sz="2800" dirty="0"/>
              <a:t>— это метод познания, состоящий в создании и исследовании моделей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330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704856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Например, разработка </a:t>
            </a:r>
            <a:r>
              <a:rPr lang="ru-RU" dirty="0"/>
              <a:t>электрической схемы обязательно предшествует созданию электрических </a:t>
            </a:r>
            <a:r>
              <a:rPr lang="ru-RU" dirty="0" smtClean="0"/>
              <a:t>цепей.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7" name="Picture 7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176464" cy="357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2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Создание новых теоретических </a:t>
            </a:r>
            <a:r>
              <a:rPr lang="ru-RU" dirty="0" smtClean="0"/>
              <a:t>моделей меняет </a:t>
            </a:r>
            <a:r>
              <a:rPr lang="ru-RU" dirty="0"/>
              <a:t>представление человечества об окружающем </a:t>
            </a:r>
            <a:r>
              <a:rPr lang="ru-RU" dirty="0" smtClean="0"/>
              <a:t>мире.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marL="0" indent="0" algn="just">
              <a:buNone/>
            </a:pPr>
            <a:r>
              <a:rPr lang="ru-RU" dirty="0"/>
              <a:t>Каждый объект имеет большое количество различных свойств. В процессе построения модели выделяются главные, наиболее существенные для проводимого исследования свойства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marL="0" indent="0" algn="just">
              <a:buNone/>
            </a:pPr>
            <a:r>
              <a:rPr lang="ru-RU" dirty="0" smtClean="0"/>
              <a:t>Например, человек </a:t>
            </a:r>
            <a:r>
              <a:rPr lang="ru-RU" dirty="0"/>
              <a:t>в разных науках </a:t>
            </a:r>
            <a:r>
              <a:rPr lang="ru-RU" dirty="0" smtClean="0"/>
              <a:t>исследуется </a:t>
            </a:r>
            <a:r>
              <a:rPr lang="ru-RU" dirty="0"/>
              <a:t>в рамках различных </a:t>
            </a:r>
            <a:r>
              <a:rPr lang="ru-RU" dirty="0" smtClean="0"/>
              <a:t>моделей:</a:t>
            </a:r>
          </a:p>
          <a:p>
            <a:pPr algn="just"/>
            <a:r>
              <a:rPr lang="ru-RU" dirty="0" smtClean="0"/>
              <a:t>в механике</a:t>
            </a:r>
            <a:r>
              <a:rPr lang="ru-RU" dirty="0"/>
              <a:t> — </a:t>
            </a:r>
            <a:r>
              <a:rPr lang="ru-RU" dirty="0" smtClean="0"/>
              <a:t>материальная точка;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химии </a:t>
            </a:r>
            <a:r>
              <a:rPr lang="ru-RU" dirty="0" smtClean="0"/>
              <a:t>— объект</a:t>
            </a:r>
            <a:r>
              <a:rPr lang="ru-RU" dirty="0"/>
              <a:t>, состоящий из различных химических </a:t>
            </a:r>
            <a:r>
              <a:rPr lang="ru-RU" dirty="0" smtClean="0"/>
              <a:t>веществ;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биологии </a:t>
            </a:r>
            <a:r>
              <a:rPr lang="ru-RU" dirty="0" smtClean="0"/>
              <a:t>— система, стремящаяся </a:t>
            </a:r>
            <a:r>
              <a:rPr lang="ru-RU" dirty="0"/>
              <a:t>к </a:t>
            </a:r>
            <a:r>
              <a:rPr lang="ru-RU" dirty="0" smtClean="0"/>
              <a:t>самосохранению;</a:t>
            </a:r>
          </a:p>
          <a:p>
            <a:pPr algn="just"/>
            <a:r>
              <a:rPr lang="ru-RU" dirty="0" smtClean="0"/>
              <a:t>и </a:t>
            </a:r>
            <a:r>
              <a:rPr lang="ru-RU" dirty="0"/>
              <a:t>т. д.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711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mtClean="0"/>
              <a:t>Различные типы географических карт представляют собой информационные модели, отражающие различные особенности земной поверхности, т. е. один и тот же объект отражают несколько моделей.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9218" name="Picture 2" descr="Без имен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6" y="2916980"/>
            <a:ext cx="812586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063" y="5805264"/>
            <a:ext cx="8275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7. Модели земной поверхности — физическая и политическая карты мира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описания и исследования одного и того же объекта могут использоваться </a:t>
            </a:r>
            <a:r>
              <a:rPr lang="ru-RU" dirty="0">
                <a:solidFill>
                  <a:srgbClr val="FF0000"/>
                </a:solidFill>
              </a:rPr>
              <a:t>несколько</a:t>
            </a:r>
            <a:r>
              <a:rPr lang="ru-RU" dirty="0"/>
              <a:t> моделей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smtClean="0"/>
              <a:t>, модели </a:t>
            </a:r>
            <a:r>
              <a:rPr lang="ru-RU" dirty="0" smtClean="0"/>
              <a:t>географических карт для изучения планеты Земля.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описания и исследования разных объектов может использоваться </a:t>
            </a:r>
            <a:r>
              <a:rPr lang="ru-RU" dirty="0">
                <a:solidFill>
                  <a:srgbClr val="FF0000"/>
                </a:solidFill>
              </a:rPr>
              <a:t>одна</a:t>
            </a:r>
            <a:r>
              <a:rPr lang="ru-RU" dirty="0"/>
              <a:t> и та же модель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Например, модель движения материальной точки для изучения движения планет, машин, мяча.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3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Стр. </a:t>
            </a:r>
            <a:r>
              <a:rPr lang="ru-RU" sz="2800" dirty="0" smtClean="0"/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38</a:t>
            </a:r>
            <a:r>
              <a:rPr lang="ru-RU" sz="2800" dirty="0" smtClean="0"/>
              <a:t>-145.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Привести пример целостной системы. Перечислить элементы этой системы.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484134"/>
              </p:ext>
            </p:extLst>
          </p:nvPr>
        </p:nvGraphicFramePr>
        <p:xfrm>
          <a:off x="900113" y="765175"/>
          <a:ext cx="7488237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Окружающий мир можно представить в виде иерархического ряда объектов: элементарных частиц, атомов, </a:t>
            </a:r>
            <a:r>
              <a:rPr lang="ru-RU" sz="3200" dirty="0" smtClean="0"/>
              <a:t>молекул, макротел, звезд и галактик.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В живой природе также существует иерархия: одноклеточные — растения и животные — популяции животных.</a:t>
            </a:r>
          </a:p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34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8" name="Picture 4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464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Система </a:t>
            </a:r>
            <a:r>
              <a:rPr lang="ru-RU" sz="2400" dirty="0" smtClean="0"/>
              <a:t>– это множество объектов, </a:t>
            </a:r>
            <a:r>
              <a:rPr lang="ru-RU" sz="2400" dirty="0"/>
              <a:t>находящихся в отношениях и связях друг с другом, которое образует определённую </a:t>
            </a:r>
            <a:r>
              <a:rPr lang="ru-RU" sz="2400" dirty="0" smtClean="0"/>
              <a:t>целостность.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Элементы системы</a:t>
            </a:r>
            <a:r>
              <a:rPr lang="ru-RU" sz="2400" dirty="0" smtClean="0"/>
              <a:t> – это объекты составляющие систему.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Целостность </a:t>
            </a:r>
            <a:r>
              <a:rPr lang="ru-RU" sz="2400" dirty="0" smtClean="0">
                <a:solidFill>
                  <a:srgbClr val="FF0000"/>
                </a:solidFill>
              </a:rPr>
              <a:t>системы </a:t>
            </a:r>
            <a:r>
              <a:rPr lang="ru-RU" sz="2400" dirty="0" smtClean="0"/>
              <a:t>– необходимое условие </a:t>
            </a:r>
            <a:r>
              <a:rPr lang="ru-RU" sz="2400" dirty="0"/>
              <a:t>существования </a:t>
            </a:r>
            <a:r>
              <a:rPr lang="ru-RU" sz="2400" dirty="0" smtClean="0"/>
              <a:t>системы, совокупность </a:t>
            </a:r>
            <a:r>
              <a:rPr lang="ru-RU" sz="2400" dirty="0"/>
              <a:t>взаимосвязанных элементов.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880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76470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Например, атом водорода можно рассматривать как систему, так как он состоит из положительно заряженного протона и отрицательно заряженного электрона.</a:t>
            </a:r>
          </a:p>
          <a:p>
            <a:pPr algn="just"/>
            <a:endParaRPr lang="ru-RU" sz="2400" dirty="0"/>
          </a:p>
        </p:txBody>
      </p:sp>
      <p:pic>
        <p:nvPicPr>
          <p:cNvPr id="2051" name="Picture 3" descr="0003-007-Stroenie-molekuly-v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33" y="2348880"/>
            <a:ext cx="6542133" cy="36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2472" y="5940684"/>
            <a:ext cx="403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 Атом водорода и молекула воды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7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074" name="Picture 2" descr="Без имени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0766"/>
            <a:ext cx="6984776" cy="329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471" y="573325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3. Отдельные объекты (устройства) и целостная система (компьютер)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483" y="69548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компьютер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функционирующая система, образуется только после физического подключения устройств друг к другу, включения питания и загрузки операционной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63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8483" y="695488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Взаимосвязь элементов в системах может иметь различную природу. В неживой природе взаимосвязь элементов осуществляется с помощью физических взаимодействий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• в системах </a:t>
            </a:r>
            <a:r>
              <a:rPr lang="ru-RU" sz="2400" dirty="0" err="1"/>
              <a:t>мегамира</a:t>
            </a:r>
            <a:r>
              <a:rPr lang="ru-RU" sz="2400" dirty="0"/>
              <a:t> </a:t>
            </a:r>
            <a:r>
              <a:rPr lang="ru-RU" sz="2400" dirty="0" smtClean="0"/>
              <a:t>элементы </a:t>
            </a:r>
            <a:r>
              <a:rPr lang="ru-RU" sz="2400" dirty="0"/>
              <a:t>взаимодействуют между собой посредством сил всемирного тяготения</a:t>
            </a:r>
            <a:r>
              <a:rPr lang="ru-RU" sz="2400" dirty="0" smtClean="0"/>
              <a:t>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• в макротелах происходит электромагнитное взаимодействие между атомами</a:t>
            </a:r>
            <a:r>
              <a:rPr lang="ru-RU" sz="2400" dirty="0" smtClean="0"/>
              <a:t>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• в атомах элементарные частицы связаны ядерными и электромагнитными взаимодействиями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090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5488"/>
            <a:ext cx="7632848" cy="55418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Каждая система обладает определенными </a:t>
            </a:r>
            <a:r>
              <a:rPr lang="ru-RU" dirty="0">
                <a:solidFill>
                  <a:srgbClr val="FF0000"/>
                </a:solidFill>
              </a:rPr>
              <a:t>свойствами</a:t>
            </a:r>
            <a:r>
              <a:rPr lang="ru-RU" dirty="0"/>
              <a:t>, которые, в первую очередь, зависят от набора составляющих ее элементов.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r>
              <a:rPr lang="ru-RU" dirty="0" smtClean="0"/>
              <a:t>Например, </a:t>
            </a:r>
            <a:r>
              <a:rPr lang="ru-RU" dirty="0"/>
              <a:t>свойства химических элементов зависят от строения их атомов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8483" y="6954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pic>
        <p:nvPicPr>
          <p:cNvPr id="4098" name="Picture 2" descr="0_72468_9ec70daf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12721"/>
            <a:ext cx="4535172" cy="30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946170"/>
            <a:ext cx="366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4. Атом водорода и атом лития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05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583</TotalTime>
  <Words>592</Words>
  <Application>Microsoft Office PowerPoint</Application>
  <PresentationFormat>Экран (4:3)</PresentationFormat>
  <Paragraphs>80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Окружающий мир как иерархическая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как метод познания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65</cp:revision>
  <dcterms:created xsi:type="dcterms:W3CDTF">2015-01-11T15:58:15Z</dcterms:created>
  <dcterms:modified xsi:type="dcterms:W3CDTF">2015-05-02T07:27:35Z</dcterms:modified>
</cp:coreProperties>
</file>