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9"/>
  </p:notesMasterIdLst>
  <p:sldIdLst>
    <p:sldId id="256" r:id="rId2"/>
    <p:sldId id="257" r:id="rId3"/>
    <p:sldId id="285" r:id="rId4"/>
    <p:sldId id="287" r:id="rId5"/>
    <p:sldId id="288" r:id="rId6"/>
    <p:sldId id="268" r:id="rId7"/>
    <p:sldId id="27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 varScale="1">
        <p:scale>
          <a:sx n="69" d="100"/>
          <a:sy n="69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795A2-E223-42D0-8F9E-AAB0C14E199C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289D1-F007-47ED-8DC5-455FFC0AB5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99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913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003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617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159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196752"/>
            <a:ext cx="7416824" cy="3312368"/>
          </a:xfrm>
        </p:spPr>
        <p:txBody>
          <a:bodyPr>
            <a:normAutofit/>
          </a:bodyPr>
          <a:lstStyle/>
          <a:p>
            <a:r>
              <a:rPr lang="ru-RU" sz="6000" dirty="0" smtClean="0"/>
              <a:t>Структура программы 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ru-RU" sz="6000" dirty="0" smtClean="0"/>
              <a:t>на языке </a:t>
            </a:r>
            <a:r>
              <a:rPr lang="en-US" sz="6000" dirty="0" smtClean="0"/>
              <a:t>Pascal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656685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2692779"/>
              </p:ext>
            </p:extLst>
          </p:nvPr>
        </p:nvGraphicFramePr>
        <p:xfrm>
          <a:off x="1331641" y="1340767"/>
          <a:ext cx="6624735" cy="4392489"/>
        </p:xfrm>
        <a:graphic>
          <a:graphicData uri="http://schemas.openxmlformats.org/drawingml/2006/table">
            <a:tbl>
              <a:tblPr firstRow="1" firstCol="1" bandRow="1"/>
              <a:tblGrid>
                <a:gridCol w="1836765"/>
                <a:gridCol w="2816122"/>
                <a:gridCol w="1971848"/>
              </a:tblGrid>
              <a:tr h="9945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Название раздела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  <a:latin typeface="Times New Roman"/>
                        </a:rPr>
                        <a:t>Синтаксис</a:t>
                      </a:r>
                      <a:endParaRPr lang="ru-RU" sz="1800" b="1"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  <a:latin typeface="Times New Roman"/>
                        </a:rPr>
                        <a:t>Пример</a:t>
                      </a:r>
                      <a:endParaRPr lang="ru-RU" sz="1800" b="1"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45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Заголовок программы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  <a:latin typeface="Times New Roman"/>
                        </a:rPr>
                        <a:t>Program &lt;имя программы&gt;;</a:t>
                      </a:r>
                      <a:endParaRPr lang="ru-RU" sz="1800" b="1"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  <a:latin typeface="Times New Roman"/>
                        </a:rPr>
                        <a:t>Program </a:t>
                      </a:r>
                      <a:r>
                        <a:rPr lang="en-US" sz="1800" b="0">
                          <a:effectLst/>
                          <a:latin typeface="Times New Roman"/>
                        </a:rPr>
                        <a:t>Zadacha</a:t>
                      </a:r>
                      <a:r>
                        <a:rPr lang="ru-RU" sz="1800" b="0">
                          <a:effectLst/>
                          <a:latin typeface="Times New Roman"/>
                        </a:rPr>
                        <a:t>1;</a:t>
                      </a:r>
                      <a:endParaRPr lang="ru-RU" sz="1800" b="1"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4526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  <a:latin typeface="Times New Roman"/>
                        </a:rPr>
                        <a:t>Раздел описания переменных</a:t>
                      </a:r>
                      <a:endParaRPr lang="ru-RU" sz="1800" b="1"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0">
                          <a:effectLst/>
                          <a:latin typeface="Times New Roman"/>
                        </a:rPr>
                        <a:t>Var </a:t>
                      </a:r>
                      <a:r>
                        <a:rPr lang="ru-RU" sz="1800" b="0">
                          <a:effectLst/>
                          <a:latin typeface="Times New Roman"/>
                        </a:rPr>
                        <a:t>&lt;имя переменной&gt; : &lt;тип переменной&gt;;</a:t>
                      </a:r>
                      <a:endParaRPr lang="ru-RU" sz="1800" b="1"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0">
                          <a:effectLst/>
                          <a:latin typeface="Times New Roman"/>
                        </a:rPr>
                        <a:t>Var  x:integer;</a:t>
                      </a:r>
                      <a:endParaRPr lang="ru-RU" sz="1800" b="1"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8911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  <a:latin typeface="Times New Roman"/>
                        </a:rPr>
                        <a:t>Раздел операторов</a:t>
                      </a:r>
                      <a:endParaRPr lang="ru-RU" sz="1800" b="1"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Begin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&lt;операторы&gt;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end.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Begin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C:= A+B;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End.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491880" y="67334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b="1" dirty="0"/>
              <a:t>Таблица 1.</a:t>
            </a:r>
            <a:endParaRPr lang="ru-RU" dirty="0"/>
          </a:p>
          <a:p>
            <a:r>
              <a:rPr lang="ru-RU" b="1" dirty="0"/>
              <a:t>Структура программы.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757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548680"/>
            <a:ext cx="7632848" cy="56886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 smtClean="0"/>
              <a:t>Оператор Ввода.</a:t>
            </a:r>
          </a:p>
          <a:p>
            <a:pPr marL="0" indent="0">
              <a:buNone/>
            </a:pPr>
            <a:r>
              <a:rPr lang="ru-RU" dirty="0"/>
              <a:t>Ввод исходных данных с клавиатуры происходит по </a:t>
            </a:r>
            <a:r>
              <a:rPr lang="ru-RU" dirty="0" smtClean="0"/>
              <a:t>операторам: </a:t>
            </a:r>
          </a:p>
          <a:p>
            <a:pPr marL="0" indent="0">
              <a:buNone/>
            </a:pPr>
            <a:r>
              <a:rPr lang="ru-RU" sz="2800" dirty="0" err="1" smtClean="0">
                <a:solidFill>
                  <a:srgbClr val="FF0000"/>
                </a:solidFill>
              </a:rPr>
              <a:t>read</a:t>
            </a:r>
            <a:r>
              <a:rPr lang="ru-RU" sz="2800" dirty="0" smtClean="0"/>
              <a:t> </a:t>
            </a:r>
            <a:r>
              <a:rPr lang="ru-RU" sz="2800" dirty="0"/>
              <a:t>(</a:t>
            </a:r>
            <a:r>
              <a:rPr lang="ru-RU" sz="2800" dirty="0" err="1"/>
              <a:t>read</a:t>
            </a:r>
            <a:r>
              <a:rPr lang="ru-RU" sz="2800" dirty="0"/>
              <a:t> - читать)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или </a:t>
            </a:r>
          </a:p>
          <a:p>
            <a:pPr marL="0" indent="0">
              <a:buNone/>
            </a:pPr>
            <a:r>
              <a:rPr lang="ru-RU" sz="2800" dirty="0" err="1" smtClean="0">
                <a:solidFill>
                  <a:srgbClr val="FF0000"/>
                </a:solidFill>
              </a:rPr>
              <a:t>readln</a:t>
            </a:r>
            <a:r>
              <a:rPr lang="ru-RU" sz="2800" dirty="0" smtClean="0"/>
              <a:t> </a:t>
            </a:r>
            <a:r>
              <a:rPr lang="ru-RU" sz="2800" dirty="0"/>
              <a:t>(</a:t>
            </a:r>
            <a:r>
              <a:rPr lang="ru-RU" sz="2800" dirty="0" err="1"/>
              <a:t>read</a:t>
            </a:r>
            <a:r>
              <a:rPr lang="ru-RU" sz="2800" dirty="0"/>
              <a:t> </a:t>
            </a:r>
            <a:r>
              <a:rPr lang="ru-RU" sz="2800" dirty="0" err="1"/>
              <a:t>line</a:t>
            </a:r>
            <a:r>
              <a:rPr lang="ru-RU" sz="2800" dirty="0"/>
              <a:t> - читать строку</a:t>
            </a:r>
            <a:r>
              <a:rPr lang="ru-RU" sz="2800" dirty="0" smtClean="0"/>
              <a:t>)</a:t>
            </a:r>
          </a:p>
          <a:p>
            <a:pPr marL="0" indent="0">
              <a:buNone/>
            </a:pPr>
            <a:endParaRPr lang="ru-RU" sz="1400" dirty="0"/>
          </a:p>
          <a:p>
            <a:pPr marL="0" indent="0">
              <a:buNone/>
            </a:pPr>
            <a:r>
              <a:rPr lang="ru-RU" dirty="0" smtClean="0"/>
              <a:t>Пример, </a:t>
            </a:r>
            <a:r>
              <a:rPr lang="ru-RU" dirty="0" err="1" smtClean="0"/>
              <a:t>read</a:t>
            </a:r>
            <a:r>
              <a:rPr lang="ru-RU" dirty="0"/>
              <a:t>(&lt;список переменных&gt;);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или </a:t>
            </a:r>
            <a:r>
              <a:rPr lang="ru-RU" dirty="0" err="1"/>
              <a:t>readln</a:t>
            </a:r>
            <a:r>
              <a:rPr lang="ru-RU" dirty="0"/>
              <a:t>(&lt;список переменных</a:t>
            </a:r>
            <a:r>
              <a:rPr lang="ru-RU" dirty="0" smtClean="0"/>
              <a:t>&gt;);</a:t>
            </a:r>
          </a:p>
          <a:p>
            <a:pPr marL="0" indent="0">
              <a:buNone/>
            </a:pPr>
            <a:endParaRPr lang="ru-RU" sz="1400" dirty="0" smtClean="0"/>
          </a:p>
          <a:p>
            <a:pPr marL="0" indent="457200" algn="just">
              <a:buNone/>
            </a:pPr>
            <a:r>
              <a:rPr lang="ru-RU" dirty="0"/>
              <a:t>Разница </a:t>
            </a:r>
            <a:r>
              <a:rPr lang="ru-RU" dirty="0" smtClean="0"/>
              <a:t>операторов </a:t>
            </a:r>
            <a:r>
              <a:rPr lang="ru-RU" dirty="0" err="1"/>
              <a:t>readln</a:t>
            </a:r>
            <a:r>
              <a:rPr lang="ru-RU" dirty="0"/>
              <a:t> и </a:t>
            </a:r>
            <a:r>
              <a:rPr lang="ru-RU" dirty="0" err="1"/>
              <a:t>read</a:t>
            </a:r>
            <a:r>
              <a:rPr lang="ru-RU" dirty="0"/>
              <a:t> </a:t>
            </a:r>
            <a:r>
              <a:rPr lang="ru-RU" dirty="0" smtClean="0"/>
              <a:t>в </a:t>
            </a:r>
            <a:r>
              <a:rPr lang="ru-RU" dirty="0"/>
              <a:t>том, что </a:t>
            </a:r>
            <a:r>
              <a:rPr lang="ru-RU" dirty="0" smtClean="0"/>
              <a:t>при выполнении оператора </a:t>
            </a:r>
            <a:r>
              <a:rPr lang="ru-RU" dirty="0" err="1"/>
              <a:t>readln</a:t>
            </a:r>
            <a:r>
              <a:rPr lang="ru-RU" dirty="0"/>
              <a:t> </a:t>
            </a:r>
            <a:r>
              <a:rPr lang="ru-RU" dirty="0" smtClean="0"/>
              <a:t>происходит чтение и переход на следующую строку, а </a:t>
            </a:r>
            <a:r>
              <a:rPr lang="ru-RU" dirty="0"/>
              <a:t>по оператору </a:t>
            </a:r>
            <a:r>
              <a:rPr lang="ru-RU" dirty="0" err="1"/>
              <a:t>read</a:t>
            </a:r>
            <a:r>
              <a:rPr lang="ru-RU" dirty="0"/>
              <a:t> </a:t>
            </a:r>
            <a:r>
              <a:rPr lang="ru-RU" dirty="0" smtClean="0"/>
              <a:t>только чтение.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933442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476672"/>
            <a:ext cx="7560840" cy="590465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 smtClean="0"/>
              <a:t>Оператор Вывода.</a:t>
            </a:r>
          </a:p>
          <a:p>
            <a:pPr marL="0" indent="0">
              <a:buNone/>
            </a:pPr>
            <a:r>
              <a:rPr lang="ru-RU" dirty="0"/>
              <a:t>Вывод результатов </a:t>
            </a:r>
            <a:r>
              <a:rPr lang="ru-RU" dirty="0" smtClean="0"/>
              <a:t>на экран происходит </a:t>
            </a:r>
            <a:r>
              <a:rPr lang="ru-RU" dirty="0"/>
              <a:t>по </a:t>
            </a:r>
            <a:r>
              <a:rPr lang="ru-RU" dirty="0" smtClean="0"/>
              <a:t>операторам:</a:t>
            </a:r>
          </a:p>
          <a:p>
            <a:pPr marL="0" indent="0">
              <a:buNone/>
            </a:pPr>
            <a:r>
              <a:rPr lang="ru-RU" sz="2800" dirty="0" err="1" smtClean="0">
                <a:solidFill>
                  <a:srgbClr val="FF0000"/>
                </a:solidFill>
              </a:rPr>
              <a:t>write</a:t>
            </a:r>
            <a:r>
              <a:rPr lang="ru-RU" sz="2800" dirty="0" smtClean="0"/>
              <a:t> </a:t>
            </a:r>
            <a:r>
              <a:rPr lang="ru-RU" sz="2800" dirty="0"/>
              <a:t>(</a:t>
            </a:r>
            <a:r>
              <a:rPr lang="ru-RU" sz="2800" dirty="0" err="1"/>
              <a:t>write</a:t>
            </a:r>
            <a:r>
              <a:rPr lang="ru-RU" sz="2800" dirty="0"/>
              <a:t> - писать)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или </a:t>
            </a:r>
          </a:p>
          <a:p>
            <a:pPr marL="0" indent="0">
              <a:buNone/>
            </a:pPr>
            <a:r>
              <a:rPr lang="ru-RU" sz="2800" dirty="0" err="1" smtClean="0">
                <a:solidFill>
                  <a:srgbClr val="FF0000"/>
                </a:solidFill>
              </a:rPr>
              <a:t>writeln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/>
              <a:t>(</a:t>
            </a:r>
            <a:r>
              <a:rPr lang="ru-RU" sz="2800" dirty="0" err="1"/>
              <a:t>write</a:t>
            </a:r>
            <a:r>
              <a:rPr lang="ru-RU" sz="2800" dirty="0"/>
              <a:t> </a:t>
            </a:r>
            <a:r>
              <a:rPr lang="ru-RU" sz="2800" dirty="0" err="1"/>
              <a:t>line</a:t>
            </a:r>
            <a:r>
              <a:rPr lang="ru-RU" sz="2800" dirty="0"/>
              <a:t> - писать в строку</a:t>
            </a:r>
            <a:r>
              <a:rPr lang="ru-RU" sz="2800" dirty="0" smtClean="0"/>
              <a:t>)</a:t>
            </a:r>
          </a:p>
          <a:p>
            <a:pPr marL="0" indent="0">
              <a:buNone/>
            </a:pPr>
            <a:endParaRPr lang="ru-RU" sz="1400" dirty="0" smtClean="0"/>
          </a:p>
          <a:p>
            <a:pPr marL="0" indent="0">
              <a:buNone/>
            </a:pPr>
            <a:r>
              <a:rPr lang="ru-RU" dirty="0" smtClean="0"/>
              <a:t>Пример, </a:t>
            </a:r>
            <a:r>
              <a:rPr lang="ru-RU" dirty="0" err="1" smtClean="0"/>
              <a:t>write</a:t>
            </a:r>
            <a:r>
              <a:rPr lang="ru-RU" dirty="0"/>
              <a:t>(&lt;список вывода&gt;);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или </a:t>
            </a:r>
            <a:r>
              <a:rPr lang="ru-RU" dirty="0" err="1"/>
              <a:t>writeln</a:t>
            </a:r>
            <a:r>
              <a:rPr lang="ru-RU" dirty="0"/>
              <a:t>(&lt;список вывода</a:t>
            </a:r>
            <a:r>
              <a:rPr lang="ru-RU" dirty="0" smtClean="0"/>
              <a:t>&gt;);</a:t>
            </a:r>
          </a:p>
          <a:p>
            <a:pPr marL="0" indent="0">
              <a:buNone/>
            </a:pPr>
            <a:endParaRPr lang="ru-RU" sz="1200" dirty="0" smtClean="0"/>
          </a:p>
          <a:p>
            <a:pPr marL="0" indent="457200" algn="just">
              <a:buNone/>
            </a:pPr>
            <a:r>
              <a:rPr lang="ru-RU" dirty="0"/>
              <a:t>Разница операторов </a:t>
            </a:r>
            <a:r>
              <a:rPr lang="ru-RU" dirty="0" err="1"/>
              <a:t>write</a:t>
            </a:r>
            <a:r>
              <a:rPr lang="ru-RU" dirty="0"/>
              <a:t> </a:t>
            </a:r>
            <a:r>
              <a:rPr lang="ru-RU" dirty="0" smtClean="0"/>
              <a:t>и </a:t>
            </a:r>
            <a:r>
              <a:rPr lang="ru-RU" dirty="0" err="1"/>
              <a:t>writeln</a:t>
            </a:r>
            <a:r>
              <a:rPr lang="ru-RU" dirty="0" smtClean="0"/>
              <a:t> в </a:t>
            </a:r>
            <a:r>
              <a:rPr lang="ru-RU" dirty="0"/>
              <a:t>том, что при выполнении оператора </a:t>
            </a:r>
            <a:r>
              <a:rPr lang="ru-RU" dirty="0" err="1"/>
              <a:t>writeln</a:t>
            </a:r>
            <a:r>
              <a:rPr lang="ru-RU" dirty="0"/>
              <a:t> </a:t>
            </a:r>
            <a:r>
              <a:rPr lang="ru-RU" dirty="0" smtClean="0"/>
              <a:t>происходит вывод </a:t>
            </a:r>
            <a:r>
              <a:rPr lang="ru-RU" dirty="0"/>
              <a:t>и переход на следующую строку, а по оператору </a:t>
            </a:r>
            <a:r>
              <a:rPr lang="ru-RU" dirty="0" err="1" smtClean="0"/>
              <a:t>write</a:t>
            </a:r>
            <a:r>
              <a:rPr lang="ru-RU" dirty="0" smtClean="0"/>
              <a:t> </a:t>
            </a:r>
            <a:r>
              <a:rPr lang="ru-RU" dirty="0"/>
              <a:t>только </a:t>
            </a:r>
            <a:r>
              <a:rPr lang="ru-RU" dirty="0" smtClean="0"/>
              <a:t>вывод.</a:t>
            </a:r>
            <a:endParaRPr lang="ru-RU" sz="3200" dirty="0"/>
          </a:p>
          <a:p>
            <a:pPr marL="0" indent="0">
              <a:buNone/>
            </a:pPr>
            <a:endParaRPr lang="ru-RU" b="1" dirty="0"/>
          </a:p>
          <a:p>
            <a:pPr marL="0" indent="0" algn="ctr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83300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548680"/>
            <a:ext cx="7704856" cy="59766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dirty="0" smtClean="0"/>
              <a:t>Оператор Присваивания.</a:t>
            </a:r>
          </a:p>
          <a:p>
            <a:pPr marL="0" indent="0">
              <a:buNone/>
            </a:pPr>
            <a:r>
              <a:rPr lang="ru-RU" dirty="0" smtClean="0"/>
              <a:t>Оператор </a:t>
            </a:r>
            <a:r>
              <a:rPr lang="ru-RU" dirty="0"/>
              <a:t>присваивания на Паскале имеет следующий формат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endParaRPr lang="ru-RU" sz="900" dirty="0"/>
          </a:p>
          <a:p>
            <a:pPr marL="0" indent="0">
              <a:buNone/>
            </a:pPr>
            <a:r>
              <a:rPr lang="ru-RU" dirty="0"/>
              <a:t>&lt;числовая переменная&gt; </a:t>
            </a:r>
            <a:r>
              <a:rPr lang="ru-RU" dirty="0">
                <a:solidFill>
                  <a:srgbClr val="FF0000"/>
                </a:solidFill>
              </a:rPr>
              <a:t>:=</a:t>
            </a:r>
            <a:r>
              <a:rPr lang="ru-RU" dirty="0"/>
              <a:t> &lt;арифметическое выражение</a:t>
            </a:r>
            <a:r>
              <a:rPr lang="ru-RU" dirty="0" smtClean="0"/>
              <a:t>&gt;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ru-RU" sz="1100" dirty="0" smtClean="0"/>
          </a:p>
          <a:p>
            <a:pPr marL="0" indent="0">
              <a:buNone/>
            </a:pPr>
            <a:r>
              <a:rPr lang="ru-RU" b="1" dirty="0" smtClean="0"/>
              <a:t>Пример, </a:t>
            </a:r>
            <a:r>
              <a:rPr lang="en-US" b="1" dirty="0" smtClean="0"/>
              <a:t>a:=‘</a:t>
            </a:r>
            <a:r>
              <a:rPr lang="ru-RU" b="1" dirty="0" smtClean="0"/>
              <a:t>текст</a:t>
            </a:r>
            <a:r>
              <a:rPr lang="en-US" b="1" dirty="0" smtClean="0"/>
              <a:t>’;  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a:= 38;</a:t>
            </a:r>
          </a:p>
          <a:p>
            <a:pPr marL="0" indent="0">
              <a:buNone/>
            </a:pPr>
            <a:endParaRPr lang="ru-RU" sz="800" b="1" dirty="0"/>
          </a:p>
          <a:p>
            <a:pPr marL="0" indent="457200" algn="just">
              <a:buNone/>
            </a:pPr>
            <a:r>
              <a:rPr lang="ru-RU" dirty="0" smtClean="0"/>
              <a:t>Принцип работы оператора присваивания:</a:t>
            </a:r>
          </a:p>
          <a:p>
            <a:pPr marL="0" indent="457200" algn="just">
              <a:buNone/>
            </a:pPr>
            <a:r>
              <a:rPr lang="ru-RU" dirty="0" smtClean="0"/>
              <a:t>Переменной </a:t>
            </a:r>
            <a:r>
              <a:rPr lang="ru-RU" dirty="0"/>
              <a:t>(ячейке оперативной памяти компьютера) присваивается значение, т.е. в ячейку помещаются данные различных типов, которые необходимо прописать в разделе описания переменных </a:t>
            </a:r>
            <a:r>
              <a:rPr lang="en-US" dirty="0" err="1"/>
              <a:t>Var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8723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908720"/>
            <a:ext cx="7344816" cy="48143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smtClean="0"/>
              <a:t>Практическое занятие. </a:t>
            </a:r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r>
              <a:rPr lang="ru-RU" dirty="0"/>
              <a:t>Записать программы:</a:t>
            </a:r>
          </a:p>
          <a:p>
            <a:pPr marL="0" indent="0">
              <a:buNone/>
            </a:pPr>
            <a:r>
              <a:rPr lang="en-US" dirty="0" smtClean="0"/>
              <a:t>1) </a:t>
            </a:r>
            <a:r>
              <a:rPr lang="ru-RU" dirty="0" smtClean="0"/>
              <a:t>Вывести на экран фразу </a:t>
            </a:r>
            <a:r>
              <a:rPr lang="en-US" dirty="0" smtClean="0"/>
              <a:t>’Hello</a:t>
            </a:r>
            <a:r>
              <a:rPr lang="en-US" dirty="0"/>
              <a:t>, World</a:t>
            </a:r>
            <a:r>
              <a:rPr lang="en-US" dirty="0" smtClean="0"/>
              <a:t>!’</a:t>
            </a:r>
            <a:r>
              <a:rPr lang="ru-RU" dirty="0" smtClean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2)</a:t>
            </a:r>
            <a:r>
              <a:rPr lang="ru-RU" dirty="0"/>
              <a:t> Вывести на экран фразу </a:t>
            </a:r>
            <a:r>
              <a:rPr lang="en-US" dirty="0"/>
              <a:t>’Hello, World</a:t>
            </a:r>
            <a:r>
              <a:rPr lang="en-US" dirty="0" smtClean="0"/>
              <a:t>!’</a:t>
            </a:r>
            <a:r>
              <a:rPr lang="ru-RU" dirty="0" smtClean="0"/>
              <a:t>, используя переменную.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3) </a:t>
            </a:r>
            <a:r>
              <a:rPr lang="ru-RU" dirty="0" smtClean="0"/>
              <a:t>Вывести на экран значение выражения </a:t>
            </a:r>
            <a:r>
              <a:rPr lang="en-US" dirty="0" err="1" smtClean="0"/>
              <a:t>a+b</a:t>
            </a:r>
            <a:r>
              <a:rPr lang="ru-RU" dirty="0" smtClean="0"/>
              <a:t>.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297116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6525" cy="4958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Стр. </a:t>
            </a:r>
            <a:r>
              <a:rPr lang="ru-RU" sz="2800" dirty="0" smtClean="0"/>
              <a:t>1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23</a:t>
            </a:r>
            <a:r>
              <a:rPr lang="ru-RU" sz="2800" dirty="0" smtClean="0"/>
              <a:t>-12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2800" dirty="0" smtClean="0"/>
              <a:t>. </a:t>
            </a:r>
            <a:endParaRPr lang="en-US" sz="2800" dirty="0" smtClean="0"/>
          </a:p>
          <a:p>
            <a:pPr marL="0" indent="0" algn="just">
              <a:buNone/>
            </a:pPr>
            <a:r>
              <a:rPr lang="ru-RU" sz="2800" dirty="0"/>
              <a:t>Записать текст программы для нахождения значения выражения: (А+В)*(В-А).</a:t>
            </a:r>
            <a:endParaRPr lang="ru-RU" sz="2800" dirty="0" smtClean="0"/>
          </a:p>
          <a:p>
            <a:pPr marL="0" indent="0">
              <a:buNone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27205866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531</TotalTime>
  <Words>322</Words>
  <Application>Microsoft Office PowerPoint</Application>
  <PresentationFormat>Экран (4:3)</PresentationFormat>
  <Paragraphs>63</Paragraphs>
  <Slides>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Кнопка</vt:lpstr>
      <vt:lpstr>Структура программы  на языке Pascal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Комп10</cp:lastModifiedBy>
  <cp:revision>57</cp:revision>
  <dcterms:created xsi:type="dcterms:W3CDTF">2015-01-11T15:58:15Z</dcterms:created>
  <dcterms:modified xsi:type="dcterms:W3CDTF">2015-03-17T10:51:37Z</dcterms:modified>
</cp:coreProperties>
</file>