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6"/>
  </p:notesMasterIdLst>
  <p:sldIdLst>
    <p:sldId id="256" r:id="rId2"/>
    <p:sldId id="257" r:id="rId3"/>
    <p:sldId id="281" r:id="rId4"/>
    <p:sldId id="258" r:id="rId5"/>
    <p:sldId id="259" r:id="rId6"/>
    <p:sldId id="273" r:id="rId7"/>
    <p:sldId id="276" r:id="rId8"/>
    <p:sldId id="275" r:id="rId9"/>
    <p:sldId id="277" r:id="rId10"/>
    <p:sldId id="282" r:id="rId11"/>
    <p:sldId id="283" r:id="rId12"/>
    <p:sldId id="284" r:id="rId13"/>
    <p:sldId id="268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795A2-E223-42D0-8F9E-AAB0C14E199C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289D1-F007-47ED-8DC5-455FFC0AB5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99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913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14.04.2015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484784"/>
            <a:ext cx="7416824" cy="3312368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Алгоритмическая структура </a:t>
            </a:r>
            <a:br>
              <a:rPr lang="ru-RU" sz="6000" dirty="0" smtClean="0"/>
            </a:br>
            <a:r>
              <a:rPr lang="ru-RU" sz="6000" dirty="0" smtClean="0"/>
              <a:t>«цикл»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704856" cy="3312368"/>
          </a:xfrm>
        </p:spPr>
        <p:txBody>
          <a:bodyPr>
            <a:normAutofit fontScale="90000"/>
          </a:bodyPr>
          <a:lstStyle/>
          <a:p>
            <a:r>
              <a:rPr lang="ru-RU" sz="6000" dirty="0" smtClean="0"/>
              <a:t>Алгоритмическая структура</a:t>
            </a:r>
            <a:br>
              <a:rPr lang="ru-RU" sz="6000" dirty="0" smtClean="0"/>
            </a:br>
            <a:r>
              <a:rPr lang="ru-RU" sz="6000" dirty="0" smtClean="0"/>
              <a:t>«цикл с постусловием»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503331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620688"/>
            <a:ext cx="7632848" cy="5688632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dirty="0"/>
              <a:t>Алгоритмическая структура «цикл с постусловием» используется, если  заранее неизвестно, какое количество раз необходимо повторить тело цикла, но необходимо чтобы цикл выполнился хотя бы 1 раз</a:t>
            </a:r>
            <a:r>
              <a:rPr lang="ru-RU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/>
              <a:t>Если условие продолжения цикла стоит после тела цикла, то такой цикл называется циклом с постусловием</a:t>
            </a:r>
            <a:r>
              <a:rPr lang="ru-RU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/>
              <a:t>Синтаксис: После ключевого слова  Повторять записывается тело цикла, после слова До записывается условие цикла. Цикл выполняется, до ложности условия.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863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48680"/>
            <a:ext cx="7416824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Цикл с постусловием можно отобразить с помощью блок-схемы: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sz="2800" dirty="0"/>
          </a:p>
          <a:p>
            <a:endParaRPr lang="ru-RU" sz="2800" dirty="0" smtClean="0"/>
          </a:p>
          <a:p>
            <a:pPr marL="0" indent="0">
              <a:buNone/>
            </a:pPr>
            <a:r>
              <a:rPr lang="ru-RU" dirty="0"/>
              <a:t>Как только условие примет значение «ложь», выполнение цикла закончится.</a:t>
            </a: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340768"/>
            <a:ext cx="4896544" cy="4080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012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412776"/>
            <a:ext cx="7344816" cy="4310293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/>
              <a:t>Практическое занятие. </a:t>
            </a:r>
          </a:p>
          <a:p>
            <a:pPr marL="0" indent="0">
              <a:buNone/>
            </a:pPr>
            <a:endParaRPr lang="ru-RU" sz="3200" dirty="0"/>
          </a:p>
          <a:p>
            <a:pPr marL="0" indent="0" algn="just">
              <a:buNone/>
            </a:pPr>
            <a:r>
              <a:rPr lang="ru-RU" sz="3200" dirty="0" smtClean="0"/>
              <a:t>Решение задач на алгоритмическую структуру «цикл» в виде блок-схемы.</a:t>
            </a:r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97116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Стр. </a:t>
            </a:r>
            <a:r>
              <a:rPr lang="ru-RU" sz="2800" dirty="0" smtClean="0"/>
              <a:t>117-119. 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Задача: </a:t>
            </a:r>
            <a:r>
              <a:rPr lang="ru-RU" sz="2800" smtClean="0"/>
              <a:t>найти сумму </a:t>
            </a:r>
            <a:r>
              <a:rPr lang="ru-RU" sz="2800" dirty="0" smtClean="0"/>
              <a:t>последовательности 1+5+10+15</a:t>
            </a:r>
            <a:r>
              <a:rPr lang="ru-RU" sz="2800" dirty="0"/>
              <a:t>+…+</a:t>
            </a:r>
            <a:r>
              <a:rPr lang="en-US" sz="2800" dirty="0"/>
              <a:t>n</a:t>
            </a:r>
            <a:endParaRPr lang="ru-RU" sz="2800" dirty="0"/>
          </a:p>
          <a:p>
            <a:pPr marL="0" indent="0" algn="just">
              <a:buNone/>
            </a:pP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 smtClean="0"/>
              <a:t>Решить задачу, используя все три цикла.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720586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692696"/>
            <a:ext cx="7560840" cy="5688632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600" dirty="0" smtClean="0"/>
              <a:t>В алгоритмическую структуру «цикл» входит серия команд, выполняемая многократно. Такая последовательность команд называется телом цикла.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6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600" dirty="0" smtClean="0"/>
              <a:t>Циклические алгоритмические структуры бывают трех типов: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600" dirty="0" smtClean="0"/>
              <a:t>• цикл со счетчиком;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600" dirty="0" smtClean="0"/>
              <a:t>• цикл с предусловием;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600" dirty="0" smtClean="0"/>
              <a:t>• цикл </a:t>
            </a:r>
            <a:r>
              <a:rPr lang="ru-RU" sz="2600" smtClean="0"/>
              <a:t>с постусловием</a:t>
            </a:r>
            <a:r>
              <a:rPr lang="ru-RU" sz="2600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6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600" dirty="0" smtClean="0"/>
              <a:t>В алгоритмической структуре «цикл» серия команд (тело цикла) выполняется многократно.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484784"/>
            <a:ext cx="7416824" cy="3312368"/>
          </a:xfrm>
        </p:spPr>
        <p:txBody>
          <a:bodyPr>
            <a:normAutofit fontScale="90000"/>
          </a:bodyPr>
          <a:lstStyle/>
          <a:p>
            <a:r>
              <a:rPr lang="ru-RU" sz="6000" dirty="0" smtClean="0"/>
              <a:t>Алгоритмическая структура </a:t>
            </a:r>
            <a:br>
              <a:rPr lang="ru-RU" sz="6000" dirty="0" smtClean="0"/>
            </a:br>
            <a:r>
              <a:rPr lang="ru-RU" sz="6000" dirty="0" smtClean="0"/>
              <a:t>«цикл со счетчиком»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561085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764704"/>
            <a:ext cx="7632848" cy="5544616"/>
          </a:xfrm>
        </p:spPr>
        <p:txBody>
          <a:bodyPr/>
          <a:lstStyle/>
          <a:p>
            <a:pPr marL="0" indent="457200" algn="just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Алгоритмическая структура «цикл со счетчиком» используется, если заранее известно, какое число повторений тела цикла необходимо выполнить. </a:t>
            </a:r>
            <a:endParaRPr lang="ru-RU" sz="2800" dirty="0" smtClean="0"/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Синтаксис: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Для </a:t>
            </a:r>
            <a:r>
              <a:rPr lang="ru-RU" sz="2800" dirty="0"/>
              <a:t>&lt;начальное значение&gt; до &lt;конечное значение&gt; сделать</a:t>
            </a:r>
          </a:p>
          <a:p>
            <a:pPr marL="0" indent="0" algn="r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29407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764704"/>
            <a:ext cx="7560840" cy="5472608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0"/>
              </a:spcBef>
              <a:buNone/>
            </a:pPr>
            <a:r>
              <a:rPr lang="ru-RU" sz="28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Цикл со счетчиком может быть зафиксирован графически, с помощью блок-схемы:</a:t>
            </a:r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410" y="2276872"/>
            <a:ext cx="6420747" cy="3915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886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764704"/>
            <a:ext cx="7560840" cy="5472608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dirty="0"/>
              <a:t>В начале выполнения цикла значение переменной Счетчик устанавливается равным Начальному Значению. </a:t>
            </a:r>
            <a:endParaRPr lang="ru-RU" dirty="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 smtClean="0"/>
              <a:t>При </a:t>
            </a:r>
            <a:r>
              <a:rPr lang="ru-RU" dirty="0"/>
              <a:t>каждом «проходе» цикла значение переменной Счетчик увеличивается на величину шага. </a:t>
            </a:r>
            <a:endParaRPr lang="ru-RU" dirty="0" smtClean="0"/>
          </a:p>
          <a:p>
            <a:pPr marL="0" indent="4572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 smtClean="0"/>
              <a:t>Если </a:t>
            </a:r>
            <a:r>
              <a:rPr lang="ru-RU" dirty="0"/>
              <a:t>оно достигает величины Конечного Значения, то цикл завершается, и происходит переход на следующую строку программы.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85350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704856" cy="3312368"/>
          </a:xfrm>
        </p:spPr>
        <p:txBody>
          <a:bodyPr>
            <a:normAutofit fontScale="90000"/>
          </a:bodyPr>
          <a:lstStyle/>
          <a:p>
            <a:r>
              <a:rPr lang="ru-RU" sz="6000" dirty="0" smtClean="0"/>
              <a:t>Алгоритмическая структура</a:t>
            </a:r>
            <a:br>
              <a:rPr lang="ru-RU" sz="6000" dirty="0" smtClean="0"/>
            </a:br>
            <a:r>
              <a:rPr lang="ru-RU" sz="6000" dirty="0" smtClean="0"/>
              <a:t>«цикл с предусловием»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384799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764704"/>
            <a:ext cx="7560840" cy="5472608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dirty="0"/>
              <a:t>Алгоритмическая структура «цикл с предусловием» используется, если  заранее неизвестно, какое количество раз необходимо повторить тело цикла. В этом случае количество повторений тела цикла зависит от истинности условия</a:t>
            </a:r>
            <a:r>
              <a:rPr lang="ru-RU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/>
              <a:t>Если условие продолжения цикла стоит перед телом цикла, то такой цикл называется циклом с предусловием</a:t>
            </a:r>
            <a:r>
              <a:rPr lang="ru-RU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dirty="0"/>
              <a:t>Синтаксис: После ключевого слова Пока записывается условие продолжения цикла. Цикл выполняется, пока истинно условие.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96738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48680"/>
            <a:ext cx="7560840" cy="568863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/>
              <a:t>Цикл с условием можно отобразить с помощью блок-схемы</a:t>
            </a:r>
            <a:r>
              <a:rPr lang="ru-RU" dirty="0" smtClean="0"/>
              <a:t>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dirty="0"/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36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Как </a:t>
            </a:r>
            <a:r>
              <a:rPr lang="ru-RU" dirty="0"/>
              <a:t>только условие примет значение «ложь», выполнение цикла закончится.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340768"/>
            <a:ext cx="4752528" cy="4253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9012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471</TotalTime>
  <Words>377</Words>
  <Application>Microsoft Office PowerPoint</Application>
  <PresentationFormat>Экран (4:3)</PresentationFormat>
  <Paragraphs>69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Кнопка</vt:lpstr>
      <vt:lpstr>Алгоритмическая структура  «цикл»</vt:lpstr>
      <vt:lpstr>Презентация PowerPoint</vt:lpstr>
      <vt:lpstr>Алгоритмическая структура  «цикл со счетчиком»</vt:lpstr>
      <vt:lpstr>Презентация PowerPoint</vt:lpstr>
      <vt:lpstr>Презентация PowerPoint</vt:lpstr>
      <vt:lpstr>Презентация PowerPoint</vt:lpstr>
      <vt:lpstr>Алгоритмическая структура «цикл с предусловием»</vt:lpstr>
      <vt:lpstr>Презентация PowerPoint</vt:lpstr>
      <vt:lpstr>Презентация PowerPoint</vt:lpstr>
      <vt:lpstr>Алгоритмическая структура «цикл с постусловием»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Комп10</cp:lastModifiedBy>
  <cp:revision>50</cp:revision>
  <dcterms:created xsi:type="dcterms:W3CDTF">2015-01-11T15:58:15Z</dcterms:created>
  <dcterms:modified xsi:type="dcterms:W3CDTF">2015-04-14T10:48:18Z</dcterms:modified>
</cp:coreProperties>
</file>