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9"/>
  </p:notesMasterIdLst>
  <p:sldIdLst>
    <p:sldId id="276" r:id="rId2"/>
    <p:sldId id="275" r:id="rId3"/>
    <p:sldId id="277" r:id="rId4"/>
    <p:sldId id="278" r:id="rId5"/>
    <p:sldId id="279" r:id="rId6"/>
    <p:sldId id="268" r:id="rId7"/>
    <p:sldId id="27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68" autoAdjust="0"/>
    <p:restoredTop sz="94660"/>
  </p:normalViewPr>
  <p:slideViewPr>
    <p:cSldViewPr>
      <p:cViewPr varScale="1">
        <p:scale>
          <a:sx n="77" d="100"/>
          <a:sy n="77" d="100"/>
        </p:scale>
        <p:origin x="-102" y="-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795A2-E223-42D0-8F9E-AAB0C14E199C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289D1-F007-47ED-8DC5-455FFC0AB5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399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484784"/>
            <a:ext cx="6800751" cy="3312368"/>
          </a:xfrm>
        </p:spPr>
        <p:txBody>
          <a:bodyPr>
            <a:normAutofit/>
          </a:bodyPr>
          <a:lstStyle/>
          <a:p>
            <a:r>
              <a:rPr lang="ru-RU" sz="6000" dirty="0" smtClean="0"/>
              <a:t>Алгоритмическая структура</a:t>
            </a:r>
            <a:br>
              <a:rPr lang="ru-RU" sz="6000" dirty="0" smtClean="0"/>
            </a:br>
            <a:r>
              <a:rPr lang="ru-RU" sz="6000" dirty="0" smtClean="0"/>
              <a:t>«выбор»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xmlns="" val="3384799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764704"/>
            <a:ext cx="7560840" cy="5472608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dirty="0"/>
              <a:t>Алгоритмическая структура «выбор» применяется для реализации ветвлений со многими вариантами серий команд. </a:t>
            </a:r>
            <a:endParaRPr lang="ru-RU" dirty="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dirty="0" smtClean="0"/>
              <a:t>В </a:t>
            </a:r>
            <a:r>
              <a:rPr lang="ru-RU" dirty="0"/>
              <a:t>структуру выбора входят несколько условий, которые последовательно проверяются. 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dirty="0" smtClean="0"/>
              <a:t>В </a:t>
            </a:r>
            <a:r>
              <a:rPr lang="ru-RU" dirty="0"/>
              <a:t>алгоритмической структуре «выбор» выполняется одна из нескольких последовательностей команд при истинности соответствующего условия.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dirty="0" smtClean="0"/>
              <a:t>Если </a:t>
            </a:r>
            <a:r>
              <a:rPr lang="ru-RU" dirty="0"/>
              <a:t>ни одно из условий не истинно, то выполняется последовательность </a:t>
            </a:r>
            <a:r>
              <a:rPr lang="ru-RU" dirty="0" smtClean="0"/>
              <a:t>команд Иначе</a:t>
            </a:r>
            <a:r>
              <a:rPr lang="ru-RU" i="1" dirty="0" smtClean="0"/>
              <a:t>.</a:t>
            </a:r>
            <a:endParaRPr lang="ru-RU" dirty="0"/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3296738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764704"/>
            <a:ext cx="7560840" cy="547260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dirty="0"/>
              <a:t>Алгоритмическая структура «выбор» может быть наглядно представлена с помощью блок-схемы.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99792" y="1628800"/>
            <a:ext cx="4039164" cy="4534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10901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764704"/>
            <a:ext cx="7560840" cy="547260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dirty="0"/>
              <a:t>В случае отсутствия серии команд, которую необходимо выполнить при ложности всех условий, используется сокращенная форма алгоритмической структуры «выбор». </a:t>
            </a:r>
            <a:endParaRPr lang="ru-RU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99792" y="2420888"/>
            <a:ext cx="3972480" cy="3810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11436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340768"/>
            <a:ext cx="7560840" cy="489654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dirty="0"/>
              <a:t>В этом случае в операторе выбора отсутствуют ключевые слова Иначе и, соответственно, последовательность </a:t>
            </a:r>
            <a:r>
              <a:rPr lang="ru-RU" dirty="0" smtClean="0"/>
              <a:t>команд</a:t>
            </a:r>
            <a:r>
              <a:rPr lang="ru-RU" i="1" dirty="0" smtClean="0"/>
              <a:t>. 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i="1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Тогда</a:t>
            </a:r>
            <a:r>
              <a:rPr lang="ru-RU" dirty="0"/>
              <a:t>, если все условия ложны, выполнение оператора выбора заканчивается и происходит переход на следующую строку программы.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4128661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412776"/>
            <a:ext cx="7344816" cy="4310293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 smtClean="0"/>
              <a:t>Практическое занятие. </a:t>
            </a:r>
          </a:p>
          <a:p>
            <a:pPr marL="0" indent="0">
              <a:buNone/>
            </a:pPr>
            <a:endParaRPr lang="ru-RU" sz="3200" dirty="0"/>
          </a:p>
          <a:p>
            <a:pPr marL="0" indent="0" algn="just">
              <a:buNone/>
            </a:pPr>
            <a:r>
              <a:rPr lang="ru-RU" sz="3200" dirty="0" smtClean="0"/>
              <a:t>Решение задач на алгоритмическую </a:t>
            </a:r>
            <a:r>
              <a:rPr lang="ru-RU" sz="3200" dirty="0" smtClean="0"/>
              <a:t>структуру «</a:t>
            </a:r>
            <a:r>
              <a:rPr lang="ru-RU" sz="3200" dirty="0" smtClean="0"/>
              <a:t>выбор» в виде блок-схемы.</a:t>
            </a:r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3297116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6525" cy="4958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Стр. </a:t>
            </a:r>
            <a:r>
              <a:rPr lang="ru-RU" sz="2800" dirty="0" smtClean="0"/>
              <a:t>115-116. </a:t>
            </a:r>
            <a:endParaRPr lang="ru-RU" sz="2800" dirty="0" smtClean="0"/>
          </a:p>
          <a:p>
            <a:pPr marL="0" indent="0" algn="just">
              <a:buNone/>
            </a:pPr>
            <a:endParaRPr lang="ru-RU" sz="2800" dirty="0"/>
          </a:p>
          <a:p>
            <a:pPr marL="0" indent="0" algn="just">
              <a:buNone/>
            </a:pPr>
            <a:r>
              <a:rPr lang="ru-RU" sz="2800" dirty="0" smtClean="0"/>
              <a:t>Задача: </a:t>
            </a:r>
            <a:r>
              <a:rPr lang="ru-RU" sz="2800" dirty="0"/>
              <a:t>Даны 4 цвета: красный, зеленый, синий, </a:t>
            </a:r>
            <a:r>
              <a:rPr lang="ru-RU" sz="2800" dirty="0" smtClean="0"/>
              <a:t>желтый. Выбран </a:t>
            </a:r>
            <a:r>
              <a:rPr lang="ru-RU" sz="2800" dirty="0"/>
              <a:t>1 цвет для свитера. Определить этот цвет и записать.</a:t>
            </a:r>
            <a:endParaRPr lang="ru-RU" sz="2800" dirty="0" smtClean="0"/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27205866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418</TotalTime>
  <Words>178</Words>
  <Application>Microsoft Office PowerPoint</Application>
  <PresentationFormat>Экран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Кнопка</vt:lpstr>
      <vt:lpstr>Алгоритмическая структура «выбор»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Corvinis</cp:lastModifiedBy>
  <cp:revision>44</cp:revision>
  <dcterms:created xsi:type="dcterms:W3CDTF">2015-01-11T15:58:15Z</dcterms:created>
  <dcterms:modified xsi:type="dcterms:W3CDTF">2016-02-04T11:08:34Z</dcterms:modified>
</cp:coreProperties>
</file>