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73" r:id="rId6"/>
    <p:sldId id="274" r:id="rId7"/>
    <p:sldId id="280" r:id="rId8"/>
    <p:sldId id="268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68" autoAdjust="0"/>
    <p:restoredTop sz="94660"/>
  </p:normalViewPr>
  <p:slideViewPr>
    <p:cSldViewPr>
      <p:cViewPr varScale="1">
        <p:scale>
          <a:sx n="77" d="100"/>
          <a:sy n="77" d="100"/>
        </p:scale>
        <p:origin x="-102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791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484784"/>
            <a:ext cx="6800751" cy="3312368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Алгоритмическая структура «ветвление»</a:t>
            </a:r>
            <a:endParaRPr lang="ru-RU" sz="6000" dirty="0"/>
          </a:p>
        </p:txBody>
      </p:sp>
    </p:spTree>
    <p:extLst>
      <p:ext uri="{BB962C8B-B14F-4D97-AF65-F5344CB8AC3E}">
        <p14:creationId xmlns=""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92696"/>
            <a:ext cx="7560840" cy="5688632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800" dirty="0"/>
              <a:t>В отличие от линейных алгоритмов, в которых команды выполняются последовательно одна за другой, в алгоритмическую структуру «ветвление» входит условие. </a:t>
            </a:r>
            <a:endParaRPr lang="ru-RU" sz="2800" dirty="0" smtClean="0"/>
          </a:p>
          <a:p>
            <a:pPr marL="0" indent="457200" algn="just">
              <a:buNone/>
            </a:pPr>
            <a:endParaRPr lang="ru-RU" sz="2800" dirty="0" smtClean="0"/>
          </a:p>
          <a:p>
            <a:pPr marL="0" indent="457200" algn="just">
              <a:buNone/>
            </a:pPr>
            <a:r>
              <a:rPr lang="ru-RU" sz="2800" dirty="0" smtClean="0"/>
              <a:t>В </a:t>
            </a:r>
            <a:r>
              <a:rPr lang="ru-RU" sz="2800" dirty="0"/>
              <a:t>зависимости от выполнения (истинности) или невыполнения (ложности) условия реализуется одна или другая последовательность команд (серий).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0"/>
            <a:ext cx="7632848" cy="6309320"/>
          </a:xfrm>
        </p:spPr>
        <p:txBody>
          <a:bodyPr/>
          <a:lstStyle/>
          <a:p>
            <a:pPr marL="0" indent="457200" algn="just">
              <a:buNone/>
            </a:pPr>
            <a:endParaRPr lang="ru-RU" sz="2000" dirty="0" smtClean="0"/>
          </a:p>
          <a:p>
            <a:pPr marL="0" indent="0" algn="r">
              <a:buNone/>
            </a:pP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620688"/>
            <a:ext cx="7200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/>
              <a:t>В алгоритмической структуре «ветвление» в зависимости от истинности или ложности условия выполняется одна или другая серия команд</a:t>
            </a:r>
            <a:r>
              <a:rPr lang="ru-RU" sz="2400" dirty="0" smtClean="0"/>
              <a:t>.</a:t>
            </a:r>
          </a:p>
          <a:p>
            <a:pPr indent="457200" algn="just"/>
            <a:endParaRPr lang="ru-RU" sz="2400" dirty="0"/>
          </a:p>
          <a:p>
            <a:pPr indent="457200" algn="just"/>
            <a:r>
              <a:rPr lang="ru-RU" sz="2400" dirty="0"/>
              <a:t>В условии два числа, две строки, две переменных, два арифметических или строковых выражения сравниваются между собой с использованием операций </a:t>
            </a:r>
            <a:r>
              <a:rPr lang="ru-RU" sz="2400" dirty="0" smtClean="0"/>
              <a:t>сравнения: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/>
              <a:t>&gt;,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/>
              <a:t>&lt;,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/>
              <a:t>= </a:t>
            </a:r>
            <a:r>
              <a:rPr lang="ru-RU" sz="2400" dirty="0"/>
              <a:t>, </a:t>
            </a:r>
            <a:endParaRPr lang="ru-RU" sz="24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/>
              <a:t>&gt;=,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/>
              <a:t>&lt;=. </a:t>
            </a:r>
          </a:p>
          <a:p>
            <a:pPr indent="457200" algn="just"/>
            <a:r>
              <a:rPr lang="ru-RU" sz="2400" dirty="0" smtClean="0"/>
              <a:t>Например</a:t>
            </a:r>
            <a:r>
              <a:rPr lang="ru-RU" sz="2400" dirty="0"/>
              <a:t>: 5 &gt; 3, "А" = "В" и т. д.</a:t>
            </a:r>
          </a:p>
        </p:txBody>
      </p:sp>
    </p:spTree>
    <p:extLst>
      <p:ext uri="{BB962C8B-B14F-4D97-AF65-F5344CB8AC3E}">
        <p14:creationId xmlns=""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56084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Алгоритмическая структура «ветвление» может быть наглядно представлена с помощью блок-схемы: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На </a:t>
            </a:r>
            <a:r>
              <a:rPr lang="ru-RU" dirty="0"/>
              <a:t>языке </a:t>
            </a:r>
            <a:r>
              <a:rPr lang="en-US" dirty="0"/>
              <a:t>Pascal </a:t>
            </a:r>
            <a:r>
              <a:rPr lang="ru-RU" dirty="0"/>
              <a:t>ветвление кодируется с использованием условного оператора </a:t>
            </a: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Если </a:t>
            </a:r>
            <a:r>
              <a:rPr lang="ru-RU" dirty="0"/>
              <a:t>... </a:t>
            </a:r>
            <a:r>
              <a:rPr lang="en-US" dirty="0"/>
              <a:t>To</a:t>
            </a:r>
            <a:r>
              <a:rPr lang="ru-RU" dirty="0"/>
              <a:t> ... Иначе.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11" y="1638050"/>
            <a:ext cx="5392469" cy="33624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560840" cy="547260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В операторе условного перехода после первого ключевого слова Если должно быть размещено условие. Второе ключевое слово То размещается на той же строке, после него размещается последовательность команд (</a:t>
            </a:r>
            <a:r>
              <a:rPr lang="ru-RU" i="1" dirty="0"/>
              <a:t>Серия 1), </a:t>
            </a:r>
            <a:r>
              <a:rPr lang="ru-RU" dirty="0"/>
              <a:t>которая должна выполняться, если условие истинно. </a:t>
            </a: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На </a:t>
            </a:r>
            <a:r>
              <a:rPr lang="ru-RU" dirty="0"/>
              <a:t>второй строке размещается ключевое слово Иначе, после него размещается последовательность команд (</a:t>
            </a:r>
            <a:r>
              <a:rPr lang="ru-RU" i="1" dirty="0"/>
              <a:t>Серия 2), </a:t>
            </a:r>
            <a:r>
              <a:rPr lang="ru-RU" dirty="0"/>
              <a:t>которая должна выполняться, если условие ложно.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985350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560840" cy="568863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В случае отсутствия серии команд, которую необходимо выполнить при ложности условия, используется сокращенная форма алгоритмической структуры «ветвление</a:t>
            </a:r>
            <a:r>
              <a:rPr lang="ru-RU" sz="2000" dirty="0" smtClean="0"/>
              <a:t>».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988840"/>
            <a:ext cx="5812076" cy="37444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71946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24744"/>
            <a:ext cx="7560840" cy="511256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/>
              <a:t>этом случае в операторе условного перехода отсутствует ключевое слово Иначе и, соответственно, последовательность команд </a:t>
            </a:r>
            <a:r>
              <a:rPr lang="ru-RU" i="1" dirty="0"/>
              <a:t>Серия 2. </a:t>
            </a:r>
            <a:endParaRPr lang="ru-RU" i="1" dirty="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i="1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Тогда</a:t>
            </a:r>
            <a:r>
              <a:rPr lang="ru-RU" dirty="0"/>
              <a:t>, если условие ложно, выполнение оператора условного перехода заканчивается и происходит переход на следующую строку программы.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911497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412776"/>
            <a:ext cx="7344816" cy="4310293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Практическое занятие. </a:t>
            </a:r>
          </a:p>
          <a:p>
            <a:pPr marL="0" indent="0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 smtClean="0"/>
              <a:t>Решение задач на алгоритмическую структуру «ветвление» в виде блок-схемы.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3297116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smtClean="0"/>
              <a:t>114-115. </a:t>
            </a: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Задача: </a:t>
            </a:r>
            <a:r>
              <a:rPr lang="ru-RU" sz="2800" dirty="0"/>
              <a:t>Даны 2 числа. Если первое число меньше второго, то сложить их, </a:t>
            </a:r>
            <a:r>
              <a:rPr lang="ru-RU" sz="2800" dirty="0" smtClean="0"/>
              <a:t>иначе</a:t>
            </a:r>
            <a:endParaRPr lang="en-US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720586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418</TotalTime>
  <Words>313</Words>
  <Application>Microsoft Office PowerPoint</Application>
  <PresentationFormat>Экран (4:3)</PresentationFormat>
  <Paragraphs>51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Кнопка</vt:lpstr>
      <vt:lpstr>Алгоритмическая структура «ветвление»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45</cp:revision>
  <dcterms:created xsi:type="dcterms:W3CDTF">2015-01-11T15:58:15Z</dcterms:created>
  <dcterms:modified xsi:type="dcterms:W3CDTF">2016-02-04T11:09:04Z</dcterms:modified>
</cp:coreProperties>
</file>