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73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84" r:id="rId14"/>
    <p:sldId id="285" r:id="rId15"/>
    <p:sldId id="286" r:id="rId16"/>
    <p:sldId id="288" r:id="rId17"/>
    <p:sldId id="287" r:id="rId18"/>
    <p:sldId id="271" r:id="rId19"/>
    <p:sldId id="272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08" y="-4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A02C81-25CE-40DC-A8D4-045A06608A8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FA5112C-3144-425C-B8E4-AF50ED494E21}">
      <dgm:prSet phldrT="[Текст]"/>
      <dgm:spPr/>
      <dgm:t>
        <a:bodyPr/>
        <a:lstStyle/>
        <a:p>
          <a:r>
            <a:rPr lang="ru-RU" dirty="0" smtClean="0"/>
            <a:t>из точек различного цвета (пикселей), которые образуют строки и столбцы</a:t>
          </a:r>
          <a:endParaRPr lang="ru-RU" dirty="0"/>
        </a:p>
      </dgm:t>
    </dgm:pt>
    <dgm:pt modelId="{D5836252-7D01-45D5-8162-F1CE74688A40}" type="parTrans" cxnId="{DFB9E023-759A-4E10-84DF-289B27F093DE}">
      <dgm:prSet/>
      <dgm:spPr/>
      <dgm:t>
        <a:bodyPr/>
        <a:lstStyle/>
        <a:p>
          <a:endParaRPr lang="ru-RU"/>
        </a:p>
      </dgm:t>
    </dgm:pt>
    <dgm:pt modelId="{66350C17-6B5D-4122-8D5B-A6F58C6796D4}" type="sibTrans" cxnId="{DFB9E023-759A-4E10-84DF-289B27F093DE}">
      <dgm:prSet/>
      <dgm:spPr/>
      <dgm:t>
        <a:bodyPr/>
        <a:lstStyle/>
        <a:p>
          <a:endParaRPr lang="ru-RU"/>
        </a:p>
      </dgm:t>
    </dgm:pt>
    <dgm:pt modelId="{C6EBB3A0-A970-43F3-926F-92F721573E75}">
      <dgm:prSet phldrT="[Текст]"/>
      <dgm:spPr/>
      <dgm:t>
        <a:bodyPr/>
        <a:lstStyle/>
        <a:p>
          <a:r>
            <a:rPr lang="ru-RU" dirty="0" smtClean="0"/>
            <a:t>в процессе сканирования многоцветных иллюстраций и фотографий</a:t>
          </a:r>
          <a:endParaRPr lang="ru-RU" dirty="0"/>
        </a:p>
      </dgm:t>
    </dgm:pt>
    <dgm:pt modelId="{C5536801-00BA-4C3C-A70E-217D982F073C}" type="parTrans" cxnId="{10CA4CEE-B817-4B65-8AE2-6D6B7A53E0D9}">
      <dgm:prSet/>
      <dgm:spPr/>
      <dgm:t>
        <a:bodyPr/>
        <a:lstStyle/>
        <a:p>
          <a:endParaRPr lang="ru-RU"/>
        </a:p>
      </dgm:t>
    </dgm:pt>
    <dgm:pt modelId="{530CCFC9-016C-4247-B5FC-B952198E468C}" type="sibTrans" cxnId="{10CA4CEE-B817-4B65-8AE2-6D6B7A53E0D9}">
      <dgm:prSet/>
      <dgm:spPr/>
      <dgm:t>
        <a:bodyPr/>
        <a:lstStyle/>
        <a:p>
          <a:endParaRPr lang="ru-RU"/>
        </a:p>
      </dgm:t>
    </dgm:pt>
    <dgm:pt modelId="{EC17798E-D2DD-4E5F-A69C-61B3FE5815B1}">
      <dgm:prSet phldrT="[Текст]"/>
      <dgm:spPr/>
      <dgm:t>
        <a:bodyPr/>
        <a:lstStyle/>
        <a:p>
          <a:r>
            <a:rPr lang="ru-RU" dirty="0" smtClean="0"/>
            <a:t>при использовании цифровых фото- и видеокамер</a:t>
          </a:r>
          <a:endParaRPr lang="ru-RU" dirty="0"/>
        </a:p>
      </dgm:t>
    </dgm:pt>
    <dgm:pt modelId="{89EC2A7D-6FE1-448A-9E2A-E5554A445F95}" type="parTrans" cxnId="{545ABE1F-4B55-42E5-A205-2D5263768F7F}">
      <dgm:prSet/>
      <dgm:spPr/>
      <dgm:t>
        <a:bodyPr/>
        <a:lstStyle/>
        <a:p>
          <a:endParaRPr lang="ru-RU"/>
        </a:p>
      </dgm:t>
    </dgm:pt>
    <dgm:pt modelId="{92CE1725-E98F-4CDD-B734-E61EE009FF31}" type="sibTrans" cxnId="{545ABE1F-4B55-42E5-A205-2D5263768F7F}">
      <dgm:prSet/>
      <dgm:spPr/>
      <dgm:t>
        <a:bodyPr/>
        <a:lstStyle/>
        <a:p>
          <a:endParaRPr lang="ru-RU"/>
        </a:p>
      </dgm:t>
    </dgm:pt>
    <dgm:pt modelId="{623E5077-B2E9-4B07-9F2B-1D09ADD71FB8}">
      <dgm:prSet phldrT="[Текст]"/>
      <dgm:spPr/>
      <dgm:t>
        <a:bodyPr/>
        <a:lstStyle/>
        <a:p>
          <a:r>
            <a:rPr lang="ru-RU" dirty="0" smtClean="0"/>
            <a:t>на компьютере с использованием растрового графического редактора</a:t>
          </a:r>
          <a:endParaRPr lang="ru-RU" dirty="0"/>
        </a:p>
      </dgm:t>
    </dgm:pt>
    <dgm:pt modelId="{8538770D-D748-4963-94AA-3C38D15AF263}" type="parTrans" cxnId="{91220340-EDD7-4A2B-B9EC-20B2CE3877EC}">
      <dgm:prSet/>
      <dgm:spPr/>
      <dgm:t>
        <a:bodyPr/>
        <a:lstStyle/>
        <a:p>
          <a:endParaRPr lang="ru-RU"/>
        </a:p>
      </dgm:t>
    </dgm:pt>
    <dgm:pt modelId="{CE7B57B7-0748-4810-B0F1-FF715CA93178}" type="sibTrans" cxnId="{91220340-EDD7-4A2B-B9EC-20B2CE3877EC}">
      <dgm:prSet/>
      <dgm:spPr/>
      <dgm:t>
        <a:bodyPr/>
        <a:lstStyle/>
        <a:p>
          <a:endParaRPr lang="ru-RU"/>
        </a:p>
      </dgm:t>
    </dgm:pt>
    <dgm:pt modelId="{3A17410B-D230-478E-AC04-296E40D767E5}" type="pres">
      <dgm:prSet presAssocID="{17A02C81-25CE-40DC-A8D4-045A06608A8B}" presName="linear" presStyleCnt="0">
        <dgm:presLayoutVars>
          <dgm:animLvl val="lvl"/>
          <dgm:resizeHandles val="exact"/>
        </dgm:presLayoutVars>
      </dgm:prSet>
      <dgm:spPr/>
    </dgm:pt>
    <dgm:pt modelId="{AD8B4DB1-784B-453C-81AD-1EE9C86E0860}" type="pres">
      <dgm:prSet presAssocID="{AFA5112C-3144-425C-B8E4-AF50ED494E21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EA3706-8D8D-4805-95D0-39A95354FBFF}" type="pres">
      <dgm:prSet presAssocID="{66350C17-6B5D-4122-8D5B-A6F58C6796D4}" presName="spacer" presStyleCnt="0"/>
      <dgm:spPr/>
    </dgm:pt>
    <dgm:pt modelId="{0BCBB34C-601C-44A4-9486-878F893F823C}" type="pres">
      <dgm:prSet presAssocID="{C6EBB3A0-A970-43F3-926F-92F721573E75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3F65B1-32C7-4683-8FB3-8BC11610D205}" type="pres">
      <dgm:prSet presAssocID="{530CCFC9-016C-4247-B5FC-B952198E468C}" presName="spacer" presStyleCnt="0"/>
      <dgm:spPr/>
    </dgm:pt>
    <dgm:pt modelId="{C7DC169B-4D01-43BC-9425-D2AC66BE5BA5}" type="pres">
      <dgm:prSet presAssocID="{EC17798E-D2DD-4E5F-A69C-61B3FE5815B1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A95249-04FD-4BB8-839B-C0647833FE0E}" type="pres">
      <dgm:prSet presAssocID="{92CE1725-E98F-4CDD-B734-E61EE009FF31}" presName="spacer" presStyleCnt="0"/>
      <dgm:spPr/>
    </dgm:pt>
    <dgm:pt modelId="{2C8EBDCE-6DAA-496D-A8D1-73B405566E80}" type="pres">
      <dgm:prSet presAssocID="{623E5077-B2E9-4B07-9F2B-1D09ADD71FB8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1475412-D011-44F5-A499-B0DAF126AFE2}" type="presOf" srcId="{C6EBB3A0-A970-43F3-926F-92F721573E75}" destId="{0BCBB34C-601C-44A4-9486-878F893F823C}" srcOrd="0" destOrd="0" presId="urn:microsoft.com/office/officeart/2005/8/layout/vList2"/>
    <dgm:cxn modelId="{10CA4CEE-B817-4B65-8AE2-6D6B7A53E0D9}" srcId="{17A02C81-25CE-40DC-A8D4-045A06608A8B}" destId="{C6EBB3A0-A970-43F3-926F-92F721573E75}" srcOrd="1" destOrd="0" parTransId="{C5536801-00BA-4C3C-A70E-217D982F073C}" sibTransId="{530CCFC9-016C-4247-B5FC-B952198E468C}"/>
    <dgm:cxn modelId="{AD0D005C-7E9F-48D2-9622-B337C44D81A1}" type="presOf" srcId="{17A02C81-25CE-40DC-A8D4-045A06608A8B}" destId="{3A17410B-D230-478E-AC04-296E40D767E5}" srcOrd="0" destOrd="0" presId="urn:microsoft.com/office/officeart/2005/8/layout/vList2"/>
    <dgm:cxn modelId="{F82356EC-6276-434C-8640-0D07999F9550}" type="presOf" srcId="{EC17798E-D2DD-4E5F-A69C-61B3FE5815B1}" destId="{C7DC169B-4D01-43BC-9425-D2AC66BE5BA5}" srcOrd="0" destOrd="0" presId="urn:microsoft.com/office/officeart/2005/8/layout/vList2"/>
    <dgm:cxn modelId="{6361479F-0B32-4F1A-912E-40F4274B78FD}" type="presOf" srcId="{623E5077-B2E9-4B07-9F2B-1D09ADD71FB8}" destId="{2C8EBDCE-6DAA-496D-A8D1-73B405566E80}" srcOrd="0" destOrd="0" presId="urn:microsoft.com/office/officeart/2005/8/layout/vList2"/>
    <dgm:cxn modelId="{91220340-EDD7-4A2B-B9EC-20B2CE3877EC}" srcId="{17A02C81-25CE-40DC-A8D4-045A06608A8B}" destId="{623E5077-B2E9-4B07-9F2B-1D09ADD71FB8}" srcOrd="3" destOrd="0" parTransId="{8538770D-D748-4963-94AA-3C38D15AF263}" sibTransId="{CE7B57B7-0748-4810-B0F1-FF715CA93178}"/>
    <dgm:cxn modelId="{D629F103-E412-4383-8850-CAB5E318D75E}" type="presOf" srcId="{AFA5112C-3144-425C-B8E4-AF50ED494E21}" destId="{AD8B4DB1-784B-453C-81AD-1EE9C86E0860}" srcOrd="0" destOrd="0" presId="urn:microsoft.com/office/officeart/2005/8/layout/vList2"/>
    <dgm:cxn modelId="{DFB9E023-759A-4E10-84DF-289B27F093DE}" srcId="{17A02C81-25CE-40DC-A8D4-045A06608A8B}" destId="{AFA5112C-3144-425C-B8E4-AF50ED494E21}" srcOrd="0" destOrd="0" parTransId="{D5836252-7D01-45D5-8162-F1CE74688A40}" sibTransId="{66350C17-6B5D-4122-8D5B-A6F58C6796D4}"/>
    <dgm:cxn modelId="{545ABE1F-4B55-42E5-A205-2D5263768F7F}" srcId="{17A02C81-25CE-40DC-A8D4-045A06608A8B}" destId="{EC17798E-D2DD-4E5F-A69C-61B3FE5815B1}" srcOrd="2" destOrd="0" parTransId="{89EC2A7D-6FE1-448A-9E2A-E5554A445F95}" sibTransId="{92CE1725-E98F-4CDD-B734-E61EE009FF31}"/>
    <dgm:cxn modelId="{FFD8C6D6-AFC6-4E5C-9B54-5C16C35D5296}" type="presParOf" srcId="{3A17410B-D230-478E-AC04-296E40D767E5}" destId="{AD8B4DB1-784B-453C-81AD-1EE9C86E0860}" srcOrd="0" destOrd="0" presId="urn:microsoft.com/office/officeart/2005/8/layout/vList2"/>
    <dgm:cxn modelId="{1AD7A645-B32F-4772-9B5C-1A021D869210}" type="presParOf" srcId="{3A17410B-D230-478E-AC04-296E40D767E5}" destId="{EAEA3706-8D8D-4805-95D0-39A95354FBFF}" srcOrd="1" destOrd="0" presId="urn:microsoft.com/office/officeart/2005/8/layout/vList2"/>
    <dgm:cxn modelId="{09128580-7885-4805-BE01-354B1D11D7B7}" type="presParOf" srcId="{3A17410B-D230-478E-AC04-296E40D767E5}" destId="{0BCBB34C-601C-44A4-9486-878F893F823C}" srcOrd="2" destOrd="0" presId="urn:microsoft.com/office/officeart/2005/8/layout/vList2"/>
    <dgm:cxn modelId="{C63279DB-E1C1-43A5-B374-A6CC1E8579CA}" type="presParOf" srcId="{3A17410B-D230-478E-AC04-296E40D767E5}" destId="{333F65B1-32C7-4683-8FB3-8BC11610D205}" srcOrd="3" destOrd="0" presId="urn:microsoft.com/office/officeart/2005/8/layout/vList2"/>
    <dgm:cxn modelId="{030F504C-7F3B-4428-800F-2371A4991225}" type="presParOf" srcId="{3A17410B-D230-478E-AC04-296E40D767E5}" destId="{C7DC169B-4D01-43BC-9425-D2AC66BE5BA5}" srcOrd="4" destOrd="0" presId="urn:microsoft.com/office/officeart/2005/8/layout/vList2"/>
    <dgm:cxn modelId="{65371E69-F9DF-4BE9-8E79-4B242B64D8BE}" type="presParOf" srcId="{3A17410B-D230-478E-AC04-296E40D767E5}" destId="{81A95249-04FD-4BB8-839B-C0647833FE0E}" srcOrd="5" destOrd="0" presId="urn:microsoft.com/office/officeart/2005/8/layout/vList2"/>
    <dgm:cxn modelId="{B244C96D-C7F3-45F0-8198-138C52FC777B}" type="presParOf" srcId="{3A17410B-D230-478E-AC04-296E40D767E5}" destId="{2C8EBDCE-6DAA-496D-A8D1-73B405566E80}" srcOrd="6" destOrd="0" presId="urn:microsoft.com/office/officeart/2005/8/layout/vList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52F4E01-50EB-460F-8F28-CDCDF003C33E}" type="doc">
      <dgm:prSet loTypeId="urn:microsoft.com/office/officeart/2005/8/layout/chevron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89FBCD10-2784-4FDD-BE09-E796757A7235}">
      <dgm:prSet phldrT="[Текст]"/>
      <dgm:spPr/>
      <dgm:t>
        <a:bodyPr/>
        <a:lstStyle/>
        <a:p>
          <a:r>
            <a:rPr lang="ru-RU" dirty="0" smtClean="0"/>
            <a:t>.BMP</a:t>
          </a:r>
          <a:endParaRPr lang="ru-RU" dirty="0"/>
        </a:p>
      </dgm:t>
    </dgm:pt>
    <dgm:pt modelId="{8942B220-0BCE-44B8-B65E-E778392CC334}" type="parTrans" cxnId="{D1396493-99FB-4B29-90A5-64D09BC455C5}">
      <dgm:prSet/>
      <dgm:spPr/>
      <dgm:t>
        <a:bodyPr/>
        <a:lstStyle/>
        <a:p>
          <a:endParaRPr lang="ru-RU"/>
        </a:p>
      </dgm:t>
    </dgm:pt>
    <dgm:pt modelId="{DEDD8D75-F31B-4812-AD12-EDBCE174A9F4}" type="sibTrans" cxnId="{D1396493-99FB-4B29-90A5-64D09BC455C5}">
      <dgm:prSet/>
      <dgm:spPr/>
      <dgm:t>
        <a:bodyPr/>
        <a:lstStyle/>
        <a:p>
          <a:endParaRPr lang="ru-RU"/>
        </a:p>
      </dgm:t>
    </dgm:pt>
    <dgm:pt modelId="{B5E42094-A2CD-4E90-B7E7-1161A25CB758}">
      <dgm:prSet phldrT="[Текст]"/>
      <dgm:spPr/>
      <dgm:t>
        <a:bodyPr/>
        <a:lstStyle/>
        <a:p>
          <a:r>
            <a:rPr lang="ru-RU" dirty="0" smtClean="0"/>
            <a:t>Универсальный формат (распознаются всеми РГР)</a:t>
          </a:r>
          <a:endParaRPr lang="ru-RU" dirty="0"/>
        </a:p>
      </dgm:t>
    </dgm:pt>
    <dgm:pt modelId="{EC95F1E5-ED36-41C8-AD6C-1ED1D3B92CDC}" type="parTrans" cxnId="{57DBACEC-ABF3-4D72-8A09-9018E88EF3FF}">
      <dgm:prSet/>
      <dgm:spPr/>
      <dgm:t>
        <a:bodyPr/>
        <a:lstStyle/>
        <a:p>
          <a:endParaRPr lang="ru-RU"/>
        </a:p>
      </dgm:t>
    </dgm:pt>
    <dgm:pt modelId="{5E21B3DE-07AB-4C68-9085-E19352C4FFFC}" type="sibTrans" cxnId="{57DBACEC-ABF3-4D72-8A09-9018E88EF3FF}">
      <dgm:prSet/>
      <dgm:spPr/>
      <dgm:t>
        <a:bodyPr/>
        <a:lstStyle/>
        <a:p>
          <a:endParaRPr lang="ru-RU"/>
        </a:p>
      </dgm:t>
    </dgm:pt>
    <dgm:pt modelId="{67939C7D-AB52-4204-AFB8-3D2AE2485BAF}">
      <dgm:prSet phldrT="[Текст]"/>
      <dgm:spPr/>
      <dgm:t>
        <a:bodyPr/>
        <a:lstStyle/>
        <a:p>
          <a:r>
            <a:rPr lang="ru-RU" dirty="0" smtClean="0"/>
            <a:t>Большой информационный объем</a:t>
          </a:r>
          <a:endParaRPr lang="ru-RU" dirty="0"/>
        </a:p>
      </dgm:t>
    </dgm:pt>
    <dgm:pt modelId="{4507BF82-69F0-4A8E-8FF4-DF91F5A966E2}" type="parTrans" cxnId="{3AE9398E-FA47-4D7C-9E98-9FD7D8BE5FB1}">
      <dgm:prSet/>
      <dgm:spPr/>
      <dgm:t>
        <a:bodyPr/>
        <a:lstStyle/>
        <a:p>
          <a:endParaRPr lang="ru-RU"/>
        </a:p>
      </dgm:t>
    </dgm:pt>
    <dgm:pt modelId="{62ADAC16-1570-4E9E-9394-954369E1DEF5}" type="sibTrans" cxnId="{3AE9398E-FA47-4D7C-9E98-9FD7D8BE5FB1}">
      <dgm:prSet/>
      <dgm:spPr/>
      <dgm:t>
        <a:bodyPr/>
        <a:lstStyle/>
        <a:p>
          <a:endParaRPr lang="ru-RU"/>
        </a:p>
      </dgm:t>
    </dgm:pt>
    <dgm:pt modelId="{78548C7C-99D0-439D-A346-EC75101A2464}">
      <dgm:prSet phldrT="[Текст]"/>
      <dgm:spPr/>
      <dgm:t>
        <a:bodyPr/>
        <a:lstStyle/>
        <a:p>
          <a:r>
            <a:rPr lang="ru-RU" dirty="0" smtClean="0"/>
            <a:t>.GIF</a:t>
          </a:r>
          <a:endParaRPr lang="ru-RU" dirty="0"/>
        </a:p>
      </dgm:t>
    </dgm:pt>
    <dgm:pt modelId="{C4BFACDF-A9EC-466F-816C-68671D823576}" type="parTrans" cxnId="{85ECA287-80D1-4167-B7DB-FBF40DD6C644}">
      <dgm:prSet/>
      <dgm:spPr/>
      <dgm:t>
        <a:bodyPr/>
        <a:lstStyle/>
        <a:p>
          <a:endParaRPr lang="ru-RU"/>
        </a:p>
      </dgm:t>
    </dgm:pt>
    <dgm:pt modelId="{CB9FB648-68A8-41B0-B45A-E67A4397AB5D}" type="sibTrans" cxnId="{85ECA287-80D1-4167-B7DB-FBF40DD6C644}">
      <dgm:prSet/>
      <dgm:spPr/>
      <dgm:t>
        <a:bodyPr/>
        <a:lstStyle/>
        <a:p>
          <a:endParaRPr lang="ru-RU"/>
        </a:p>
      </dgm:t>
    </dgm:pt>
    <dgm:pt modelId="{453AEF1E-4BF6-48A4-B1FD-D390814BA445}">
      <dgm:prSet phldrT="[Текст]"/>
      <dgm:spPr/>
      <dgm:t>
        <a:bodyPr/>
        <a:lstStyle/>
        <a:p>
          <a:r>
            <a:rPr lang="ru-RU" dirty="0" smtClean="0"/>
            <a:t>Иллюзия движения (несколько изображений в 1 файле)</a:t>
          </a:r>
          <a:endParaRPr lang="ru-RU" dirty="0"/>
        </a:p>
      </dgm:t>
    </dgm:pt>
    <dgm:pt modelId="{16D9F1D8-3507-44E5-AF62-703BF1EE34A9}" type="parTrans" cxnId="{97B8D3DF-A97D-457C-8AF3-FA535A757B65}">
      <dgm:prSet/>
      <dgm:spPr/>
      <dgm:t>
        <a:bodyPr/>
        <a:lstStyle/>
        <a:p>
          <a:endParaRPr lang="ru-RU"/>
        </a:p>
      </dgm:t>
    </dgm:pt>
    <dgm:pt modelId="{3B9898F8-C629-42A4-980A-8587981D42F2}" type="sibTrans" cxnId="{97B8D3DF-A97D-457C-8AF3-FA535A757B65}">
      <dgm:prSet/>
      <dgm:spPr/>
      <dgm:t>
        <a:bodyPr/>
        <a:lstStyle/>
        <a:p>
          <a:endParaRPr lang="ru-RU"/>
        </a:p>
      </dgm:t>
    </dgm:pt>
    <dgm:pt modelId="{6FC541D5-B63F-44BC-9207-3A5920123F15}">
      <dgm:prSet phldrT="[Текст]"/>
      <dgm:spPr/>
      <dgm:t>
        <a:bodyPr/>
        <a:lstStyle/>
        <a:p>
          <a:r>
            <a:rPr lang="ru-RU" dirty="0" smtClean="0"/>
            <a:t>Ограниченная палитра (256 цветов)</a:t>
          </a:r>
          <a:endParaRPr lang="ru-RU" dirty="0"/>
        </a:p>
      </dgm:t>
    </dgm:pt>
    <dgm:pt modelId="{CF752BA0-718B-4E6A-90F8-E1C0AA0B0705}" type="parTrans" cxnId="{00899DFE-1116-4194-9BCF-1DBB2A3B134B}">
      <dgm:prSet/>
      <dgm:spPr/>
      <dgm:t>
        <a:bodyPr/>
        <a:lstStyle/>
        <a:p>
          <a:endParaRPr lang="ru-RU"/>
        </a:p>
      </dgm:t>
    </dgm:pt>
    <dgm:pt modelId="{96A5599B-C892-4EA8-B942-2B296A8A9A2F}" type="sibTrans" cxnId="{00899DFE-1116-4194-9BCF-1DBB2A3B134B}">
      <dgm:prSet/>
      <dgm:spPr/>
      <dgm:t>
        <a:bodyPr/>
        <a:lstStyle/>
        <a:p>
          <a:endParaRPr lang="ru-RU"/>
        </a:p>
      </dgm:t>
    </dgm:pt>
    <dgm:pt modelId="{F39F7E66-F25E-4EED-8FFC-4FD717C678F8}">
      <dgm:prSet phldrT="[Текст]"/>
      <dgm:spPr/>
      <dgm:t>
        <a:bodyPr/>
        <a:lstStyle/>
        <a:p>
          <a:r>
            <a:rPr lang="ru-RU" dirty="0" smtClean="0"/>
            <a:t>.PNG</a:t>
          </a:r>
          <a:endParaRPr lang="ru-RU" dirty="0"/>
        </a:p>
      </dgm:t>
    </dgm:pt>
    <dgm:pt modelId="{EA5C11C2-AAF3-4A7C-888B-8BA4A0B2C354}" type="parTrans" cxnId="{4951AE97-F67A-4DFD-B4DA-A6876773FB3F}">
      <dgm:prSet/>
      <dgm:spPr/>
      <dgm:t>
        <a:bodyPr/>
        <a:lstStyle/>
        <a:p>
          <a:endParaRPr lang="ru-RU"/>
        </a:p>
      </dgm:t>
    </dgm:pt>
    <dgm:pt modelId="{6B048FC8-75C6-42A1-AB47-75C49B120488}" type="sibTrans" cxnId="{4951AE97-F67A-4DFD-B4DA-A6876773FB3F}">
      <dgm:prSet/>
      <dgm:spPr/>
      <dgm:t>
        <a:bodyPr/>
        <a:lstStyle/>
        <a:p>
          <a:endParaRPr lang="ru-RU"/>
        </a:p>
      </dgm:t>
    </dgm:pt>
    <dgm:pt modelId="{EFD1FA3B-1E9B-4BF4-917A-C978AB917528}">
      <dgm:prSet phldrT="[Текст]"/>
      <dgm:spPr/>
      <dgm:t>
        <a:bodyPr/>
        <a:lstStyle/>
        <a:p>
          <a:r>
            <a:rPr lang="ru-RU" dirty="0" smtClean="0"/>
            <a:t>Поддерживает прозрачность, сжатие без потерь данных</a:t>
          </a:r>
          <a:endParaRPr lang="ru-RU" dirty="0"/>
        </a:p>
      </dgm:t>
    </dgm:pt>
    <dgm:pt modelId="{209DE376-0F8F-4A87-A249-BB3A8B5E1165}" type="parTrans" cxnId="{06D9C2BF-2D1D-4680-9344-110D1C3E2216}">
      <dgm:prSet/>
      <dgm:spPr/>
      <dgm:t>
        <a:bodyPr/>
        <a:lstStyle/>
        <a:p>
          <a:endParaRPr lang="ru-RU"/>
        </a:p>
      </dgm:t>
    </dgm:pt>
    <dgm:pt modelId="{5CE6C753-FED6-4AA1-9E40-35F712CF9622}" type="sibTrans" cxnId="{06D9C2BF-2D1D-4680-9344-110D1C3E2216}">
      <dgm:prSet/>
      <dgm:spPr/>
      <dgm:t>
        <a:bodyPr/>
        <a:lstStyle/>
        <a:p>
          <a:endParaRPr lang="ru-RU"/>
        </a:p>
      </dgm:t>
    </dgm:pt>
    <dgm:pt modelId="{0928A596-045D-450A-997F-F039ECFAB4CB}">
      <dgm:prSet phldrT="[Текст]"/>
      <dgm:spPr/>
      <dgm:t>
        <a:bodyPr/>
        <a:lstStyle/>
        <a:p>
          <a:r>
            <a:rPr lang="ru-RU" dirty="0" smtClean="0"/>
            <a:t>Палитра до 16 миллионов цветов</a:t>
          </a:r>
          <a:endParaRPr lang="ru-RU" dirty="0"/>
        </a:p>
      </dgm:t>
    </dgm:pt>
    <dgm:pt modelId="{8ED23617-8D97-4C99-9A1D-F0FCCCD7847C}" type="parTrans" cxnId="{7297160E-E6EB-479B-A49E-C7FA623679C8}">
      <dgm:prSet/>
      <dgm:spPr/>
      <dgm:t>
        <a:bodyPr/>
        <a:lstStyle/>
        <a:p>
          <a:endParaRPr lang="ru-RU"/>
        </a:p>
      </dgm:t>
    </dgm:pt>
    <dgm:pt modelId="{29D7A416-7B42-4C5A-B7B1-6F69541311C9}" type="sibTrans" cxnId="{7297160E-E6EB-479B-A49E-C7FA623679C8}">
      <dgm:prSet/>
      <dgm:spPr/>
      <dgm:t>
        <a:bodyPr/>
        <a:lstStyle/>
        <a:p>
          <a:endParaRPr lang="ru-RU"/>
        </a:p>
      </dgm:t>
    </dgm:pt>
    <dgm:pt modelId="{F2A59321-A282-4758-8AEF-6AC541946FE2}">
      <dgm:prSet phldrT="[Текст]"/>
      <dgm:spPr/>
      <dgm:t>
        <a:bodyPr/>
        <a:lstStyle/>
        <a:p>
          <a:r>
            <a:rPr lang="ru-RU" dirty="0" smtClean="0"/>
            <a:t>.JPEG</a:t>
          </a:r>
          <a:endParaRPr lang="ru-RU" dirty="0"/>
        </a:p>
      </dgm:t>
    </dgm:pt>
    <dgm:pt modelId="{664471BB-97F8-4761-BEC7-EABA292A2E31}" type="parTrans" cxnId="{1B47D332-1A5A-4B33-97A4-BA74C1693068}">
      <dgm:prSet/>
      <dgm:spPr/>
      <dgm:t>
        <a:bodyPr/>
        <a:lstStyle/>
        <a:p>
          <a:endParaRPr lang="ru-RU"/>
        </a:p>
      </dgm:t>
    </dgm:pt>
    <dgm:pt modelId="{C5F41AE3-B8FA-4FBE-B848-C0E5C5CC6ABB}" type="sibTrans" cxnId="{1B47D332-1A5A-4B33-97A4-BA74C1693068}">
      <dgm:prSet/>
      <dgm:spPr/>
      <dgm:t>
        <a:bodyPr/>
        <a:lstStyle/>
        <a:p>
          <a:endParaRPr lang="ru-RU"/>
        </a:p>
      </dgm:t>
    </dgm:pt>
    <dgm:pt modelId="{637AC829-DBDB-4728-82D5-0D4B683F1B5F}">
      <dgm:prSet/>
      <dgm:spPr/>
      <dgm:t>
        <a:bodyPr/>
        <a:lstStyle/>
        <a:p>
          <a:r>
            <a:rPr lang="ru-RU" dirty="0" smtClean="0"/>
            <a:t>позволяет сжимать файлы в десятки раз</a:t>
          </a:r>
          <a:endParaRPr lang="ru-RU" dirty="0"/>
        </a:p>
      </dgm:t>
    </dgm:pt>
    <dgm:pt modelId="{515AB38A-A5CA-4740-8793-D8621EFA0197}" type="parTrans" cxnId="{0E81D54C-ECBA-4D84-8BD3-DA3C30A43BCD}">
      <dgm:prSet/>
      <dgm:spPr/>
      <dgm:t>
        <a:bodyPr/>
        <a:lstStyle/>
        <a:p>
          <a:endParaRPr lang="ru-RU"/>
        </a:p>
      </dgm:t>
    </dgm:pt>
    <dgm:pt modelId="{E636EDBE-A87D-4904-9855-8C7ADCBB6BCD}" type="sibTrans" cxnId="{0E81D54C-ECBA-4D84-8BD3-DA3C30A43BCD}">
      <dgm:prSet/>
      <dgm:spPr/>
      <dgm:t>
        <a:bodyPr/>
        <a:lstStyle/>
        <a:p>
          <a:endParaRPr lang="ru-RU"/>
        </a:p>
      </dgm:t>
    </dgm:pt>
    <dgm:pt modelId="{86B9B119-D74C-4D63-AB0B-897FE13FFAAD}">
      <dgm:prSet/>
      <dgm:spPr/>
      <dgm:t>
        <a:bodyPr/>
        <a:lstStyle/>
        <a:p>
          <a:r>
            <a:rPr lang="ru-RU" dirty="0" smtClean="0"/>
            <a:t>приводит к необратимой потере информации </a:t>
          </a:r>
          <a:endParaRPr lang="ru-RU" dirty="0"/>
        </a:p>
      </dgm:t>
    </dgm:pt>
    <dgm:pt modelId="{BFA08074-FA54-48FF-A99C-426FA3E482E6}" type="parTrans" cxnId="{0B10793D-8D3F-4B43-B03C-00FDC4C43E1B}">
      <dgm:prSet/>
      <dgm:spPr/>
      <dgm:t>
        <a:bodyPr/>
        <a:lstStyle/>
        <a:p>
          <a:endParaRPr lang="ru-RU"/>
        </a:p>
      </dgm:t>
    </dgm:pt>
    <dgm:pt modelId="{16EDDF91-6B2C-42B8-93F7-E89DC0AE8F5D}" type="sibTrans" cxnId="{0B10793D-8D3F-4B43-B03C-00FDC4C43E1B}">
      <dgm:prSet/>
      <dgm:spPr/>
      <dgm:t>
        <a:bodyPr/>
        <a:lstStyle/>
        <a:p>
          <a:endParaRPr lang="ru-RU"/>
        </a:p>
      </dgm:t>
    </dgm:pt>
    <dgm:pt modelId="{9F791286-AD98-499B-BEB9-B743601E7AE5}" type="pres">
      <dgm:prSet presAssocID="{C52F4E01-50EB-460F-8F28-CDCDF003C33E}" presName="linearFlow" presStyleCnt="0">
        <dgm:presLayoutVars>
          <dgm:dir/>
          <dgm:animLvl val="lvl"/>
          <dgm:resizeHandles val="exact"/>
        </dgm:presLayoutVars>
      </dgm:prSet>
      <dgm:spPr/>
    </dgm:pt>
    <dgm:pt modelId="{EA450C1E-475C-4D37-BE3E-F471D6F67F2D}" type="pres">
      <dgm:prSet presAssocID="{89FBCD10-2784-4FDD-BE09-E796757A7235}" presName="composite" presStyleCnt="0"/>
      <dgm:spPr/>
    </dgm:pt>
    <dgm:pt modelId="{8F163835-F4F4-41BE-9FE9-444757F2ACCC}" type="pres">
      <dgm:prSet presAssocID="{89FBCD10-2784-4FDD-BE09-E796757A7235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1F4E3F-F2A7-4083-A6AD-195EC4031A7D}" type="pres">
      <dgm:prSet presAssocID="{89FBCD10-2784-4FDD-BE09-E796757A7235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C54567-78AB-44B5-9703-338CFEF31126}" type="pres">
      <dgm:prSet presAssocID="{DEDD8D75-F31B-4812-AD12-EDBCE174A9F4}" presName="sp" presStyleCnt="0"/>
      <dgm:spPr/>
    </dgm:pt>
    <dgm:pt modelId="{1967C566-A274-4D3D-AF34-B92A64165564}" type="pres">
      <dgm:prSet presAssocID="{78548C7C-99D0-439D-A346-EC75101A2464}" presName="composite" presStyleCnt="0"/>
      <dgm:spPr/>
    </dgm:pt>
    <dgm:pt modelId="{9CE8C57B-0578-4832-A6B2-67F960A79322}" type="pres">
      <dgm:prSet presAssocID="{78548C7C-99D0-439D-A346-EC75101A2464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1F7F8D-4386-4FAA-82A0-E24E0F65CBD4}" type="pres">
      <dgm:prSet presAssocID="{78548C7C-99D0-439D-A346-EC75101A2464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95C38F-4BA1-4A11-82C0-4F9B0DABE807}" type="pres">
      <dgm:prSet presAssocID="{CB9FB648-68A8-41B0-B45A-E67A4397AB5D}" presName="sp" presStyleCnt="0"/>
      <dgm:spPr/>
    </dgm:pt>
    <dgm:pt modelId="{8D642328-6E24-4971-876E-7C9E764C08C7}" type="pres">
      <dgm:prSet presAssocID="{F39F7E66-F25E-4EED-8FFC-4FD717C678F8}" presName="composite" presStyleCnt="0"/>
      <dgm:spPr/>
    </dgm:pt>
    <dgm:pt modelId="{CD544E20-5E0E-4271-9F0E-D60F2A4107F5}" type="pres">
      <dgm:prSet presAssocID="{F39F7E66-F25E-4EED-8FFC-4FD717C678F8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D851BB-E6EE-40B6-A18C-99705528C242}" type="pres">
      <dgm:prSet presAssocID="{F39F7E66-F25E-4EED-8FFC-4FD717C678F8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65D34C-9B38-4ADF-8133-012A98BBF1CA}" type="pres">
      <dgm:prSet presAssocID="{6B048FC8-75C6-42A1-AB47-75C49B120488}" presName="sp" presStyleCnt="0"/>
      <dgm:spPr/>
    </dgm:pt>
    <dgm:pt modelId="{E1291301-770A-4AD8-A846-7CD678E4E5C9}" type="pres">
      <dgm:prSet presAssocID="{F2A59321-A282-4758-8AEF-6AC541946FE2}" presName="composite" presStyleCnt="0"/>
      <dgm:spPr/>
    </dgm:pt>
    <dgm:pt modelId="{2F42B44F-0655-4BF1-9883-DE0415944758}" type="pres">
      <dgm:prSet presAssocID="{F2A59321-A282-4758-8AEF-6AC541946FE2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632EC2-067B-47D5-9CCC-6CA2A7AD61DC}" type="pres">
      <dgm:prSet presAssocID="{F2A59321-A282-4758-8AEF-6AC541946FE2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1E99CBF-2499-4C4C-9919-81E2D4DB36F0}" type="presOf" srcId="{86B9B119-D74C-4D63-AB0B-897FE13FFAAD}" destId="{95632EC2-067B-47D5-9CCC-6CA2A7AD61DC}" srcOrd="0" destOrd="1" presId="urn:microsoft.com/office/officeart/2005/8/layout/chevron2"/>
    <dgm:cxn modelId="{D783319B-63B9-4139-89D6-C1B717A004D2}" type="presOf" srcId="{EFD1FA3B-1E9B-4BF4-917A-C978AB917528}" destId="{51D851BB-E6EE-40B6-A18C-99705528C242}" srcOrd="0" destOrd="0" presId="urn:microsoft.com/office/officeart/2005/8/layout/chevron2"/>
    <dgm:cxn modelId="{4951AE97-F67A-4DFD-B4DA-A6876773FB3F}" srcId="{C52F4E01-50EB-460F-8F28-CDCDF003C33E}" destId="{F39F7E66-F25E-4EED-8FFC-4FD717C678F8}" srcOrd="2" destOrd="0" parTransId="{EA5C11C2-AAF3-4A7C-888B-8BA4A0B2C354}" sibTransId="{6B048FC8-75C6-42A1-AB47-75C49B120488}"/>
    <dgm:cxn modelId="{54B71DF6-F5D7-4F9F-B686-F5620757ED03}" type="presOf" srcId="{F2A59321-A282-4758-8AEF-6AC541946FE2}" destId="{2F42B44F-0655-4BF1-9883-DE0415944758}" srcOrd="0" destOrd="0" presId="urn:microsoft.com/office/officeart/2005/8/layout/chevron2"/>
    <dgm:cxn modelId="{3AE9398E-FA47-4D7C-9E98-9FD7D8BE5FB1}" srcId="{89FBCD10-2784-4FDD-BE09-E796757A7235}" destId="{67939C7D-AB52-4204-AFB8-3D2AE2485BAF}" srcOrd="1" destOrd="0" parTransId="{4507BF82-69F0-4A8E-8FF4-DF91F5A966E2}" sibTransId="{62ADAC16-1570-4E9E-9394-954369E1DEF5}"/>
    <dgm:cxn modelId="{85ECA287-80D1-4167-B7DB-FBF40DD6C644}" srcId="{C52F4E01-50EB-460F-8F28-CDCDF003C33E}" destId="{78548C7C-99D0-439D-A346-EC75101A2464}" srcOrd="1" destOrd="0" parTransId="{C4BFACDF-A9EC-466F-816C-68671D823576}" sibTransId="{CB9FB648-68A8-41B0-B45A-E67A4397AB5D}"/>
    <dgm:cxn modelId="{0B10793D-8D3F-4B43-B03C-00FDC4C43E1B}" srcId="{F2A59321-A282-4758-8AEF-6AC541946FE2}" destId="{86B9B119-D74C-4D63-AB0B-897FE13FFAAD}" srcOrd="1" destOrd="0" parTransId="{BFA08074-FA54-48FF-A99C-426FA3E482E6}" sibTransId="{16EDDF91-6B2C-42B8-93F7-E89DC0AE8F5D}"/>
    <dgm:cxn modelId="{1B47D332-1A5A-4B33-97A4-BA74C1693068}" srcId="{C52F4E01-50EB-460F-8F28-CDCDF003C33E}" destId="{F2A59321-A282-4758-8AEF-6AC541946FE2}" srcOrd="3" destOrd="0" parTransId="{664471BB-97F8-4761-BEC7-EABA292A2E31}" sibTransId="{C5F41AE3-B8FA-4FBE-B848-C0E5C5CC6ABB}"/>
    <dgm:cxn modelId="{5D14900B-901D-4FE7-AA3F-A5D937740CEF}" type="presOf" srcId="{6FC541D5-B63F-44BC-9207-3A5920123F15}" destId="{0A1F7F8D-4386-4FAA-82A0-E24E0F65CBD4}" srcOrd="0" destOrd="1" presId="urn:microsoft.com/office/officeart/2005/8/layout/chevron2"/>
    <dgm:cxn modelId="{7297160E-E6EB-479B-A49E-C7FA623679C8}" srcId="{F39F7E66-F25E-4EED-8FFC-4FD717C678F8}" destId="{0928A596-045D-450A-997F-F039ECFAB4CB}" srcOrd="1" destOrd="0" parTransId="{8ED23617-8D97-4C99-9A1D-F0FCCCD7847C}" sibTransId="{29D7A416-7B42-4C5A-B7B1-6F69541311C9}"/>
    <dgm:cxn modelId="{28B6471B-134F-49D1-85FD-A087531310FC}" type="presOf" srcId="{C52F4E01-50EB-460F-8F28-CDCDF003C33E}" destId="{9F791286-AD98-499B-BEB9-B743601E7AE5}" srcOrd="0" destOrd="0" presId="urn:microsoft.com/office/officeart/2005/8/layout/chevron2"/>
    <dgm:cxn modelId="{31D2AA99-A94E-4615-BF06-AB6F3CE7B2F4}" type="presOf" srcId="{0928A596-045D-450A-997F-F039ECFAB4CB}" destId="{51D851BB-E6EE-40B6-A18C-99705528C242}" srcOrd="0" destOrd="1" presId="urn:microsoft.com/office/officeart/2005/8/layout/chevron2"/>
    <dgm:cxn modelId="{D004BE33-17D0-42A9-B653-80B4DB741248}" type="presOf" srcId="{67939C7D-AB52-4204-AFB8-3D2AE2485BAF}" destId="{0F1F4E3F-F2A7-4083-A6AD-195EC4031A7D}" srcOrd="0" destOrd="1" presId="urn:microsoft.com/office/officeart/2005/8/layout/chevron2"/>
    <dgm:cxn modelId="{7C16AE2B-11EA-4B3A-8115-D377A16F4897}" type="presOf" srcId="{637AC829-DBDB-4728-82D5-0D4B683F1B5F}" destId="{95632EC2-067B-47D5-9CCC-6CA2A7AD61DC}" srcOrd="0" destOrd="0" presId="urn:microsoft.com/office/officeart/2005/8/layout/chevron2"/>
    <dgm:cxn modelId="{D1396493-99FB-4B29-90A5-64D09BC455C5}" srcId="{C52F4E01-50EB-460F-8F28-CDCDF003C33E}" destId="{89FBCD10-2784-4FDD-BE09-E796757A7235}" srcOrd="0" destOrd="0" parTransId="{8942B220-0BCE-44B8-B65E-E778392CC334}" sibTransId="{DEDD8D75-F31B-4812-AD12-EDBCE174A9F4}"/>
    <dgm:cxn modelId="{1F4724B9-F2B4-4C39-A3E0-AE2D12390502}" type="presOf" srcId="{B5E42094-A2CD-4E90-B7E7-1161A25CB758}" destId="{0F1F4E3F-F2A7-4083-A6AD-195EC4031A7D}" srcOrd="0" destOrd="0" presId="urn:microsoft.com/office/officeart/2005/8/layout/chevron2"/>
    <dgm:cxn modelId="{BFF022B3-8E61-4759-ADB7-CC7948110F61}" type="presOf" srcId="{F39F7E66-F25E-4EED-8FFC-4FD717C678F8}" destId="{CD544E20-5E0E-4271-9F0E-D60F2A4107F5}" srcOrd="0" destOrd="0" presId="urn:microsoft.com/office/officeart/2005/8/layout/chevron2"/>
    <dgm:cxn modelId="{06D9C2BF-2D1D-4680-9344-110D1C3E2216}" srcId="{F39F7E66-F25E-4EED-8FFC-4FD717C678F8}" destId="{EFD1FA3B-1E9B-4BF4-917A-C978AB917528}" srcOrd="0" destOrd="0" parTransId="{209DE376-0F8F-4A87-A249-BB3A8B5E1165}" sibTransId="{5CE6C753-FED6-4AA1-9E40-35F712CF9622}"/>
    <dgm:cxn modelId="{97B8D3DF-A97D-457C-8AF3-FA535A757B65}" srcId="{78548C7C-99D0-439D-A346-EC75101A2464}" destId="{453AEF1E-4BF6-48A4-B1FD-D390814BA445}" srcOrd="0" destOrd="0" parTransId="{16D9F1D8-3507-44E5-AF62-703BF1EE34A9}" sibTransId="{3B9898F8-C629-42A4-980A-8587981D42F2}"/>
    <dgm:cxn modelId="{00899DFE-1116-4194-9BCF-1DBB2A3B134B}" srcId="{78548C7C-99D0-439D-A346-EC75101A2464}" destId="{6FC541D5-B63F-44BC-9207-3A5920123F15}" srcOrd="1" destOrd="0" parTransId="{CF752BA0-718B-4E6A-90F8-E1C0AA0B0705}" sibTransId="{96A5599B-C892-4EA8-B942-2B296A8A9A2F}"/>
    <dgm:cxn modelId="{57DBACEC-ABF3-4D72-8A09-9018E88EF3FF}" srcId="{89FBCD10-2784-4FDD-BE09-E796757A7235}" destId="{B5E42094-A2CD-4E90-B7E7-1161A25CB758}" srcOrd="0" destOrd="0" parTransId="{EC95F1E5-ED36-41C8-AD6C-1ED1D3B92CDC}" sibTransId="{5E21B3DE-07AB-4C68-9085-E19352C4FFFC}"/>
    <dgm:cxn modelId="{C3EB63B4-B73D-4AFD-8A0D-5AED4B1880AB}" type="presOf" srcId="{453AEF1E-4BF6-48A4-B1FD-D390814BA445}" destId="{0A1F7F8D-4386-4FAA-82A0-E24E0F65CBD4}" srcOrd="0" destOrd="0" presId="urn:microsoft.com/office/officeart/2005/8/layout/chevron2"/>
    <dgm:cxn modelId="{6CD61D6D-2763-47B7-A8E8-3D94CA91E6DA}" type="presOf" srcId="{89FBCD10-2784-4FDD-BE09-E796757A7235}" destId="{8F163835-F4F4-41BE-9FE9-444757F2ACCC}" srcOrd="0" destOrd="0" presId="urn:microsoft.com/office/officeart/2005/8/layout/chevron2"/>
    <dgm:cxn modelId="{648EA227-211E-44F7-A98A-1756DC9D0722}" type="presOf" srcId="{78548C7C-99D0-439D-A346-EC75101A2464}" destId="{9CE8C57B-0578-4832-A6B2-67F960A79322}" srcOrd="0" destOrd="0" presId="urn:microsoft.com/office/officeart/2005/8/layout/chevron2"/>
    <dgm:cxn modelId="{0E81D54C-ECBA-4D84-8BD3-DA3C30A43BCD}" srcId="{F2A59321-A282-4758-8AEF-6AC541946FE2}" destId="{637AC829-DBDB-4728-82D5-0D4B683F1B5F}" srcOrd="0" destOrd="0" parTransId="{515AB38A-A5CA-4740-8793-D8621EFA0197}" sibTransId="{E636EDBE-A87D-4904-9855-8C7ADCBB6BCD}"/>
    <dgm:cxn modelId="{D327C08E-19D3-42B1-833A-EB661683F81B}" type="presParOf" srcId="{9F791286-AD98-499B-BEB9-B743601E7AE5}" destId="{EA450C1E-475C-4D37-BE3E-F471D6F67F2D}" srcOrd="0" destOrd="0" presId="urn:microsoft.com/office/officeart/2005/8/layout/chevron2"/>
    <dgm:cxn modelId="{C34C7723-F0D1-42EC-A97D-E933ABAC9D17}" type="presParOf" srcId="{EA450C1E-475C-4D37-BE3E-F471D6F67F2D}" destId="{8F163835-F4F4-41BE-9FE9-444757F2ACCC}" srcOrd="0" destOrd="0" presId="urn:microsoft.com/office/officeart/2005/8/layout/chevron2"/>
    <dgm:cxn modelId="{A97D3DFC-C2D7-4880-A431-AD31C6B94C5F}" type="presParOf" srcId="{EA450C1E-475C-4D37-BE3E-F471D6F67F2D}" destId="{0F1F4E3F-F2A7-4083-A6AD-195EC4031A7D}" srcOrd="1" destOrd="0" presId="urn:microsoft.com/office/officeart/2005/8/layout/chevron2"/>
    <dgm:cxn modelId="{47780C56-F9A3-47D9-BE22-E89E8BACDA32}" type="presParOf" srcId="{9F791286-AD98-499B-BEB9-B743601E7AE5}" destId="{18C54567-78AB-44B5-9703-338CFEF31126}" srcOrd="1" destOrd="0" presId="urn:microsoft.com/office/officeart/2005/8/layout/chevron2"/>
    <dgm:cxn modelId="{98CD6F43-0A0D-4B42-9EAB-B89705E6C05E}" type="presParOf" srcId="{9F791286-AD98-499B-BEB9-B743601E7AE5}" destId="{1967C566-A274-4D3D-AF34-B92A64165564}" srcOrd="2" destOrd="0" presId="urn:microsoft.com/office/officeart/2005/8/layout/chevron2"/>
    <dgm:cxn modelId="{2F422CD7-3216-4D34-AC90-B575BFEAA4BA}" type="presParOf" srcId="{1967C566-A274-4D3D-AF34-B92A64165564}" destId="{9CE8C57B-0578-4832-A6B2-67F960A79322}" srcOrd="0" destOrd="0" presId="urn:microsoft.com/office/officeart/2005/8/layout/chevron2"/>
    <dgm:cxn modelId="{EC6E4971-C5CC-4864-858D-2BB6F55C8630}" type="presParOf" srcId="{1967C566-A274-4D3D-AF34-B92A64165564}" destId="{0A1F7F8D-4386-4FAA-82A0-E24E0F65CBD4}" srcOrd="1" destOrd="0" presId="urn:microsoft.com/office/officeart/2005/8/layout/chevron2"/>
    <dgm:cxn modelId="{AACF0F0B-0A95-49BF-9978-199D50D2535E}" type="presParOf" srcId="{9F791286-AD98-499B-BEB9-B743601E7AE5}" destId="{1695C38F-4BA1-4A11-82C0-4F9B0DABE807}" srcOrd="3" destOrd="0" presId="urn:microsoft.com/office/officeart/2005/8/layout/chevron2"/>
    <dgm:cxn modelId="{507B698E-A4BE-49FD-B38A-AAAFF55DA278}" type="presParOf" srcId="{9F791286-AD98-499B-BEB9-B743601E7AE5}" destId="{8D642328-6E24-4971-876E-7C9E764C08C7}" srcOrd="4" destOrd="0" presId="urn:microsoft.com/office/officeart/2005/8/layout/chevron2"/>
    <dgm:cxn modelId="{68551B94-DA1D-43C3-9A83-BE860C5DD38A}" type="presParOf" srcId="{8D642328-6E24-4971-876E-7C9E764C08C7}" destId="{CD544E20-5E0E-4271-9F0E-D60F2A4107F5}" srcOrd="0" destOrd="0" presId="urn:microsoft.com/office/officeart/2005/8/layout/chevron2"/>
    <dgm:cxn modelId="{E5B3F5AA-855D-4FEA-9D47-906ED8C933EA}" type="presParOf" srcId="{8D642328-6E24-4971-876E-7C9E764C08C7}" destId="{51D851BB-E6EE-40B6-A18C-99705528C242}" srcOrd="1" destOrd="0" presId="urn:microsoft.com/office/officeart/2005/8/layout/chevron2"/>
    <dgm:cxn modelId="{F58EA004-23F4-4C34-9DCB-2D3ABFC57BB8}" type="presParOf" srcId="{9F791286-AD98-499B-BEB9-B743601E7AE5}" destId="{3665D34C-9B38-4ADF-8133-012A98BBF1CA}" srcOrd="5" destOrd="0" presId="urn:microsoft.com/office/officeart/2005/8/layout/chevron2"/>
    <dgm:cxn modelId="{05236473-1315-413F-A29D-A7DF6F548CDA}" type="presParOf" srcId="{9F791286-AD98-499B-BEB9-B743601E7AE5}" destId="{E1291301-770A-4AD8-A846-7CD678E4E5C9}" srcOrd="6" destOrd="0" presId="urn:microsoft.com/office/officeart/2005/8/layout/chevron2"/>
    <dgm:cxn modelId="{2DD38EB4-E581-48D9-A108-2BD7090ED1A6}" type="presParOf" srcId="{E1291301-770A-4AD8-A846-7CD678E4E5C9}" destId="{2F42B44F-0655-4BF1-9883-DE0415944758}" srcOrd="0" destOrd="0" presId="urn:microsoft.com/office/officeart/2005/8/layout/chevron2"/>
    <dgm:cxn modelId="{A73C775C-A261-4E64-8D67-B86135F52AE4}" type="presParOf" srcId="{E1291301-770A-4AD8-A846-7CD678E4E5C9}" destId="{95632EC2-067B-47D5-9CCC-6CA2A7AD61DC}" srcOrd="1" destOrd="0" presId="urn:microsoft.com/office/officeart/2005/8/layout/chevron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555DD73-738C-468C-91D5-31047D52ED4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BC7CEFF-A10C-4618-8CF8-41F61B6A459B}">
      <dgm:prSet phldrT="[Текст]"/>
      <dgm:spPr/>
      <dgm:t>
        <a:bodyPr/>
        <a:lstStyle/>
        <a:p>
          <a:r>
            <a:rPr lang="ru-RU" dirty="0" smtClean="0"/>
            <a:t>из графических объектов (линия, прямоугольник, окружность);</a:t>
          </a:r>
          <a:endParaRPr lang="ru-RU" dirty="0"/>
        </a:p>
      </dgm:t>
    </dgm:pt>
    <dgm:pt modelId="{B09D8E47-202B-46DE-889D-966A3E7FE426}" type="parTrans" cxnId="{9A96D904-6800-4E77-A61B-BB8D9EBFA844}">
      <dgm:prSet/>
      <dgm:spPr/>
      <dgm:t>
        <a:bodyPr/>
        <a:lstStyle/>
        <a:p>
          <a:endParaRPr lang="ru-RU"/>
        </a:p>
      </dgm:t>
    </dgm:pt>
    <dgm:pt modelId="{06C3DBC3-6A8D-44C7-9D2B-C0D226013DEF}" type="sibTrans" cxnId="{9A96D904-6800-4E77-A61B-BB8D9EBFA844}">
      <dgm:prSet/>
      <dgm:spPr/>
      <dgm:t>
        <a:bodyPr/>
        <a:lstStyle/>
        <a:p>
          <a:endParaRPr lang="ru-RU"/>
        </a:p>
      </dgm:t>
    </dgm:pt>
    <dgm:pt modelId="{51F7B2C8-BA21-477B-BC98-9CC8EBEA5191}">
      <dgm:prSet phldrT="[Текст]"/>
      <dgm:spPr/>
      <dgm:t>
        <a:bodyPr/>
        <a:lstStyle/>
        <a:p>
          <a:r>
            <a:rPr lang="ru-RU" dirty="0" smtClean="0"/>
            <a:t>для каждого объекта можно указать цвет, толщину и стиль линии (сплошная, пунктирная);</a:t>
          </a:r>
          <a:endParaRPr lang="ru-RU" dirty="0"/>
        </a:p>
      </dgm:t>
    </dgm:pt>
    <dgm:pt modelId="{62597EC2-1497-4B95-9388-B5004B0FC59A}" type="parTrans" cxnId="{1FE681A2-4654-40C9-A69A-1322EAEDD854}">
      <dgm:prSet/>
      <dgm:spPr/>
      <dgm:t>
        <a:bodyPr/>
        <a:lstStyle/>
        <a:p>
          <a:endParaRPr lang="ru-RU"/>
        </a:p>
      </dgm:t>
    </dgm:pt>
    <dgm:pt modelId="{A0C2026C-41E6-41CF-9010-044B96EDDBA0}" type="sibTrans" cxnId="{1FE681A2-4654-40C9-A69A-1322EAEDD854}">
      <dgm:prSet/>
      <dgm:spPr/>
      <dgm:t>
        <a:bodyPr/>
        <a:lstStyle/>
        <a:p>
          <a:endParaRPr lang="ru-RU"/>
        </a:p>
      </dgm:t>
    </dgm:pt>
    <dgm:pt modelId="{89D10E63-9888-44F4-916E-AB3DAF981CA6}">
      <dgm:prSet/>
      <dgm:spPr/>
      <dgm:t>
        <a:bodyPr/>
        <a:lstStyle/>
        <a:p>
          <a:r>
            <a:rPr lang="ru-RU" dirty="0" smtClean="0"/>
            <a:t>для каждого объекта задаются координаты опорных точек (например, для окружности координаты центра и радиус).</a:t>
          </a:r>
          <a:endParaRPr lang="ru-RU" dirty="0"/>
        </a:p>
      </dgm:t>
    </dgm:pt>
    <dgm:pt modelId="{01AA0C4C-783C-4734-9792-BCE4B9D1CFE4}" type="parTrans" cxnId="{19A78003-8958-4EAB-B77C-411ED32F896A}">
      <dgm:prSet/>
      <dgm:spPr/>
      <dgm:t>
        <a:bodyPr/>
        <a:lstStyle/>
        <a:p>
          <a:endParaRPr lang="ru-RU"/>
        </a:p>
      </dgm:t>
    </dgm:pt>
    <dgm:pt modelId="{8E971D78-95EC-494C-9194-72E274128CBF}" type="sibTrans" cxnId="{19A78003-8958-4EAB-B77C-411ED32F896A}">
      <dgm:prSet/>
      <dgm:spPr/>
      <dgm:t>
        <a:bodyPr/>
        <a:lstStyle/>
        <a:p>
          <a:endParaRPr lang="ru-RU"/>
        </a:p>
      </dgm:t>
    </dgm:pt>
    <dgm:pt modelId="{D30C2A74-FC01-4191-A066-9CDEC65E4361}" type="pres">
      <dgm:prSet presAssocID="{3555DD73-738C-468C-91D5-31047D52ED4A}" presName="linear" presStyleCnt="0">
        <dgm:presLayoutVars>
          <dgm:animLvl val="lvl"/>
          <dgm:resizeHandles val="exact"/>
        </dgm:presLayoutVars>
      </dgm:prSet>
      <dgm:spPr/>
    </dgm:pt>
    <dgm:pt modelId="{4E0187F4-D769-4AC8-B168-C618CA7F3CF9}" type="pres">
      <dgm:prSet presAssocID="{2BC7CEFF-A10C-4618-8CF8-41F61B6A459B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1AAFEA-86F3-4203-9953-6A189CFDB8FE}" type="pres">
      <dgm:prSet presAssocID="{06C3DBC3-6A8D-44C7-9D2B-C0D226013DEF}" presName="spacer" presStyleCnt="0"/>
      <dgm:spPr/>
    </dgm:pt>
    <dgm:pt modelId="{F23F1E59-3105-4EE7-8D1A-753E6FA7D321}" type="pres">
      <dgm:prSet presAssocID="{51F7B2C8-BA21-477B-BC98-9CC8EBEA5191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DE90EC-0FF4-460F-B04F-2643EB439601}" type="pres">
      <dgm:prSet presAssocID="{A0C2026C-41E6-41CF-9010-044B96EDDBA0}" presName="spacer" presStyleCnt="0"/>
      <dgm:spPr/>
    </dgm:pt>
    <dgm:pt modelId="{BF731E1E-42AD-439E-8D9A-593062594C73}" type="pres">
      <dgm:prSet presAssocID="{89D10E63-9888-44F4-916E-AB3DAF981CA6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FE681A2-4654-40C9-A69A-1322EAEDD854}" srcId="{3555DD73-738C-468C-91D5-31047D52ED4A}" destId="{51F7B2C8-BA21-477B-BC98-9CC8EBEA5191}" srcOrd="1" destOrd="0" parTransId="{62597EC2-1497-4B95-9388-B5004B0FC59A}" sibTransId="{A0C2026C-41E6-41CF-9010-044B96EDDBA0}"/>
    <dgm:cxn modelId="{07CFA6D9-33F9-4CAE-821D-8F0545E1CD4E}" type="presOf" srcId="{3555DD73-738C-468C-91D5-31047D52ED4A}" destId="{D30C2A74-FC01-4191-A066-9CDEC65E4361}" srcOrd="0" destOrd="0" presId="urn:microsoft.com/office/officeart/2005/8/layout/vList2"/>
    <dgm:cxn modelId="{0E269AD0-C897-4ED1-A2FC-BBFC4D471150}" type="presOf" srcId="{51F7B2C8-BA21-477B-BC98-9CC8EBEA5191}" destId="{F23F1E59-3105-4EE7-8D1A-753E6FA7D321}" srcOrd="0" destOrd="0" presId="urn:microsoft.com/office/officeart/2005/8/layout/vList2"/>
    <dgm:cxn modelId="{19A78003-8958-4EAB-B77C-411ED32F896A}" srcId="{3555DD73-738C-468C-91D5-31047D52ED4A}" destId="{89D10E63-9888-44F4-916E-AB3DAF981CA6}" srcOrd="2" destOrd="0" parTransId="{01AA0C4C-783C-4734-9792-BCE4B9D1CFE4}" sibTransId="{8E971D78-95EC-494C-9194-72E274128CBF}"/>
    <dgm:cxn modelId="{FDC5518B-EB07-4742-AB85-B444C5B605E8}" type="presOf" srcId="{2BC7CEFF-A10C-4618-8CF8-41F61B6A459B}" destId="{4E0187F4-D769-4AC8-B168-C618CA7F3CF9}" srcOrd="0" destOrd="0" presId="urn:microsoft.com/office/officeart/2005/8/layout/vList2"/>
    <dgm:cxn modelId="{51F276B0-546B-4238-954D-ACFA3F5E99E4}" type="presOf" srcId="{89D10E63-9888-44F4-916E-AB3DAF981CA6}" destId="{BF731E1E-42AD-439E-8D9A-593062594C73}" srcOrd="0" destOrd="0" presId="urn:microsoft.com/office/officeart/2005/8/layout/vList2"/>
    <dgm:cxn modelId="{9A96D904-6800-4E77-A61B-BB8D9EBFA844}" srcId="{3555DD73-738C-468C-91D5-31047D52ED4A}" destId="{2BC7CEFF-A10C-4618-8CF8-41F61B6A459B}" srcOrd="0" destOrd="0" parTransId="{B09D8E47-202B-46DE-889D-966A3E7FE426}" sibTransId="{06C3DBC3-6A8D-44C7-9D2B-C0D226013DEF}"/>
    <dgm:cxn modelId="{26382A9C-5232-4811-BCDA-202A8B9823E0}" type="presParOf" srcId="{D30C2A74-FC01-4191-A066-9CDEC65E4361}" destId="{4E0187F4-D769-4AC8-B168-C618CA7F3CF9}" srcOrd="0" destOrd="0" presId="urn:microsoft.com/office/officeart/2005/8/layout/vList2"/>
    <dgm:cxn modelId="{2EBF1561-3171-4B27-BB3A-7F5035A2029B}" type="presParOf" srcId="{D30C2A74-FC01-4191-A066-9CDEC65E4361}" destId="{821AAFEA-86F3-4203-9953-6A189CFDB8FE}" srcOrd="1" destOrd="0" presId="urn:microsoft.com/office/officeart/2005/8/layout/vList2"/>
    <dgm:cxn modelId="{8252442B-8CC3-465C-A247-96B146319B67}" type="presParOf" srcId="{D30C2A74-FC01-4191-A066-9CDEC65E4361}" destId="{F23F1E59-3105-4EE7-8D1A-753E6FA7D321}" srcOrd="2" destOrd="0" presId="urn:microsoft.com/office/officeart/2005/8/layout/vList2"/>
    <dgm:cxn modelId="{0D2DCBC5-734E-4D7D-A0C1-5B69A76B7A37}" type="presParOf" srcId="{D30C2A74-FC01-4191-A066-9CDEC65E4361}" destId="{D5DE90EC-0FF4-460F-B04F-2643EB439601}" srcOrd="3" destOrd="0" presId="urn:microsoft.com/office/officeart/2005/8/layout/vList2"/>
    <dgm:cxn modelId="{BDC64C4F-2735-4C0B-8AB1-A72979BD7728}" type="presParOf" srcId="{D30C2A74-FC01-4191-A066-9CDEC65E4361}" destId="{BF731E1E-42AD-439E-8D9A-593062594C73}" srcOrd="4" destOrd="0" presId="urn:microsoft.com/office/officeart/2005/8/layout/vList2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E83CCE7-80D0-46E6-A39C-46E65B077847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FD1B36CF-4E68-49D3-86C8-1C075A5D60F4}">
      <dgm:prSet phldrT="[Текст]"/>
      <dgm:spPr/>
      <dgm:t>
        <a:bodyPr/>
        <a:lstStyle/>
        <a:p>
          <a:r>
            <a:rPr lang="ru-RU" dirty="0" smtClean="0"/>
            <a:t>позволяют рисовать не только плоские, но и объемные объекты: куб, шар, цилиндр.</a:t>
          </a:r>
          <a:endParaRPr lang="ru-RU" dirty="0"/>
        </a:p>
      </dgm:t>
    </dgm:pt>
    <dgm:pt modelId="{A218E56D-50A9-4042-8A77-691C2B0845E7}" type="parTrans" cxnId="{C8E5EF0B-7273-4776-AA80-1845CB4ADBD1}">
      <dgm:prSet/>
      <dgm:spPr/>
      <dgm:t>
        <a:bodyPr/>
        <a:lstStyle/>
        <a:p>
          <a:endParaRPr lang="ru-RU"/>
        </a:p>
      </dgm:t>
    </dgm:pt>
    <dgm:pt modelId="{9D390AAC-39CA-4C7B-917F-3519ECA73A89}" type="sibTrans" cxnId="{C8E5EF0B-7273-4776-AA80-1845CB4ADBD1}">
      <dgm:prSet/>
      <dgm:spPr/>
      <dgm:t>
        <a:bodyPr/>
        <a:lstStyle/>
        <a:p>
          <a:endParaRPr lang="ru-RU"/>
        </a:p>
      </dgm:t>
    </dgm:pt>
    <dgm:pt modelId="{6E9F47DF-A4EF-408C-9F1D-3C138E9F1F88}">
      <dgm:prSet phldrT="[Текст]"/>
      <dgm:spPr/>
      <dgm:t>
        <a:bodyPr/>
        <a:lstStyle/>
        <a:p>
          <a:r>
            <a:rPr lang="ru-RU" dirty="0" smtClean="0"/>
            <a:t>при рисовании трехмерных тел устанавливаются режимы: освещенности, материал, качество поверхности.</a:t>
          </a:r>
          <a:endParaRPr lang="ru-RU" dirty="0"/>
        </a:p>
      </dgm:t>
    </dgm:pt>
    <dgm:pt modelId="{D6FD0BD4-A5F0-49C6-8DF0-943C0DB49AA9}" type="parTrans" cxnId="{6E0FF105-9861-4A7E-B288-87E9042D147B}">
      <dgm:prSet/>
      <dgm:spPr/>
      <dgm:t>
        <a:bodyPr/>
        <a:lstStyle/>
        <a:p>
          <a:endParaRPr lang="ru-RU"/>
        </a:p>
      </dgm:t>
    </dgm:pt>
    <dgm:pt modelId="{9251DDFF-6A4F-4410-9E78-3D0891D7AF5D}" type="sibTrans" cxnId="{6E0FF105-9861-4A7E-B288-87E9042D147B}">
      <dgm:prSet/>
      <dgm:spPr/>
      <dgm:t>
        <a:bodyPr/>
        <a:lstStyle/>
        <a:p>
          <a:endParaRPr lang="ru-RU"/>
        </a:p>
      </dgm:t>
    </dgm:pt>
    <dgm:pt modelId="{5526ABD6-3EF8-4D6B-B0D0-EA6E0443DEC5}">
      <dgm:prSet phldrT="[Текст]"/>
      <dgm:spPr/>
      <dgm:t>
        <a:bodyPr/>
        <a:lstStyle/>
        <a:p>
          <a:r>
            <a:rPr lang="ru-RU" dirty="0" smtClean="0"/>
            <a:t>легко редактируются: каждый из объектов может быть перемещен, удален, увеличен, уменьшен.</a:t>
          </a:r>
          <a:endParaRPr lang="ru-RU" dirty="0"/>
        </a:p>
      </dgm:t>
    </dgm:pt>
    <dgm:pt modelId="{AA533DF0-CAE8-4B63-9161-F2E66DB1ED0A}" type="parTrans" cxnId="{CD40B03F-8CAF-4153-8767-2D4CA0B7891A}">
      <dgm:prSet/>
      <dgm:spPr/>
      <dgm:t>
        <a:bodyPr/>
        <a:lstStyle/>
        <a:p>
          <a:endParaRPr lang="ru-RU"/>
        </a:p>
      </dgm:t>
    </dgm:pt>
    <dgm:pt modelId="{8EF61B8E-E164-4BFC-A833-7C523A39AC3A}" type="sibTrans" cxnId="{CD40B03F-8CAF-4153-8767-2D4CA0B7891A}">
      <dgm:prSet/>
      <dgm:spPr/>
      <dgm:t>
        <a:bodyPr/>
        <a:lstStyle/>
        <a:p>
          <a:endParaRPr lang="ru-RU"/>
        </a:p>
      </dgm:t>
    </dgm:pt>
    <dgm:pt modelId="{30A01E02-3C77-4DF8-9619-31CF0A38754A}">
      <dgm:prSet phldrT="[Текст]"/>
      <dgm:spPr/>
      <dgm:t>
        <a:bodyPr/>
        <a:lstStyle/>
        <a:p>
          <a:r>
            <a:rPr lang="ru-RU" dirty="0" smtClean="0"/>
            <a:t>при черчении отрезков, окружностей и прямоугольников возможна точность, которую предоставляют чертежные инструменты</a:t>
          </a:r>
          <a:endParaRPr lang="ru-RU" dirty="0"/>
        </a:p>
      </dgm:t>
    </dgm:pt>
    <dgm:pt modelId="{23654EB2-E233-4C5F-BA33-E2236E80BD41}" type="parTrans" cxnId="{86F43B31-D890-4A9D-A55C-A824B4593B83}">
      <dgm:prSet/>
      <dgm:spPr/>
      <dgm:t>
        <a:bodyPr/>
        <a:lstStyle/>
        <a:p>
          <a:endParaRPr lang="ru-RU"/>
        </a:p>
      </dgm:t>
    </dgm:pt>
    <dgm:pt modelId="{EF0F2A50-C394-402F-A908-FB53082278D8}" type="sibTrans" cxnId="{86F43B31-D890-4A9D-A55C-A824B4593B83}">
      <dgm:prSet/>
      <dgm:spPr/>
      <dgm:t>
        <a:bodyPr/>
        <a:lstStyle/>
        <a:p>
          <a:endParaRPr lang="ru-RU"/>
        </a:p>
      </dgm:t>
    </dgm:pt>
    <dgm:pt modelId="{A98B509A-4FDE-4148-88AD-D7B033EEC945}" type="pres">
      <dgm:prSet presAssocID="{7E83CCE7-80D0-46E6-A39C-46E65B077847}" presName="linear" presStyleCnt="0">
        <dgm:presLayoutVars>
          <dgm:animLvl val="lvl"/>
          <dgm:resizeHandles val="exact"/>
        </dgm:presLayoutVars>
      </dgm:prSet>
      <dgm:spPr/>
    </dgm:pt>
    <dgm:pt modelId="{9B933218-3008-4E59-A5A1-6D5E94F52F04}" type="pres">
      <dgm:prSet presAssocID="{FD1B36CF-4E68-49D3-86C8-1C075A5D60F4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550C15-2125-483A-BBB3-258ABBE449CD}" type="pres">
      <dgm:prSet presAssocID="{9D390AAC-39CA-4C7B-917F-3519ECA73A89}" presName="spacer" presStyleCnt="0"/>
      <dgm:spPr/>
    </dgm:pt>
    <dgm:pt modelId="{B7C0CE2D-8B87-4123-9FDD-68D851AB7C63}" type="pres">
      <dgm:prSet presAssocID="{6E9F47DF-A4EF-408C-9F1D-3C138E9F1F88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1AC73A-D0E6-4F9C-81A4-ACF3978B848B}" type="pres">
      <dgm:prSet presAssocID="{9251DDFF-6A4F-4410-9E78-3D0891D7AF5D}" presName="spacer" presStyleCnt="0"/>
      <dgm:spPr/>
    </dgm:pt>
    <dgm:pt modelId="{B8899AA1-B52F-427D-B76F-F000A28E8CC5}" type="pres">
      <dgm:prSet presAssocID="{5526ABD6-3EF8-4D6B-B0D0-EA6E0443DEC5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AD19C1-9A6D-40C9-82E4-CE7FB3BE1303}" type="pres">
      <dgm:prSet presAssocID="{8EF61B8E-E164-4BFC-A833-7C523A39AC3A}" presName="spacer" presStyleCnt="0"/>
      <dgm:spPr/>
    </dgm:pt>
    <dgm:pt modelId="{1332F89F-37C0-4A71-A685-7367E35AC675}" type="pres">
      <dgm:prSet presAssocID="{30A01E02-3C77-4DF8-9619-31CF0A38754A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8E5EF0B-7273-4776-AA80-1845CB4ADBD1}" srcId="{7E83CCE7-80D0-46E6-A39C-46E65B077847}" destId="{FD1B36CF-4E68-49D3-86C8-1C075A5D60F4}" srcOrd="0" destOrd="0" parTransId="{A218E56D-50A9-4042-8A77-691C2B0845E7}" sibTransId="{9D390AAC-39CA-4C7B-917F-3519ECA73A89}"/>
    <dgm:cxn modelId="{CD40B03F-8CAF-4153-8767-2D4CA0B7891A}" srcId="{7E83CCE7-80D0-46E6-A39C-46E65B077847}" destId="{5526ABD6-3EF8-4D6B-B0D0-EA6E0443DEC5}" srcOrd="2" destOrd="0" parTransId="{AA533DF0-CAE8-4B63-9161-F2E66DB1ED0A}" sibTransId="{8EF61B8E-E164-4BFC-A833-7C523A39AC3A}"/>
    <dgm:cxn modelId="{86F43B31-D890-4A9D-A55C-A824B4593B83}" srcId="{7E83CCE7-80D0-46E6-A39C-46E65B077847}" destId="{30A01E02-3C77-4DF8-9619-31CF0A38754A}" srcOrd="3" destOrd="0" parTransId="{23654EB2-E233-4C5F-BA33-E2236E80BD41}" sibTransId="{EF0F2A50-C394-402F-A908-FB53082278D8}"/>
    <dgm:cxn modelId="{6E0FF105-9861-4A7E-B288-87E9042D147B}" srcId="{7E83CCE7-80D0-46E6-A39C-46E65B077847}" destId="{6E9F47DF-A4EF-408C-9F1D-3C138E9F1F88}" srcOrd="1" destOrd="0" parTransId="{D6FD0BD4-A5F0-49C6-8DF0-943C0DB49AA9}" sibTransId="{9251DDFF-6A4F-4410-9E78-3D0891D7AF5D}"/>
    <dgm:cxn modelId="{661EE677-2509-4FFF-BF7F-8A8BE8BFFEAB}" type="presOf" srcId="{30A01E02-3C77-4DF8-9619-31CF0A38754A}" destId="{1332F89F-37C0-4A71-A685-7367E35AC675}" srcOrd="0" destOrd="0" presId="urn:microsoft.com/office/officeart/2005/8/layout/vList2"/>
    <dgm:cxn modelId="{239EA3AC-F6EC-4449-A4CC-881DFFE81FF7}" type="presOf" srcId="{5526ABD6-3EF8-4D6B-B0D0-EA6E0443DEC5}" destId="{B8899AA1-B52F-427D-B76F-F000A28E8CC5}" srcOrd="0" destOrd="0" presId="urn:microsoft.com/office/officeart/2005/8/layout/vList2"/>
    <dgm:cxn modelId="{C6AB620C-9F6B-41A3-BA11-7D15844B1BCD}" type="presOf" srcId="{7E83CCE7-80D0-46E6-A39C-46E65B077847}" destId="{A98B509A-4FDE-4148-88AD-D7B033EEC945}" srcOrd="0" destOrd="0" presId="urn:microsoft.com/office/officeart/2005/8/layout/vList2"/>
    <dgm:cxn modelId="{43413EDA-A280-4A28-8D0C-68F9E3710023}" type="presOf" srcId="{FD1B36CF-4E68-49D3-86C8-1C075A5D60F4}" destId="{9B933218-3008-4E59-A5A1-6D5E94F52F04}" srcOrd="0" destOrd="0" presId="urn:microsoft.com/office/officeart/2005/8/layout/vList2"/>
    <dgm:cxn modelId="{F973B574-5EA4-4141-88A3-E337815FD2C9}" type="presOf" srcId="{6E9F47DF-A4EF-408C-9F1D-3C138E9F1F88}" destId="{B7C0CE2D-8B87-4123-9FDD-68D851AB7C63}" srcOrd="0" destOrd="0" presId="urn:microsoft.com/office/officeart/2005/8/layout/vList2"/>
    <dgm:cxn modelId="{15EE5015-8A30-4688-A28F-CD8EE6BAB5DD}" type="presParOf" srcId="{A98B509A-4FDE-4148-88AD-D7B033EEC945}" destId="{9B933218-3008-4E59-A5A1-6D5E94F52F04}" srcOrd="0" destOrd="0" presId="urn:microsoft.com/office/officeart/2005/8/layout/vList2"/>
    <dgm:cxn modelId="{5A58A351-2E0A-45CF-A75A-B3DC4E649EDD}" type="presParOf" srcId="{A98B509A-4FDE-4148-88AD-D7B033EEC945}" destId="{0A550C15-2125-483A-BBB3-258ABBE449CD}" srcOrd="1" destOrd="0" presId="urn:microsoft.com/office/officeart/2005/8/layout/vList2"/>
    <dgm:cxn modelId="{E38D08B1-AAE8-42BF-A566-FB0E57C849FA}" type="presParOf" srcId="{A98B509A-4FDE-4148-88AD-D7B033EEC945}" destId="{B7C0CE2D-8B87-4123-9FDD-68D851AB7C63}" srcOrd="2" destOrd="0" presId="urn:microsoft.com/office/officeart/2005/8/layout/vList2"/>
    <dgm:cxn modelId="{DBF63B25-3204-4C77-94A2-0ED121618235}" type="presParOf" srcId="{A98B509A-4FDE-4148-88AD-D7B033EEC945}" destId="{4A1AC73A-D0E6-4F9C-81A4-ACF3978B848B}" srcOrd="3" destOrd="0" presId="urn:microsoft.com/office/officeart/2005/8/layout/vList2"/>
    <dgm:cxn modelId="{EFE9C326-A965-41AF-9102-B4D27A7443ED}" type="presParOf" srcId="{A98B509A-4FDE-4148-88AD-D7B033EEC945}" destId="{B8899AA1-B52F-427D-B76F-F000A28E8CC5}" srcOrd="4" destOrd="0" presId="urn:microsoft.com/office/officeart/2005/8/layout/vList2"/>
    <dgm:cxn modelId="{22B00A49-24BB-4CD4-B8FC-A7C0F9E7CDBD}" type="presParOf" srcId="{A98B509A-4FDE-4148-88AD-D7B033EEC945}" destId="{CBAD19C1-9A6D-40C9-82E4-CE7FB3BE1303}" srcOrd="5" destOrd="0" presId="urn:microsoft.com/office/officeart/2005/8/layout/vList2"/>
    <dgm:cxn modelId="{FF7E3C8A-DA45-484E-B83B-F706E12957CE}" type="presParOf" srcId="{A98B509A-4FDE-4148-88AD-D7B033EEC945}" destId="{1332F89F-37C0-4A71-A685-7367E35AC675}" srcOrd="6" destOrd="0" presId="urn:microsoft.com/office/officeart/2005/8/layout/vList2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F86570A-7D62-4D0B-8FEE-3146444FB30F}" type="doc">
      <dgm:prSet loTypeId="urn:microsoft.com/office/officeart/2005/8/layout/chevron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2DE7E1CF-2757-4749-9EEF-57B9158410F8}">
      <dgm:prSet phldrT="[Текст]"/>
      <dgm:spPr/>
      <dgm:t>
        <a:bodyPr/>
        <a:lstStyle/>
        <a:p>
          <a:r>
            <a:rPr lang="ru-RU" dirty="0" smtClean="0"/>
            <a:t>.</a:t>
          </a:r>
          <a:r>
            <a:rPr lang="en-US" dirty="0" smtClean="0"/>
            <a:t>S</a:t>
          </a:r>
          <a:r>
            <a:rPr lang="ru-RU" dirty="0" smtClean="0"/>
            <a:t>WF</a:t>
          </a:r>
          <a:endParaRPr lang="ru-RU" dirty="0"/>
        </a:p>
      </dgm:t>
    </dgm:pt>
    <dgm:pt modelId="{9A2596D9-1084-4F7E-9D72-2CEBDD5CD2D0}" type="parTrans" cxnId="{CA6D6A60-969D-4EEE-A94B-EC09AB3292B3}">
      <dgm:prSet/>
      <dgm:spPr/>
      <dgm:t>
        <a:bodyPr/>
        <a:lstStyle/>
        <a:p>
          <a:endParaRPr lang="ru-RU"/>
        </a:p>
      </dgm:t>
    </dgm:pt>
    <dgm:pt modelId="{52B92BD2-C4B9-4D76-8952-59B9B3B16092}" type="sibTrans" cxnId="{CA6D6A60-969D-4EEE-A94B-EC09AB3292B3}">
      <dgm:prSet/>
      <dgm:spPr/>
      <dgm:t>
        <a:bodyPr/>
        <a:lstStyle/>
        <a:p>
          <a:endParaRPr lang="ru-RU"/>
        </a:p>
      </dgm:t>
    </dgm:pt>
    <dgm:pt modelId="{D2EF5320-77A1-49DE-8AA0-E70865BB4E56}">
      <dgm:prSet phldrT="[Текст]"/>
      <dgm:spPr/>
      <dgm:t>
        <a:bodyPr/>
        <a:lstStyle/>
        <a:p>
          <a:r>
            <a:rPr lang="ru-RU" b="0" i="0" dirty="0" smtClean="0"/>
            <a:t>разработан для использования программой </a:t>
          </a:r>
          <a:r>
            <a:rPr lang="ru-RU" b="0" i="0" dirty="0" err="1" smtClean="0"/>
            <a:t>Flash</a:t>
          </a:r>
          <a:endParaRPr lang="ru-RU" dirty="0"/>
        </a:p>
      </dgm:t>
    </dgm:pt>
    <dgm:pt modelId="{261B77B3-8CE3-4583-95CD-B89EC22AC78A}" type="parTrans" cxnId="{536095B0-873D-4E9C-B4E3-07ED753F4A92}">
      <dgm:prSet/>
      <dgm:spPr/>
      <dgm:t>
        <a:bodyPr/>
        <a:lstStyle/>
        <a:p>
          <a:endParaRPr lang="ru-RU"/>
        </a:p>
      </dgm:t>
    </dgm:pt>
    <dgm:pt modelId="{C509E084-847B-4F5D-99D5-6792EDE0D9D4}" type="sibTrans" cxnId="{536095B0-873D-4E9C-B4E3-07ED753F4A92}">
      <dgm:prSet/>
      <dgm:spPr/>
      <dgm:t>
        <a:bodyPr/>
        <a:lstStyle/>
        <a:p>
          <a:endParaRPr lang="ru-RU"/>
        </a:p>
      </dgm:t>
    </dgm:pt>
    <dgm:pt modelId="{F72C7267-1572-4924-A504-78C9B4B083A8}">
      <dgm:prSet phldrT="[Текст]"/>
      <dgm:spPr/>
      <dgm:t>
        <a:bodyPr/>
        <a:lstStyle/>
        <a:p>
          <a:r>
            <a:rPr lang="ru-RU" b="0" i="0" dirty="0" smtClean="0"/>
            <a:t>широкое применение в интернете для </a:t>
          </a:r>
          <a:r>
            <a:rPr lang="ru-RU" b="0" i="0" dirty="0" err="1" smtClean="0"/>
            <a:t>баннерной</a:t>
          </a:r>
          <a:r>
            <a:rPr lang="ru-RU" b="0" i="0" dirty="0" smtClean="0"/>
            <a:t> рекламы</a:t>
          </a:r>
          <a:endParaRPr lang="ru-RU" dirty="0"/>
        </a:p>
      </dgm:t>
    </dgm:pt>
    <dgm:pt modelId="{97312C82-2945-4FE6-9963-37CE7057C3B3}" type="parTrans" cxnId="{B5A5871F-FEDA-4062-8C82-AC18288091C1}">
      <dgm:prSet/>
      <dgm:spPr/>
      <dgm:t>
        <a:bodyPr/>
        <a:lstStyle/>
        <a:p>
          <a:endParaRPr lang="ru-RU"/>
        </a:p>
      </dgm:t>
    </dgm:pt>
    <dgm:pt modelId="{6AA094B2-2EE1-48D8-9CA1-30EC04E84914}" type="sibTrans" cxnId="{B5A5871F-FEDA-4062-8C82-AC18288091C1}">
      <dgm:prSet/>
      <dgm:spPr/>
      <dgm:t>
        <a:bodyPr/>
        <a:lstStyle/>
        <a:p>
          <a:endParaRPr lang="ru-RU"/>
        </a:p>
      </dgm:t>
    </dgm:pt>
    <dgm:pt modelId="{DFF74B21-C00C-42D8-8C9A-F346B44759CF}">
      <dgm:prSet phldrT="[Текст]"/>
      <dgm:spPr/>
      <dgm:t>
        <a:bodyPr/>
        <a:lstStyle/>
        <a:p>
          <a:r>
            <a:rPr lang="ru-RU" dirty="0" smtClean="0"/>
            <a:t>.ODG</a:t>
          </a:r>
          <a:endParaRPr lang="ru-RU" dirty="0"/>
        </a:p>
      </dgm:t>
    </dgm:pt>
    <dgm:pt modelId="{AB468074-2945-4092-9DDB-2D3BE89CAF79}" type="parTrans" cxnId="{9B94C21B-B1DA-4E9C-97F4-5EAD13E88D0D}">
      <dgm:prSet/>
      <dgm:spPr/>
      <dgm:t>
        <a:bodyPr/>
        <a:lstStyle/>
        <a:p>
          <a:endParaRPr lang="ru-RU"/>
        </a:p>
      </dgm:t>
    </dgm:pt>
    <dgm:pt modelId="{AB4866BB-0668-4FC1-A70C-88DE964A1E92}" type="sibTrans" cxnId="{9B94C21B-B1DA-4E9C-97F4-5EAD13E88D0D}">
      <dgm:prSet/>
      <dgm:spPr/>
      <dgm:t>
        <a:bodyPr/>
        <a:lstStyle/>
        <a:p>
          <a:endParaRPr lang="ru-RU"/>
        </a:p>
      </dgm:t>
    </dgm:pt>
    <dgm:pt modelId="{9F760FD6-B050-4BE7-A3AE-51536C9701B9}">
      <dgm:prSet phldrT="[Текст]"/>
      <dgm:spPr/>
      <dgm:t>
        <a:bodyPr/>
        <a:lstStyle/>
        <a:p>
          <a:r>
            <a:rPr lang="ru-RU" dirty="0" smtClean="0"/>
            <a:t>собственный формат </a:t>
          </a:r>
          <a:r>
            <a:rPr lang="ru-RU" dirty="0" err="1" smtClean="0"/>
            <a:t>OpenOffice.org</a:t>
          </a:r>
          <a:r>
            <a:rPr lang="ru-RU" dirty="0" smtClean="0"/>
            <a:t> </a:t>
          </a:r>
          <a:r>
            <a:rPr lang="ru-RU" dirty="0" err="1" smtClean="0"/>
            <a:t>Draw</a:t>
          </a:r>
          <a:endParaRPr lang="ru-RU" dirty="0"/>
        </a:p>
      </dgm:t>
    </dgm:pt>
    <dgm:pt modelId="{537763A2-0F71-4929-8B73-8DC214F1B924}" type="parTrans" cxnId="{431167D5-DBBD-403B-AD5C-CA491E7B6D47}">
      <dgm:prSet/>
      <dgm:spPr/>
      <dgm:t>
        <a:bodyPr/>
        <a:lstStyle/>
        <a:p>
          <a:endParaRPr lang="ru-RU"/>
        </a:p>
      </dgm:t>
    </dgm:pt>
    <dgm:pt modelId="{4A022E49-2378-4FF4-A933-B77396CE7449}" type="sibTrans" cxnId="{431167D5-DBBD-403B-AD5C-CA491E7B6D47}">
      <dgm:prSet/>
      <dgm:spPr/>
      <dgm:t>
        <a:bodyPr/>
        <a:lstStyle/>
        <a:p>
          <a:endParaRPr lang="ru-RU"/>
        </a:p>
      </dgm:t>
    </dgm:pt>
    <dgm:pt modelId="{4DEDD4E1-AC1B-42CE-B20D-E027A68B6C75}">
      <dgm:prSet phldrT="[Текст]"/>
      <dgm:spPr/>
      <dgm:t>
        <a:bodyPr/>
        <a:lstStyle/>
        <a:p>
          <a:r>
            <a:rPr lang="ru-RU" b="0" i="0" dirty="0" smtClean="0"/>
            <a:t>бесплатный формат, к которому доступ иметь будет любой пользователь</a:t>
          </a:r>
          <a:endParaRPr lang="ru-RU" dirty="0"/>
        </a:p>
      </dgm:t>
    </dgm:pt>
    <dgm:pt modelId="{585B5E3F-329E-4A65-92B7-4679ACEAA86C}" type="parTrans" cxnId="{D6AC21FE-AEF7-4090-B012-0208F0AC8A99}">
      <dgm:prSet/>
      <dgm:spPr/>
      <dgm:t>
        <a:bodyPr/>
        <a:lstStyle/>
        <a:p>
          <a:endParaRPr lang="ru-RU"/>
        </a:p>
      </dgm:t>
    </dgm:pt>
    <dgm:pt modelId="{D3312D07-0212-41AD-BF11-337E104ECC25}" type="sibTrans" cxnId="{D6AC21FE-AEF7-4090-B012-0208F0AC8A99}">
      <dgm:prSet/>
      <dgm:spPr/>
      <dgm:t>
        <a:bodyPr/>
        <a:lstStyle/>
        <a:p>
          <a:endParaRPr lang="ru-RU"/>
        </a:p>
      </dgm:t>
    </dgm:pt>
    <dgm:pt modelId="{FD0650C3-2CB7-4152-9C3D-46DD6E95CD3D}">
      <dgm:prSet phldrT="[Текст]"/>
      <dgm:spPr/>
      <dgm:t>
        <a:bodyPr/>
        <a:lstStyle/>
        <a:p>
          <a:r>
            <a:rPr lang="ru-RU" dirty="0" smtClean="0"/>
            <a:t>.</a:t>
          </a:r>
          <a:r>
            <a:rPr lang="en-US" dirty="0" smtClean="0"/>
            <a:t>PDF</a:t>
          </a:r>
          <a:endParaRPr lang="ru-RU" dirty="0"/>
        </a:p>
      </dgm:t>
    </dgm:pt>
    <dgm:pt modelId="{142CF150-3F50-42D0-9ED0-9D653D1BA68C}" type="parTrans" cxnId="{31A9F6A3-387B-4593-8E0F-4CED0BA7048B}">
      <dgm:prSet/>
      <dgm:spPr/>
      <dgm:t>
        <a:bodyPr/>
        <a:lstStyle/>
        <a:p>
          <a:endParaRPr lang="ru-RU"/>
        </a:p>
      </dgm:t>
    </dgm:pt>
    <dgm:pt modelId="{679C526A-4EEF-4EB4-94D0-E30790125AC8}" type="sibTrans" cxnId="{31A9F6A3-387B-4593-8E0F-4CED0BA7048B}">
      <dgm:prSet/>
      <dgm:spPr/>
      <dgm:t>
        <a:bodyPr/>
        <a:lstStyle/>
        <a:p>
          <a:endParaRPr lang="ru-RU"/>
        </a:p>
      </dgm:t>
    </dgm:pt>
    <dgm:pt modelId="{06742315-F680-4245-B64D-26E86F24017F}">
      <dgm:prSet phldrT="[Текст]"/>
      <dgm:spPr/>
      <dgm:t>
        <a:bodyPr/>
        <a:lstStyle/>
        <a:p>
          <a:r>
            <a:rPr lang="ru-RU" b="0" i="0" dirty="0" smtClean="0"/>
            <a:t>используется как архиватор, сжимая данные</a:t>
          </a:r>
          <a:endParaRPr lang="ru-RU" dirty="0"/>
        </a:p>
      </dgm:t>
    </dgm:pt>
    <dgm:pt modelId="{7EB3A5D9-17C7-488B-8E3B-1929610908E1}" type="parTrans" cxnId="{C633EDAF-FDCB-4B0F-ADDA-006BBCDAAB15}">
      <dgm:prSet/>
      <dgm:spPr/>
      <dgm:t>
        <a:bodyPr/>
        <a:lstStyle/>
        <a:p>
          <a:endParaRPr lang="ru-RU"/>
        </a:p>
      </dgm:t>
    </dgm:pt>
    <dgm:pt modelId="{6CF6EB0A-DF8C-425C-AAF9-9807D1F2E9AD}" type="sibTrans" cxnId="{C633EDAF-FDCB-4B0F-ADDA-006BBCDAAB15}">
      <dgm:prSet/>
      <dgm:spPr/>
      <dgm:t>
        <a:bodyPr/>
        <a:lstStyle/>
        <a:p>
          <a:endParaRPr lang="ru-RU"/>
        </a:p>
      </dgm:t>
    </dgm:pt>
    <dgm:pt modelId="{58A08397-E030-4747-A9C1-05E177E6AAE3}">
      <dgm:prSet phldrT="[Текст]"/>
      <dgm:spPr/>
      <dgm:t>
        <a:bodyPr/>
        <a:lstStyle/>
        <a:p>
          <a:r>
            <a:rPr lang="ru-RU" b="0" i="0" dirty="0" smtClean="0"/>
            <a:t>печать на простой аппаратуре без искажения</a:t>
          </a:r>
          <a:endParaRPr lang="ru-RU" dirty="0"/>
        </a:p>
      </dgm:t>
    </dgm:pt>
    <dgm:pt modelId="{5F8E7B9D-D26D-46D3-A625-A0E7BD947ACE}" type="parTrans" cxnId="{5427995C-348E-440F-A1B1-1BDBCA7E20C7}">
      <dgm:prSet/>
      <dgm:spPr/>
      <dgm:t>
        <a:bodyPr/>
        <a:lstStyle/>
        <a:p>
          <a:endParaRPr lang="ru-RU"/>
        </a:p>
      </dgm:t>
    </dgm:pt>
    <dgm:pt modelId="{DD9FA835-BC74-451A-82F9-124DF3CEB51C}" type="sibTrans" cxnId="{5427995C-348E-440F-A1B1-1BDBCA7E20C7}">
      <dgm:prSet/>
      <dgm:spPr/>
      <dgm:t>
        <a:bodyPr/>
        <a:lstStyle/>
        <a:p>
          <a:endParaRPr lang="ru-RU"/>
        </a:p>
      </dgm:t>
    </dgm:pt>
    <dgm:pt modelId="{F73F2E9C-34C8-4B88-B792-FFB660B90EF2}">
      <dgm:prSet phldrT="[Текст]"/>
      <dgm:spPr/>
      <dgm:t>
        <a:bodyPr/>
        <a:lstStyle/>
        <a:p>
          <a:r>
            <a:rPr lang="ru-RU" dirty="0" smtClean="0"/>
            <a:t>.</a:t>
          </a:r>
          <a:r>
            <a:rPr lang="en-US" dirty="0" smtClean="0"/>
            <a:t>WMF</a:t>
          </a:r>
          <a:endParaRPr lang="ru-RU" dirty="0"/>
        </a:p>
      </dgm:t>
    </dgm:pt>
    <dgm:pt modelId="{33769C22-9682-4E2B-BFCB-BB101B219D22}" type="parTrans" cxnId="{375E471F-C8B1-4207-8828-FD8C70360FDC}">
      <dgm:prSet/>
      <dgm:spPr/>
      <dgm:t>
        <a:bodyPr/>
        <a:lstStyle/>
        <a:p>
          <a:endParaRPr lang="ru-RU"/>
        </a:p>
      </dgm:t>
    </dgm:pt>
    <dgm:pt modelId="{BCCBAE69-376E-43C7-8525-96440E37F8AF}" type="sibTrans" cxnId="{375E471F-C8B1-4207-8828-FD8C70360FDC}">
      <dgm:prSet/>
      <dgm:spPr/>
      <dgm:t>
        <a:bodyPr/>
        <a:lstStyle/>
        <a:p>
          <a:endParaRPr lang="ru-RU"/>
        </a:p>
      </dgm:t>
    </dgm:pt>
    <dgm:pt modelId="{B487EE91-9B14-43C0-A330-455EC8CBC146}">
      <dgm:prSet/>
      <dgm:spPr/>
      <dgm:t>
        <a:bodyPr/>
        <a:lstStyle/>
        <a:p>
          <a:r>
            <a:rPr lang="ru-RU" b="0" i="0" dirty="0" smtClean="0"/>
            <a:t>изображений для интернета</a:t>
          </a:r>
          <a:endParaRPr lang="ru-RU" dirty="0"/>
        </a:p>
      </dgm:t>
    </dgm:pt>
    <dgm:pt modelId="{2EBD77B3-87D2-46BB-A125-660B93D1420F}" type="parTrans" cxnId="{4E48F449-CF67-45B3-BAB4-B50384392FB9}">
      <dgm:prSet/>
      <dgm:spPr/>
      <dgm:t>
        <a:bodyPr/>
        <a:lstStyle/>
        <a:p>
          <a:endParaRPr lang="ru-RU"/>
        </a:p>
      </dgm:t>
    </dgm:pt>
    <dgm:pt modelId="{B8EC03D0-A993-46B6-BB05-D468F3C8E2A2}" type="sibTrans" cxnId="{4E48F449-CF67-45B3-BAB4-B50384392FB9}">
      <dgm:prSet/>
      <dgm:spPr/>
      <dgm:t>
        <a:bodyPr/>
        <a:lstStyle/>
        <a:p>
          <a:endParaRPr lang="ru-RU"/>
        </a:p>
      </dgm:t>
    </dgm:pt>
    <dgm:pt modelId="{5F8C2842-95C1-4AD8-AA40-2FB3ACE20786}">
      <dgm:prSet/>
      <dgm:spPr/>
      <dgm:t>
        <a:bodyPr/>
        <a:lstStyle/>
        <a:p>
          <a:r>
            <a:rPr lang="ru-RU" b="0" i="0" dirty="0" smtClean="0"/>
            <a:t>ограниченные возможности работы с эффектами</a:t>
          </a:r>
          <a:endParaRPr lang="ru-RU" dirty="0"/>
        </a:p>
      </dgm:t>
    </dgm:pt>
    <dgm:pt modelId="{5FE58673-4104-46EF-BD8F-D701FDE8D1FC}" type="parTrans" cxnId="{447E2324-618F-497C-9E00-2F8A8F7CBACE}">
      <dgm:prSet/>
      <dgm:spPr/>
      <dgm:t>
        <a:bodyPr/>
        <a:lstStyle/>
        <a:p>
          <a:endParaRPr lang="ru-RU"/>
        </a:p>
      </dgm:t>
    </dgm:pt>
    <dgm:pt modelId="{56185FC0-2FEF-451A-B2F4-C3911C58C409}" type="sibTrans" cxnId="{447E2324-618F-497C-9E00-2F8A8F7CBACE}">
      <dgm:prSet/>
      <dgm:spPr/>
      <dgm:t>
        <a:bodyPr/>
        <a:lstStyle/>
        <a:p>
          <a:endParaRPr lang="ru-RU"/>
        </a:p>
      </dgm:t>
    </dgm:pt>
    <dgm:pt modelId="{77A33358-E70D-484A-9621-E0C0B91392BF}" type="pres">
      <dgm:prSet presAssocID="{7F86570A-7D62-4D0B-8FEE-3146444FB30F}" presName="linearFlow" presStyleCnt="0">
        <dgm:presLayoutVars>
          <dgm:dir/>
          <dgm:animLvl val="lvl"/>
          <dgm:resizeHandles val="exact"/>
        </dgm:presLayoutVars>
      </dgm:prSet>
      <dgm:spPr/>
    </dgm:pt>
    <dgm:pt modelId="{F59FD3E1-2320-43B8-8B5E-5100FBE340A6}" type="pres">
      <dgm:prSet presAssocID="{2DE7E1CF-2757-4749-9EEF-57B9158410F8}" presName="composite" presStyleCnt="0"/>
      <dgm:spPr/>
    </dgm:pt>
    <dgm:pt modelId="{16DC9D84-89E2-4169-B89B-6406BAC39F8B}" type="pres">
      <dgm:prSet presAssocID="{2DE7E1CF-2757-4749-9EEF-57B9158410F8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50DD8F-AD5F-4F09-9209-D4641A40AEA7}" type="pres">
      <dgm:prSet presAssocID="{2DE7E1CF-2757-4749-9EEF-57B9158410F8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8EC10D-E958-4386-9DA1-7D33E10041FF}" type="pres">
      <dgm:prSet presAssocID="{52B92BD2-C4B9-4D76-8952-59B9B3B16092}" presName="sp" presStyleCnt="0"/>
      <dgm:spPr/>
    </dgm:pt>
    <dgm:pt modelId="{2A563924-9DE8-4242-97E3-EB6AF82500B6}" type="pres">
      <dgm:prSet presAssocID="{DFF74B21-C00C-42D8-8C9A-F346B44759CF}" presName="composite" presStyleCnt="0"/>
      <dgm:spPr/>
    </dgm:pt>
    <dgm:pt modelId="{ADB334F9-929D-410D-8E27-71162F3695EE}" type="pres">
      <dgm:prSet presAssocID="{DFF74B21-C00C-42D8-8C9A-F346B44759CF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F50DD8-7849-465F-A052-42F8EAECCA38}" type="pres">
      <dgm:prSet presAssocID="{DFF74B21-C00C-42D8-8C9A-F346B44759CF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A1016D-4C8A-4BD0-94F4-55A24E276F7E}" type="pres">
      <dgm:prSet presAssocID="{AB4866BB-0668-4FC1-A70C-88DE964A1E92}" presName="sp" presStyleCnt="0"/>
      <dgm:spPr/>
    </dgm:pt>
    <dgm:pt modelId="{D5F9935B-5561-4808-9B71-9E4AB6B739F7}" type="pres">
      <dgm:prSet presAssocID="{FD0650C3-2CB7-4152-9C3D-46DD6E95CD3D}" presName="composite" presStyleCnt="0"/>
      <dgm:spPr/>
    </dgm:pt>
    <dgm:pt modelId="{A4195B93-5121-47B7-B66D-582C55F8CD20}" type="pres">
      <dgm:prSet presAssocID="{FD0650C3-2CB7-4152-9C3D-46DD6E95CD3D}" presName="parentText" presStyleLbl="alignNode1" presStyleIdx="2" presStyleCnt="4">
        <dgm:presLayoutVars>
          <dgm:chMax val="1"/>
          <dgm:bulletEnabled val="1"/>
        </dgm:presLayoutVars>
      </dgm:prSet>
      <dgm:spPr/>
    </dgm:pt>
    <dgm:pt modelId="{1E6FB060-A287-40D3-AEED-AE2F96880B1F}" type="pres">
      <dgm:prSet presAssocID="{FD0650C3-2CB7-4152-9C3D-46DD6E95CD3D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5B03F2-3318-4674-B7C0-FB540061BEC9}" type="pres">
      <dgm:prSet presAssocID="{679C526A-4EEF-4EB4-94D0-E30790125AC8}" presName="sp" presStyleCnt="0"/>
      <dgm:spPr/>
    </dgm:pt>
    <dgm:pt modelId="{159072A7-5C32-41C2-A3BD-F331447B9118}" type="pres">
      <dgm:prSet presAssocID="{F73F2E9C-34C8-4B88-B792-FFB660B90EF2}" presName="composite" presStyleCnt="0"/>
      <dgm:spPr/>
    </dgm:pt>
    <dgm:pt modelId="{DF20A834-F485-4C79-B97A-8117BF344689}" type="pres">
      <dgm:prSet presAssocID="{F73F2E9C-34C8-4B88-B792-FFB660B90EF2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882DCF-19EB-4547-883A-EBFEAF644A9D}" type="pres">
      <dgm:prSet presAssocID="{F73F2E9C-34C8-4B88-B792-FFB660B90EF2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154FD46-F6E2-44BB-9243-5E372A6BDB1B}" type="presOf" srcId="{2DE7E1CF-2757-4749-9EEF-57B9158410F8}" destId="{16DC9D84-89E2-4169-B89B-6406BAC39F8B}" srcOrd="0" destOrd="0" presId="urn:microsoft.com/office/officeart/2005/8/layout/chevron2"/>
    <dgm:cxn modelId="{CA6D6A60-969D-4EEE-A94B-EC09AB3292B3}" srcId="{7F86570A-7D62-4D0B-8FEE-3146444FB30F}" destId="{2DE7E1CF-2757-4749-9EEF-57B9158410F8}" srcOrd="0" destOrd="0" parTransId="{9A2596D9-1084-4F7E-9D72-2CEBDD5CD2D0}" sibTransId="{52B92BD2-C4B9-4D76-8952-59B9B3B16092}"/>
    <dgm:cxn modelId="{447E2324-618F-497C-9E00-2F8A8F7CBACE}" srcId="{F73F2E9C-34C8-4B88-B792-FFB660B90EF2}" destId="{5F8C2842-95C1-4AD8-AA40-2FB3ACE20786}" srcOrd="1" destOrd="0" parTransId="{5FE58673-4104-46EF-BD8F-D701FDE8D1FC}" sibTransId="{56185FC0-2FEF-451A-B2F4-C3911C58C409}"/>
    <dgm:cxn modelId="{29AD3A40-466F-4B4D-AA37-03B172F3F777}" type="presOf" srcId="{9F760FD6-B050-4BE7-A3AE-51536C9701B9}" destId="{59F50DD8-7849-465F-A052-42F8EAECCA38}" srcOrd="0" destOrd="0" presId="urn:microsoft.com/office/officeart/2005/8/layout/chevron2"/>
    <dgm:cxn modelId="{7E3A1B79-75F2-4454-860F-92F9AB5E4A56}" type="presOf" srcId="{5F8C2842-95C1-4AD8-AA40-2FB3ACE20786}" destId="{1F882DCF-19EB-4547-883A-EBFEAF644A9D}" srcOrd="0" destOrd="1" presId="urn:microsoft.com/office/officeart/2005/8/layout/chevron2"/>
    <dgm:cxn modelId="{5427995C-348E-440F-A1B1-1BDBCA7E20C7}" srcId="{FD0650C3-2CB7-4152-9C3D-46DD6E95CD3D}" destId="{58A08397-E030-4747-A9C1-05E177E6AAE3}" srcOrd="1" destOrd="0" parTransId="{5F8E7B9D-D26D-46D3-A625-A0E7BD947ACE}" sibTransId="{DD9FA835-BC74-451A-82F9-124DF3CEB51C}"/>
    <dgm:cxn modelId="{B70C4EEB-18F2-4814-8120-88E12384120E}" type="presOf" srcId="{FD0650C3-2CB7-4152-9C3D-46DD6E95CD3D}" destId="{A4195B93-5121-47B7-B66D-582C55F8CD20}" srcOrd="0" destOrd="0" presId="urn:microsoft.com/office/officeart/2005/8/layout/chevron2"/>
    <dgm:cxn modelId="{2E71F102-9B94-463A-9769-618A35310491}" type="presOf" srcId="{06742315-F680-4245-B64D-26E86F24017F}" destId="{1E6FB060-A287-40D3-AEED-AE2F96880B1F}" srcOrd="0" destOrd="0" presId="urn:microsoft.com/office/officeart/2005/8/layout/chevron2"/>
    <dgm:cxn modelId="{4697328E-1663-4A5A-A33F-B5DA15AF71E9}" type="presOf" srcId="{F73F2E9C-34C8-4B88-B792-FFB660B90EF2}" destId="{DF20A834-F485-4C79-B97A-8117BF344689}" srcOrd="0" destOrd="0" presId="urn:microsoft.com/office/officeart/2005/8/layout/chevron2"/>
    <dgm:cxn modelId="{C633EDAF-FDCB-4B0F-ADDA-006BBCDAAB15}" srcId="{FD0650C3-2CB7-4152-9C3D-46DD6E95CD3D}" destId="{06742315-F680-4245-B64D-26E86F24017F}" srcOrd="0" destOrd="0" parTransId="{7EB3A5D9-17C7-488B-8E3B-1929610908E1}" sibTransId="{6CF6EB0A-DF8C-425C-AAF9-9807D1F2E9AD}"/>
    <dgm:cxn modelId="{536095B0-873D-4E9C-B4E3-07ED753F4A92}" srcId="{2DE7E1CF-2757-4749-9EEF-57B9158410F8}" destId="{D2EF5320-77A1-49DE-8AA0-E70865BB4E56}" srcOrd="0" destOrd="0" parTransId="{261B77B3-8CE3-4583-95CD-B89EC22AC78A}" sibTransId="{C509E084-847B-4F5D-99D5-6792EDE0D9D4}"/>
    <dgm:cxn modelId="{719C7F9E-FA38-483E-91D7-20AE835417F5}" type="presOf" srcId="{B487EE91-9B14-43C0-A330-455EC8CBC146}" destId="{1F882DCF-19EB-4547-883A-EBFEAF644A9D}" srcOrd="0" destOrd="0" presId="urn:microsoft.com/office/officeart/2005/8/layout/chevron2"/>
    <dgm:cxn modelId="{4A529D0C-658E-4F62-94E8-748AA4C75D95}" type="presOf" srcId="{7F86570A-7D62-4D0B-8FEE-3146444FB30F}" destId="{77A33358-E70D-484A-9621-E0C0B91392BF}" srcOrd="0" destOrd="0" presId="urn:microsoft.com/office/officeart/2005/8/layout/chevron2"/>
    <dgm:cxn modelId="{431167D5-DBBD-403B-AD5C-CA491E7B6D47}" srcId="{DFF74B21-C00C-42D8-8C9A-F346B44759CF}" destId="{9F760FD6-B050-4BE7-A3AE-51536C9701B9}" srcOrd="0" destOrd="0" parTransId="{537763A2-0F71-4929-8B73-8DC214F1B924}" sibTransId="{4A022E49-2378-4FF4-A933-B77396CE7449}"/>
    <dgm:cxn modelId="{8AAC4678-AF02-457B-B0A7-5774FB6C371B}" type="presOf" srcId="{4DEDD4E1-AC1B-42CE-B20D-E027A68B6C75}" destId="{59F50DD8-7849-465F-A052-42F8EAECCA38}" srcOrd="0" destOrd="1" presId="urn:microsoft.com/office/officeart/2005/8/layout/chevron2"/>
    <dgm:cxn modelId="{4E5D50CD-933E-432D-8A88-61EA01996C7E}" type="presOf" srcId="{58A08397-E030-4747-A9C1-05E177E6AAE3}" destId="{1E6FB060-A287-40D3-AEED-AE2F96880B1F}" srcOrd="0" destOrd="1" presId="urn:microsoft.com/office/officeart/2005/8/layout/chevron2"/>
    <dgm:cxn modelId="{D02748FF-7436-43A0-9556-2646B4BA9AE1}" type="presOf" srcId="{D2EF5320-77A1-49DE-8AA0-E70865BB4E56}" destId="{2250DD8F-AD5F-4F09-9209-D4641A40AEA7}" srcOrd="0" destOrd="0" presId="urn:microsoft.com/office/officeart/2005/8/layout/chevron2"/>
    <dgm:cxn modelId="{4E48F449-CF67-45B3-BAB4-B50384392FB9}" srcId="{F73F2E9C-34C8-4B88-B792-FFB660B90EF2}" destId="{B487EE91-9B14-43C0-A330-455EC8CBC146}" srcOrd="0" destOrd="0" parTransId="{2EBD77B3-87D2-46BB-A125-660B93D1420F}" sibTransId="{B8EC03D0-A993-46B6-BB05-D468F3C8E2A2}"/>
    <dgm:cxn modelId="{375E471F-C8B1-4207-8828-FD8C70360FDC}" srcId="{7F86570A-7D62-4D0B-8FEE-3146444FB30F}" destId="{F73F2E9C-34C8-4B88-B792-FFB660B90EF2}" srcOrd="3" destOrd="0" parTransId="{33769C22-9682-4E2B-BFCB-BB101B219D22}" sibTransId="{BCCBAE69-376E-43C7-8525-96440E37F8AF}"/>
    <dgm:cxn modelId="{31A9F6A3-387B-4593-8E0F-4CED0BA7048B}" srcId="{7F86570A-7D62-4D0B-8FEE-3146444FB30F}" destId="{FD0650C3-2CB7-4152-9C3D-46DD6E95CD3D}" srcOrd="2" destOrd="0" parTransId="{142CF150-3F50-42D0-9ED0-9D653D1BA68C}" sibTransId="{679C526A-4EEF-4EB4-94D0-E30790125AC8}"/>
    <dgm:cxn modelId="{FE22F567-B1E1-4E24-95FA-094644DE4DF2}" type="presOf" srcId="{DFF74B21-C00C-42D8-8C9A-F346B44759CF}" destId="{ADB334F9-929D-410D-8E27-71162F3695EE}" srcOrd="0" destOrd="0" presId="urn:microsoft.com/office/officeart/2005/8/layout/chevron2"/>
    <dgm:cxn modelId="{D6AC21FE-AEF7-4090-B012-0208F0AC8A99}" srcId="{DFF74B21-C00C-42D8-8C9A-F346B44759CF}" destId="{4DEDD4E1-AC1B-42CE-B20D-E027A68B6C75}" srcOrd="1" destOrd="0" parTransId="{585B5E3F-329E-4A65-92B7-4679ACEAA86C}" sibTransId="{D3312D07-0212-41AD-BF11-337E104ECC25}"/>
    <dgm:cxn modelId="{9B94C21B-B1DA-4E9C-97F4-5EAD13E88D0D}" srcId="{7F86570A-7D62-4D0B-8FEE-3146444FB30F}" destId="{DFF74B21-C00C-42D8-8C9A-F346B44759CF}" srcOrd="1" destOrd="0" parTransId="{AB468074-2945-4092-9DDB-2D3BE89CAF79}" sibTransId="{AB4866BB-0668-4FC1-A70C-88DE964A1E92}"/>
    <dgm:cxn modelId="{3D2A2A3C-BEF3-4B83-9CD4-F66118FDCBE6}" type="presOf" srcId="{F72C7267-1572-4924-A504-78C9B4B083A8}" destId="{2250DD8F-AD5F-4F09-9209-D4641A40AEA7}" srcOrd="0" destOrd="1" presId="urn:microsoft.com/office/officeart/2005/8/layout/chevron2"/>
    <dgm:cxn modelId="{B5A5871F-FEDA-4062-8C82-AC18288091C1}" srcId="{2DE7E1CF-2757-4749-9EEF-57B9158410F8}" destId="{F72C7267-1572-4924-A504-78C9B4B083A8}" srcOrd="1" destOrd="0" parTransId="{97312C82-2945-4FE6-9963-37CE7057C3B3}" sibTransId="{6AA094B2-2EE1-48D8-9CA1-30EC04E84914}"/>
    <dgm:cxn modelId="{ADD0D698-68FB-4468-8D4D-3818688CF31E}" type="presParOf" srcId="{77A33358-E70D-484A-9621-E0C0B91392BF}" destId="{F59FD3E1-2320-43B8-8B5E-5100FBE340A6}" srcOrd="0" destOrd="0" presId="urn:microsoft.com/office/officeart/2005/8/layout/chevron2"/>
    <dgm:cxn modelId="{88D80364-4080-4C38-835A-47E9BB77C514}" type="presParOf" srcId="{F59FD3E1-2320-43B8-8B5E-5100FBE340A6}" destId="{16DC9D84-89E2-4169-B89B-6406BAC39F8B}" srcOrd="0" destOrd="0" presId="urn:microsoft.com/office/officeart/2005/8/layout/chevron2"/>
    <dgm:cxn modelId="{11FF0D7A-48BC-446A-87F6-FAF9E31ED2DC}" type="presParOf" srcId="{F59FD3E1-2320-43B8-8B5E-5100FBE340A6}" destId="{2250DD8F-AD5F-4F09-9209-D4641A40AEA7}" srcOrd="1" destOrd="0" presId="urn:microsoft.com/office/officeart/2005/8/layout/chevron2"/>
    <dgm:cxn modelId="{95CD33CF-C88E-4D0F-A5B3-649CA1A1BC75}" type="presParOf" srcId="{77A33358-E70D-484A-9621-E0C0B91392BF}" destId="{298EC10D-E958-4386-9DA1-7D33E10041FF}" srcOrd="1" destOrd="0" presId="urn:microsoft.com/office/officeart/2005/8/layout/chevron2"/>
    <dgm:cxn modelId="{1FC9CC7A-86BC-4E22-A8FF-C0753648C52E}" type="presParOf" srcId="{77A33358-E70D-484A-9621-E0C0B91392BF}" destId="{2A563924-9DE8-4242-97E3-EB6AF82500B6}" srcOrd="2" destOrd="0" presId="urn:microsoft.com/office/officeart/2005/8/layout/chevron2"/>
    <dgm:cxn modelId="{35CFE0EE-1F55-4C1E-A996-DC05B0F9BD3E}" type="presParOf" srcId="{2A563924-9DE8-4242-97E3-EB6AF82500B6}" destId="{ADB334F9-929D-410D-8E27-71162F3695EE}" srcOrd="0" destOrd="0" presId="urn:microsoft.com/office/officeart/2005/8/layout/chevron2"/>
    <dgm:cxn modelId="{7834584B-5CAB-4749-A398-2FB635E44949}" type="presParOf" srcId="{2A563924-9DE8-4242-97E3-EB6AF82500B6}" destId="{59F50DD8-7849-465F-A052-42F8EAECCA38}" srcOrd="1" destOrd="0" presId="urn:microsoft.com/office/officeart/2005/8/layout/chevron2"/>
    <dgm:cxn modelId="{68B9F5F8-A49A-4B65-A828-D86A18D20FBC}" type="presParOf" srcId="{77A33358-E70D-484A-9621-E0C0B91392BF}" destId="{79A1016D-4C8A-4BD0-94F4-55A24E276F7E}" srcOrd="3" destOrd="0" presId="urn:microsoft.com/office/officeart/2005/8/layout/chevron2"/>
    <dgm:cxn modelId="{9CED3CBA-4837-49E6-8A25-83EE7EFDDF0E}" type="presParOf" srcId="{77A33358-E70D-484A-9621-E0C0B91392BF}" destId="{D5F9935B-5561-4808-9B71-9E4AB6B739F7}" srcOrd="4" destOrd="0" presId="urn:microsoft.com/office/officeart/2005/8/layout/chevron2"/>
    <dgm:cxn modelId="{6F11CFE3-844F-45B9-9FF3-E4EEF52B6F26}" type="presParOf" srcId="{D5F9935B-5561-4808-9B71-9E4AB6B739F7}" destId="{A4195B93-5121-47B7-B66D-582C55F8CD20}" srcOrd="0" destOrd="0" presId="urn:microsoft.com/office/officeart/2005/8/layout/chevron2"/>
    <dgm:cxn modelId="{CB935008-9484-408F-A9A4-529F144B2766}" type="presParOf" srcId="{D5F9935B-5561-4808-9B71-9E4AB6B739F7}" destId="{1E6FB060-A287-40D3-AEED-AE2F96880B1F}" srcOrd="1" destOrd="0" presId="urn:microsoft.com/office/officeart/2005/8/layout/chevron2"/>
    <dgm:cxn modelId="{F50AA438-8933-4200-8370-DB5B08B9B225}" type="presParOf" srcId="{77A33358-E70D-484A-9621-E0C0B91392BF}" destId="{E65B03F2-3318-4674-B7C0-FB540061BEC9}" srcOrd="5" destOrd="0" presId="urn:microsoft.com/office/officeart/2005/8/layout/chevron2"/>
    <dgm:cxn modelId="{18CC65EA-AB80-4A02-BB6D-4B573FA9E32F}" type="presParOf" srcId="{77A33358-E70D-484A-9621-E0C0B91392BF}" destId="{159072A7-5C32-41C2-A3BD-F331447B9118}" srcOrd="6" destOrd="0" presId="urn:microsoft.com/office/officeart/2005/8/layout/chevron2"/>
    <dgm:cxn modelId="{8FCC5E95-77F3-4899-8D3A-1B5088B28629}" type="presParOf" srcId="{159072A7-5C32-41C2-A3BD-F331447B9118}" destId="{DF20A834-F485-4C79-B97A-8117BF344689}" srcOrd="0" destOrd="0" presId="urn:microsoft.com/office/officeart/2005/8/layout/chevron2"/>
    <dgm:cxn modelId="{55157167-895B-40B6-B0E1-A440CDF8BBE5}" type="presParOf" srcId="{159072A7-5C32-41C2-A3BD-F331447B9118}" destId="{1F882DCF-19EB-4547-883A-EBFEAF644A9D}" srcOrd="1" destOrd="0" presId="urn:microsoft.com/office/officeart/2005/8/layout/chevron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10.09.2015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10.09.2015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10.09.2015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10.09.2015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10.09.2015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10.09.2015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10.09.2015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4C71EC6-210F-42DE-9C53-41977AD35B3D}" type="datetimeFigureOut">
              <a:rPr lang="ru-RU" smtClean="0"/>
              <a:pPr/>
              <a:t>10.09.2015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14414" y="1214422"/>
            <a:ext cx="6800751" cy="4448536"/>
          </a:xfrm>
        </p:spPr>
        <p:txBody>
          <a:bodyPr>
            <a:normAutofit/>
          </a:bodyPr>
          <a:lstStyle/>
          <a:p>
            <a:r>
              <a:rPr lang="ru-RU" sz="5400" b="1" dirty="0" smtClean="0"/>
              <a:t>Растровая </a:t>
            </a:r>
            <a:r>
              <a:rPr lang="ru-RU" sz="5400" b="1" dirty="0" smtClean="0"/>
              <a:t/>
            </a:r>
            <a:br>
              <a:rPr lang="ru-RU" sz="5400" b="1" dirty="0" smtClean="0"/>
            </a:br>
            <a:r>
              <a:rPr lang="ru-RU" sz="5400" b="1" dirty="0" smtClean="0"/>
              <a:t>и </a:t>
            </a:r>
            <a:br>
              <a:rPr lang="ru-RU" sz="5400" b="1" dirty="0" smtClean="0"/>
            </a:br>
            <a:r>
              <a:rPr lang="ru-RU" sz="5400" b="1" dirty="0" smtClean="0"/>
              <a:t>векторная </a:t>
            </a:r>
            <a:br>
              <a:rPr lang="ru-RU" sz="5400" b="1" dirty="0" smtClean="0"/>
            </a:br>
            <a:r>
              <a:rPr lang="ru-RU" sz="5400" b="1" dirty="0" smtClean="0"/>
              <a:t>графика</a:t>
            </a:r>
            <a:r>
              <a:rPr lang="ru-RU" sz="6000" dirty="0" smtClean="0"/>
              <a:t/>
            </a:r>
            <a:br>
              <a:rPr lang="ru-RU" sz="6000" dirty="0" smtClean="0"/>
            </a:b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xmlns="" val="6566850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642918"/>
            <a:ext cx="6965245" cy="611154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Векторная графика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8662" y="2143116"/>
            <a:ext cx="7358114" cy="4222895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Векторные рисунки используются для хранения высокоточных графических объектов (рисунков, чертежей и схем), для которых имеет значение сохранение четких и ясных контуров.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68259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Векторная графика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57290" y="1571612"/>
            <a:ext cx="6196405" cy="3603812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Векторные рисунки </a:t>
            </a:r>
            <a:r>
              <a:rPr lang="ru-RU" dirty="0" smtClean="0"/>
              <a:t>формируются:</a:t>
            </a:r>
          </a:p>
          <a:p>
            <a:pPr>
              <a:buNone/>
            </a:pPr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1428728" y="2143116"/>
          <a:ext cx="6310314" cy="3746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682592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Достоинства векторной графики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1500174"/>
            <a:ext cx="7500990" cy="4222895"/>
          </a:xfrm>
        </p:spPr>
        <p:txBody>
          <a:bodyPr/>
          <a:lstStyle/>
          <a:p>
            <a:r>
              <a:rPr lang="ru-RU" dirty="0" smtClean="0"/>
              <a:t>небольшой информационный объем </a:t>
            </a:r>
            <a:r>
              <a:rPr lang="ru-RU" dirty="0" smtClean="0"/>
              <a:t>файлов;</a:t>
            </a:r>
          </a:p>
          <a:p>
            <a:r>
              <a:rPr lang="ru-RU" dirty="0" smtClean="0"/>
              <a:t>векторные </a:t>
            </a:r>
            <a:r>
              <a:rPr lang="ru-RU" dirty="0" smtClean="0"/>
              <a:t>рисунки могут быть увеличены или уменьшены без потери </a:t>
            </a:r>
            <a:r>
              <a:rPr lang="ru-RU" dirty="0" smtClean="0"/>
              <a:t>качества.</a:t>
            </a:r>
            <a:endParaRPr lang="ru-RU" dirty="0"/>
          </a:p>
        </p:txBody>
      </p:sp>
      <p:pic>
        <p:nvPicPr>
          <p:cNvPr id="22530" name="Picture 2" descr="graf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3286124"/>
            <a:ext cx="7135052" cy="2009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643042" y="5500702"/>
            <a:ext cx="65008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Векторный рисунок российского герба, его уменьшенная копия и увеличенный фрагмент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754030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>Векторные графические редакторы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1785926"/>
            <a:ext cx="7429552" cy="464346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Векторные графические редакторы используются для создания и редактирования рисунков, в которых существуют четкие </a:t>
            </a:r>
            <a:r>
              <a:rPr lang="ru-RU" dirty="0" smtClean="0"/>
              <a:t>контуры:</a:t>
            </a:r>
          </a:p>
          <a:p>
            <a:r>
              <a:rPr lang="ru-RU" dirty="0" smtClean="0"/>
              <a:t>эмблемы,</a:t>
            </a:r>
          </a:p>
          <a:p>
            <a:r>
              <a:rPr lang="ru-RU" dirty="0" smtClean="0"/>
              <a:t>иллюстрации </a:t>
            </a:r>
            <a:r>
              <a:rPr lang="ru-RU" dirty="0" smtClean="0"/>
              <a:t>к книге</a:t>
            </a:r>
            <a:r>
              <a:rPr lang="ru-RU" dirty="0" smtClean="0"/>
              <a:t>,</a:t>
            </a:r>
          </a:p>
          <a:p>
            <a:r>
              <a:rPr lang="ru-RU" dirty="0" smtClean="0"/>
              <a:t>визитки </a:t>
            </a:r>
            <a:r>
              <a:rPr lang="ru-RU" dirty="0" smtClean="0"/>
              <a:t>и плакаты</a:t>
            </a:r>
            <a:r>
              <a:rPr lang="ru-RU" dirty="0" smtClean="0"/>
              <a:t>,</a:t>
            </a:r>
          </a:p>
          <a:p>
            <a:r>
              <a:rPr lang="ru-RU" dirty="0" smtClean="0"/>
              <a:t>этикетки,</a:t>
            </a:r>
          </a:p>
          <a:p>
            <a:r>
              <a:rPr lang="ru-RU" dirty="0" smtClean="0"/>
              <a:t>схемы,</a:t>
            </a:r>
          </a:p>
          <a:p>
            <a:r>
              <a:rPr lang="ru-RU" dirty="0" smtClean="0"/>
              <a:t>графики,</a:t>
            </a:r>
          </a:p>
          <a:p>
            <a:r>
              <a:rPr lang="ru-RU" dirty="0" smtClean="0"/>
              <a:t>чертежи. 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642918"/>
            <a:ext cx="6965245" cy="1202485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Достоинства ВГР</a:t>
            </a:r>
            <a:endParaRPr lang="ru-RU" sz="4000" b="1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1000100" y="1857364"/>
          <a:ext cx="721523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825468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>Системы компьютерного черчения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714488"/>
            <a:ext cx="7358114" cy="3603812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Векторные графические редакторы, </a:t>
            </a:r>
            <a:r>
              <a:rPr lang="ru-RU" dirty="0" smtClean="0"/>
              <a:t>позволяют создавать чертежи с гораздо большей </a:t>
            </a:r>
            <a:r>
              <a:rPr lang="ru-RU" dirty="0" smtClean="0"/>
              <a:t>точностью.</a:t>
            </a:r>
          </a:p>
          <a:p>
            <a:pPr>
              <a:buNone/>
            </a:pPr>
            <a:r>
              <a:rPr lang="ru-RU" dirty="0" smtClean="0"/>
              <a:t>Такие системы дают возможность измерять расстояния, углы, периметры и площади начерченных объектов.</a:t>
            </a:r>
          </a:p>
          <a:p>
            <a:pPr>
              <a:buNone/>
            </a:pPr>
            <a:r>
              <a:rPr lang="ru-RU" dirty="0" smtClean="0"/>
              <a:t>По </a:t>
            </a:r>
            <a:r>
              <a:rPr lang="ru-RU" dirty="0" smtClean="0"/>
              <a:t>компьютерным чертежам изготавливаются высокоточные детали из металла, пластмассы, дерева и других материалов.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3558" name="Picture 6" descr="http://5fan.ru/files/7/5fan_ru_39826_43cb8dd9188e05a5145d523d7167e12d.html_files/rId10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5" y="1285860"/>
            <a:ext cx="6477045" cy="4857784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2143108" y="785794"/>
            <a:ext cx="4725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Система компьютерного черчения Компас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571480"/>
            <a:ext cx="6965245" cy="968344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>Форматы векторных графических файлов</a:t>
            </a:r>
            <a:endParaRPr lang="ru-RU" sz="3200" b="1" dirty="0"/>
          </a:p>
        </p:txBody>
      </p:sp>
      <p:graphicFrame>
        <p:nvGraphicFramePr>
          <p:cNvPr id="5" name="Схема 4"/>
          <p:cNvGraphicFramePr/>
          <p:nvPr/>
        </p:nvGraphicFramePr>
        <p:xfrm>
          <a:off x="1500166" y="1571612"/>
          <a:ext cx="6691338" cy="47466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928662" y="714356"/>
            <a:ext cx="7358114" cy="5429288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Практическое </a:t>
            </a:r>
            <a:r>
              <a:rPr lang="ru-RU" dirty="0" smtClean="0"/>
              <a:t>занятие</a:t>
            </a:r>
          </a:p>
          <a:p>
            <a:pPr>
              <a:buNone/>
            </a:pPr>
            <a:r>
              <a:rPr lang="ru-RU" dirty="0" smtClean="0"/>
              <a:t>Определить какой редактор предназначен для работы с растровой графикой, а какой с векторной.</a:t>
            </a:r>
            <a:r>
              <a:rPr lang="en-US" dirty="0" smtClean="0"/>
              <a:t> </a:t>
            </a:r>
            <a:r>
              <a:rPr lang="ru-RU" dirty="0" smtClean="0"/>
              <a:t>В </a:t>
            </a:r>
            <a:r>
              <a:rPr lang="ru-RU" dirty="0" smtClean="0"/>
              <a:t>скобках приведены примеры поддерживаемых </a:t>
            </a:r>
            <a:r>
              <a:rPr lang="ru-RU" dirty="0" smtClean="0"/>
              <a:t>файлов.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857356" y="2857496"/>
            <a:ext cx="2214578" cy="928694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Растровый графический редактор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857752" y="2857496"/>
            <a:ext cx="2214578" cy="928694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Векторный графический редактор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57224" y="4143380"/>
            <a:ext cx="7358114" cy="185738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en-US" dirty="0" smtClean="0"/>
              <a:t>Paint</a:t>
            </a:r>
            <a:r>
              <a:rPr lang="ru-RU" dirty="0" smtClean="0"/>
              <a:t> (.</a:t>
            </a:r>
            <a:r>
              <a:rPr lang="en-US" dirty="0" smtClean="0"/>
              <a:t>bmp</a:t>
            </a:r>
            <a:r>
              <a:rPr lang="ru-RU" dirty="0" smtClean="0"/>
              <a:t>,</a:t>
            </a:r>
            <a:r>
              <a:rPr lang="en-US" dirty="0" smtClean="0"/>
              <a:t> </a:t>
            </a:r>
            <a:r>
              <a:rPr lang="ru-RU" dirty="0" smtClean="0"/>
              <a:t>.</a:t>
            </a:r>
            <a:r>
              <a:rPr lang="en-US" dirty="0" smtClean="0"/>
              <a:t>jpeg</a:t>
            </a:r>
            <a:r>
              <a:rPr lang="ru-RU" dirty="0" smtClean="0"/>
              <a:t>, .</a:t>
            </a:r>
            <a:r>
              <a:rPr lang="en-US" dirty="0" smtClean="0"/>
              <a:t>gif</a:t>
            </a:r>
            <a:r>
              <a:rPr lang="ru-RU" dirty="0" smtClean="0"/>
              <a:t>), </a:t>
            </a:r>
            <a:r>
              <a:rPr lang="en-US" dirty="0" smtClean="0"/>
              <a:t>Macromedia </a:t>
            </a:r>
            <a:r>
              <a:rPr lang="ru-RU" dirty="0" err="1" smtClean="0"/>
              <a:t>Flash</a:t>
            </a:r>
            <a:r>
              <a:rPr lang="ru-RU" dirty="0" smtClean="0"/>
              <a:t>(.</a:t>
            </a:r>
            <a:r>
              <a:rPr lang="en-US" dirty="0" smtClean="0"/>
              <a:t>s</a:t>
            </a:r>
            <a:r>
              <a:rPr lang="ru-RU" dirty="0" err="1" smtClean="0"/>
              <a:t>wf</a:t>
            </a:r>
            <a:r>
              <a:rPr lang="ru-RU" dirty="0" smtClean="0"/>
              <a:t>, .</a:t>
            </a:r>
            <a:r>
              <a:rPr lang="en-US" dirty="0" err="1" smtClean="0"/>
              <a:t>fla</a:t>
            </a:r>
            <a:r>
              <a:rPr lang="ru-RU" dirty="0" smtClean="0"/>
              <a:t>),</a:t>
            </a:r>
            <a:r>
              <a:rPr lang="en-US" dirty="0" smtClean="0"/>
              <a:t> Adobe Photoshop</a:t>
            </a:r>
            <a:r>
              <a:rPr lang="ru-RU" dirty="0" smtClean="0"/>
              <a:t>(.</a:t>
            </a:r>
            <a:r>
              <a:rPr lang="en-US" dirty="0" err="1" smtClean="0"/>
              <a:t>png</a:t>
            </a:r>
            <a:r>
              <a:rPr lang="ru-RU" dirty="0" smtClean="0"/>
              <a:t>, .</a:t>
            </a:r>
            <a:r>
              <a:rPr lang="en-US" dirty="0" err="1" smtClean="0"/>
              <a:t>psd</a:t>
            </a:r>
            <a:r>
              <a:rPr lang="ru-RU" dirty="0" smtClean="0"/>
              <a:t>, .</a:t>
            </a:r>
            <a:r>
              <a:rPr lang="en-US" dirty="0" smtClean="0"/>
              <a:t>jpeg</a:t>
            </a:r>
            <a:r>
              <a:rPr lang="ru-RU" dirty="0" smtClean="0"/>
              <a:t>), </a:t>
            </a:r>
            <a:r>
              <a:rPr lang="en-US" dirty="0" smtClean="0"/>
              <a:t>Corel Draw</a:t>
            </a:r>
            <a:r>
              <a:rPr lang="ru-RU" dirty="0" smtClean="0"/>
              <a:t>(.</a:t>
            </a:r>
            <a:r>
              <a:rPr lang="en-US" dirty="0" err="1" smtClean="0"/>
              <a:t>swf</a:t>
            </a:r>
            <a:r>
              <a:rPr lang="ru-RU" dirty="0" smtClean="0"/>
              <a:t>, .</a:t>
            </a:r>
            <a:r>
              <a:rPr lang="en-US" dirty="0" err="1" smtClean="0"/>
              <a:t>wmf</a:t>
            </a:r>
            <a:r>
              <a:rPr lang="ru-RU" dirty="0" smtClean="0"/>
              <a:t>), </a:t>
            </a:r>
            <a:r>
              <a:rPr lang="en-US" dirty="0" smtClean="0"/>
              <a:t>Adobe Illustrator</a:t>
            </a:r>
            <a:r>
              <a:rPr lang="ru-RU" dirty="0" smtClean="0"/>
              <a:t> (.</a:t>
            </a:r>
            <a:r>
              <a:rPr lang="en-US" dirty="0" err="1" smtClean="0"/>
              <a:t>pdf</a:t>
            </a:r>
            <a:r>
              <a:rPr lang="ru-RU" dirty="0" smtClean="0"/>
              <a:t>, .</a:t>
            </a:r>
            <a:r>
              <a:rPr lang="en-US" dirty="0" err="1" smtClean="0"/>
              <a:t>wmf</a:t>
            </a:r>
            <a:r>
              <a:rPr lang="ru-RU" dirty="0" smtClean="0"/>
              <a:t>), </a:t>
            </a:r>
            <a:r>
              <a:rPr lang="en-US" dirty="0" smtClean="0"/>
              <a:t>Corel</a:t>
            </a:r>
            <a:r>
              <a:rPr lang="ru-RU" dirty="0" smtClean="0"/>
              <a:t> </a:t>
            </a:r>
            <a:r>
              <a:rPr lang="en-US" dirty="0" err="1" smtClean="0"/>
              <a:t>PhotoPaint</a:t>
            </a:r>
            <a:r>
              <a:rPr lang="ru-RU" dirty="0" smtClean="0"/>
              <a:t> (</a:t>
            </a:r>
            <a:r>
              <a:rPr lang="en-US" dirty="0" smtClean="0"/>
              <a:t>gif, .jpg, .</a:t>
            </a:r>
            <a:r>
              <a:rPr lang="en-US" dirty="0" err="1" smtClean="0"/>
              <a:t>png</a:t>
            </a:r>
            <a:r>
              <a:rPr lang="ru-RU" dirty="0" smtClean="0"/>
              <a:t>), </a:t>
            </a:r>
            <a:r>
              <a:rPr lang="en-US" dirty="0" smtClean="0"/>
              <a:t>Picture Man</a:t>
            </a:r>
            <a:r>
              <a:rPr lang="ru-RU" dirty="0" smtClean="0"/>
              <a:t> (.</a:t>
            </a:r>
            <a:r>
              <a:rPr lang="en-US" dirty="0" smtClean="0"/>
              <a:t>jpeg, </a:t>
            </a:r>
            <a:r>
              <a:rPr lang="ru-RU" dirty="0" smtClean="0"/>
              <a:t>.</a:t>
            </a:r>
            <a:r>
              <a:rPr lang="en-US" dirty="0" err="1" smtClean="0"/>
              <a:t>png</a:t>
            </a:r>
            <a:r>
              <a:rPr lang="ru-RU" dirty="0" smtClean="0"/>
              <a:t>), </a:t>
            </a:r>
            <a:r>
              <a:rPr lang="en-US" dirty="0" smtClean="0"/>
              <a:t>GIMP</a:t>
            </a:r>
            <a:r>
              <a:rPr lang="ru-RU" dirty="0" smtClean="0"/>
              <a:t>(</a:t>
            </a:r>
            <a:r>
              <a:rPr lang="en-US" dirty="0" smtClean="0"/>
              <a:t>.gif</a:t>
            </a:r>
            <a:r>
              <a:rPr lang="ru-RU" dirty="0" smtClean="0"/>
              <a:t>), </a:t>
            </a:r>
            <a:r>
              <a:rPr lang="en-US" dirty="0" err="1" smtClean="0"/>
              <a:t>PhotoFiltre</a:t>
            </a:r>
            <a:r>
              <a:rPr lang="ru-RU" dirty="0" smtClean="0"/>
              <a:t>(.</a:t>
            </a:r>
            <a:r>
              <a:rPr lang="en-US" dirty="0" smtClean="0"/>
              <a:t>bmp, </a:t>
            </a:r>
            <a:r>
              <a:rPr lang="ru-RU" dirty="0" smtClean="0"/>
              <a:t>.</a:t>
            </a:r>
            <a:r>
              <a:rPr lang="en-US" dirty="0" smtClean="0"/>
              <a:t>gif, </a:t>
            </a:r>
            <a:r>
              <a:rPr lang="ru-RU" dirty="0" smtClean="0"/>
              <a:t>.</a:t>
            </a:r>
            <a:r>
              <a:rPr lang="en-US" dirty="0" smtClean="0"/>
              <a:t>jpeg</a:t>
            </a:r>
            <a:r>
              <a:rPr lang="ru-RU" dirty="0" smtClean="0"/>
              <a:t>), </a:t>
            </a:r>
            <a:r>
              <a:rPr lang="en-US" dirty="0" err="1" smtClean="0"/>
              <a:t>Krita</a:t>
            </a:r>
            <a:r>
              <a:rPr lang="ru-RU" dirty="0" smtClean="0"/>
              <a:t>(.</a:t>
            </a:r>
            <a:r>
              <a:rPr lang="en-US" dirty="0" err="1" smtClean="0"/>
              <a:t>png</a:t>
            </a:r>
            <a:r>
              <a:rPr lang="en-US" dirty="0" smtClean="0"/>
              <a:t>, </a:t>
            </a:r>
            <a:r>
              <a:rPr lang="ru-RU" dirty="0" smtClean="0"/>
              <a:t>.</a:t>
            </a:r>
            <a:r>
              <a:rPr lang="en-US" dirty="0" smtClean="0"/>
              <a:t>jpeg</a:t>
            </a:r>
            <a:r>
              <a:rPr lang="ru-RU" dirty="0" smtClean="0"/>
              <a:t>), </a:t>
            </a:r>
            <a:r>
              <a:rPr lang="en-US" dirty="0" err="1" smtClean="0"/>
              <a:t>Inkscape</a:t>
            </a:r>
            <a:r>
              <a:rPr lang="ru-RU" dirty="0" smtClean="0"/>
              <a:t> </a:t>
            </a:r>
            <a:r>
              <a:rPr lang="ru-RU" dirty="0" smtClean="0"/>
              <a:t>(.</a:t>
            </a:r>
            <a:r>
              <a:rPr lang="ru-RU" dirty="0" err="1" smtClean="0"/>
              <a:t>odg</a:t>
            </a:r>
            <a:r>
              <a:rPr lang="ru-RU" dirty="0" smtClean="0"/>
              <a:t>,</a:t>
            </a:r>
            <a:r>
              <a:rPr lang="en-US" dirty="0" smtClean="0"/>
              <a:t> </a:t>
            </a:r>
            <a:r>
              <a:rPr lang="ru-RU" dirty="0" smtClean="0"/>
              <a:t>.</a:t>
            </a:r>
            <a:r>
              <a:rPr lang="en-US" dirty="0" err="1" smtClean="0"/>
              <a:t>pdf</a:t>
            </a:r>
            <a:r>
              <a:rPr lang="ru-RU" dirty="0" smtClean="0"/>
              <a:t>), </a:t>
            </a:r>
            <a:r>
              <a:rPr lang="en-US" dirty="0" smtClean="0"/>
              <a:t>Macromedia FreeHand</a:t>
            </a:r>
            <a:r>
              <a:rPr lang="ru-RU" dirty="0" smtClean="0"/>
              <a:t>(</a:t>
            </a:r>
            <a:r>
              <a:rPr lang="en-US" dirty="0" smtClean="0"/>
              <a:t>.</a:t>
            </a:r>
            <a:r>
              <a:rPr lang="en-US" dirty="0" err="1" smtClean="0"/>
              <a:t>swf</a:t>
            </a:r>
            <a:r>
              <a:rPr lang="ru-RU" dirty="0" smtClean="0"/>
              <a:t>), </a:t>
            </a:r>
            <a:r>
              <a:rPr lang="en-US" dirty="0" err="1" smtClean="0"/>
              <a:t>Xara</a:t>
            </a:r>
            <a:r>
              <a:rPr lang="en-US" dirty="0" smtClean="0"/>
              <a:t> </a:t>
            </a:r>
            <a:r>
              <a:rPr lang="en-US" dirty="0" err="1" smtClean="0"/>
              <a:t>Xtreme</a:t>
            </a:r>
            <a:r>
              <a:rPr lang="ru-RU" dirty="0" smtClean="0"/>
              <a:t>(.</a:t>
            </a:r>
            <a:r>
              <a:rPr lang="en-US" dirty="0" err="1" smtClean="0"/>
              <a:t>wmf</a:t>
            </a:r>
            <a:r>
              <a:rPr lang="ru-RU" dirty="0" smtClean="0"/>
              <a:t>,</a:t>
            </a:r>
            <a:r>
              <a:rPr lang="en-US" dirty="0" smtClean="0"/>
              <a:t> </a:t>
            </a:r>
            <a:r>
              <a:rPr lang="ru-RU" dirty="0" smtClean="0"/>
              <a:t>.</a:t>
            </a:r>
            <a:r>
              <a:rPr lang="en-US" dirty="0" err="1" smtClean="0"/>
              <a:t>pdf</a:t>
            </a:r>
            <a:r>
              <a:rPr lang="ru-RU" dirty="0" smtClean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5319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836712"/>
            <a:ext cx="7276525" cy="49583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/>
              <a:t>Домашнее задание:</a:t>
            </a:r>
          </a:p>
          <a:p>
            <a:pPr>
              <a:buNone/>
            </a:pPr>
            <a:endParaRPr lang="ru-RU" sz="1100" dirty="0" smtClean="0"/>
          </a:p>
          <a:p>
            <a:pPr>
              <a:buNone/>
            </a:pPr>
            <a:r>
              <a:rPr lang="ru-RU" sz="2000" dirty="0" smtClean="0"/>
              <a:t>Стр. </a:t>
            </a:r>
            <a:r>
              <a:rPr lang="ru-RU" sz="2000" dirty="0" smtClean="0"/>
              <a:t>21-27.</a:t>
            </a:r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Подготовиться к письменному опросу.</a:t>
            </a:r>
            <a:endParaRPr lang="ru-RU" sz="2000" dirty="0" smtClean="0"/>
          </a:p>
          <a:p>
            <a:pPr>
              <a:buNone/>
            </a:pPr>
            <a:endParaRPr lang="ru-RU" sz="1100" dirty="0" smtClean="0"/>
          </a:p>
          <a:p>
            <a:pPr>
              <a:buNone/>
            </a:pPr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xmlns="" val="2720586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571480"/>
            <a:ext cx="6965245" cy="702419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Растровая </a:t>
            </a:r>
            <a:r>
              <a:rPr lang="ru-RU" b="1" dirty="0" smtClean="0"/>
              <a:t>графика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8662" y="1285860"/>
            <a:ext cx="6873659" cy="393714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Растровые изображения формируются:</a:t>
            </a:r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1643042" y="1714488"/>
          <a:ext cx="6096000" cy="47863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857488" y="571480"/>
            <a:ext cx="3357586" cy="13573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Качество растрового изображения</a:t>
            </a:r>
            <a:endParaRPr lang="ru-RU" sz="2400" dirty="0"/>
          </a:p>
        </p:txBody>
      </p:sp>
      <p:cxnSp>
        <p:nvCxnSpPr>
          <p:cNvPr id="6" name="Прямая со стрелкой 5"/>
          <p:cNvCxnSpPr/>
          <p:nvPr/>
        </p:nvCxnSpPr>
        <p:spPr>
          <a:xfrm rot="5400000">
            <a:off x="3214678" y="2000240"/>
            <a:ext cx="428628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rot="16200000" flipH="1">
            <a:off x="5393537" y="1964521"/>
            <a:ext cx="428628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Скругленный прямоугольник 8"/>
          <p:cNvSpPr/>
          <p:nvPr/>
        </p:nvSpPr>
        <p:spPr>
          <a:xfrm>
            <a:off x="785786" y="2357430"/>
            <a:ext cx="3857652" cy="17859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с увеличением </a:t>
            </a:r>
            <a:r>
              <a:rPr lang="ru-RU" sz="2400" dirty="0" smtClean="0"/>
              <a:t>разрешения </a:t>
            </a:r>
            <a:r>
              <a:rPr lang="ru-RU" sz="2400" dirty="0" smtClean="0"/>
              <a:t>(количества пикселей </a:t>
            </a:r>
            <a:r>
              <a:rPr lang="ru-RU" sz="2400" dirty="0" smtClean="0"/>
              <a:t>по </a:t>
            </a:r>
            <a:r>
              <a:rPr lang="ru-RU" sz="2400" dirty="0" smtClean="0"/>
              <a:t>горизонтали и вертикали) </a:t>
            </a:r>
            <a:endParaRPr lang="ru-RU" sz="240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786314" y="2357430"/>
            <a:ext cx="3643338" cy="17859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с увеличением</a:t>
            </a:r>
          </a:p>
          <a:p>
            <a:pPr algn="ctr"/>
            <a:r>
              <a:rPr lang="ru-RU" sz="2400" dirty="0" smtClean="0"/>
              <a:t>количества </a:t>
            </a:r>
            <a:r>
              <a:rPr lang="ru-RU" sz="2400" dirty="0" smtClean="0"/>
              <a:t>цветов в палитре</a:t>
            </a:r>
            <a:endParaRPr lang="ru-RU" sz="2400" dirty="0"/>
          </a:p>
        </p:txBody>
      </p:sp>
      <p:pic>
        <p:nvPicPr>
          <p:cNvPr id="4098" name="Picture 2" descr="http://web.grafikon.org/index_html_files/1520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4286256"/>
            <a:ext cx="6276975" cy="1466851"/>
          </a:xfrm>
          <a:prstGeom prst="rect">
            <a:avLst/>
          </a:prstGeom>
          <a:noFill/>
        </p:spPr>
      </p:pic>
      <p:sp>
        <p:nvSpPr>
          <p:cNvPr id="13" name="Прямоугольник 12"/>
          <p:cNvSpPr/>
          <p:nvPr/>
        </p:nvSpPr>
        <p:spPr>
          <a:xfrm>
            <a:off x="2428860" y="5857892"/>
            <a:ext cx="50720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300 dpi </a:t>
            </a:r>
            <a:r>
              <a:rPr lang="ru-RU" dirty="0" smtClean="0"/>
              <a:t>                      </a:t>
            </a:r>
            <a:r>
              <a:rPr lang="en-US" dirty="0" smtClean="0"/>
              <a:t>100dpi</a:t>
            </a:r>
            <a:r>
              <a:rPr lang="ru-RU" dirty="0" smtClean="0"/>
              <a:t>                     </a:t>
            </a:r>
            <a:r>
              <a:rPr lang="en-US" dirty="0" smtClean="0"/>
              <a:t>30dpi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1928802"/>
            <a:ext cx="7358114" cy="4214842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большой </a:t>
            </a:r>
            <a:r>
              <a:rPr lang="ru-RU" dirty="0" smtClean="0"/>
              <a:t>информационный </a:t>
            </a:r>
            <a:r>
              <a:rPr lang="ru-RU" dirty="0" smtClean="0"/>
              <a:t>объем (необходимо </a:t>
            </a:r>
            <a:r>
              <a:rPr lang="ru-RU" dirty="0" smtClean="0"/>
              <a:t>хранить код цвета каждого </a:t>
            </a:r>
            <a:r>
              <a:rPr lang="ru-RU" dirty="0" smtClean="0"/>
              <a:t>пикселя);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при </a:t>
            </a:r>
            <a:r>
              <a:rPr lang="ru-RU" dirty="0" smtClean="0"/>
              <a:t>уменьшении растрового изображения несколько соседних точек преобразуются в одну, и поэтому теряется четкость мелких деталей </a:t>
            </a:r>
            <a:r>
              <a:rPr lang="ru-RU" dirty="0" smtClean="0"/>
              <a:t>изображения;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при </a:t>
            </a:r>
            <a:r>
              <a:rPr lang="ru-RU" dirty="0" smtClean="0"/>
              <a:t>увеличении растрового изображения точки добавляются, в результате несколько соседних точек принимают одинаковый цвет и появляется ступенчатый </a:t>
            </a:r>
            <a:r>
              <a:rPr lang="ru-RU" dirty="0" smtClean="0"/>
              <a:t>эффект.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000232" y="642918"/>
            <a:ext cx="4000528" cy="92869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Недостатки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71604" y="4357694"/>
            <a:ext cx="6196405" cy="865309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Растровое изображение российского герба, его уменьшенная копия и увеличенный фрагмент</a:t>
            </a:r>
            <a:endParaRPr lang="ru-RU" dirty="0"/>
          </a:p>
        </p:txBody>
      </p:sp>
      <p:pic>
        <p:nvPicPr>
          <p:cNvPr id="1026" name="Picture 2" descr="graf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1428736"/>
            <a:ext cx="7493390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611154"/>
          </a:xfrm>
        </p:spPr>
        <p:txBody>
          <a:bodyPr>
            <a:noAutofit/>
          </a:bodyPr>
          <a:lstStyle/>
          <a:p>
            <a:r>
              <a:rPr lang="ru-RU" sz="3200" dirty="0" smtClean="0"/>
              <a:t>Растровые графические редакторы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1785926"/>
            <a:ext cx="7643866" cy="4572032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dirty="0" smtClean="0"/>
              <a:t>Растровые графические редакторы являются наилучшим средством обработки цифровых фотографий и отсканированных изображений, </a:t>
            </a:r>
            <a:r>
              <a:rPr lang="ru-RU" dirty="0" smtClean="0"/>
              <a:t>(позволяют </a:t>
            </a:r>
            <a:r>
              <a:rPr lang="ru-RU" dirty="0" smtClean="0"/>
              <a:t>повышать их качество путем изменения цветовой палитры изображения и даже цвета каждого отдельного </a:t>
            </a:r>
            <a:r>
              <a:rPr lang="ru-RU" dirty="0" smtClean="0"/>
              <a:t>пикселя).</a:t>
            </a:r>
          </a:p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r>
              <a:rPr lang="ru-RU" dirty="0" smtClean="0"/>
              <a:t>Возможности:</a:t>
            </a:r>
          </a:p>
          <a:p>
            <a:pPr algn="just"/>
            <a:r>
              <a:rPr lang="ru-RU" dirty="0" smtClean="0"/>
              <a:t>повысить </a:t>
            </a:r>
            <a:r>
              <a:rPr lang="ru-RU" dirty="0" smtClean="0"/>
              <a:t>яркость и контрастность старых </a:t>
            </a:r>
            <a:r>
              <a:rPr lang="ru-RU" dirty="0" smtClean="0"/>
              <a:t>или некачественных фотографий;</a:t>
            </a:r>
          </a:p>
          <a:p>
            <a:pPr algn="just"/>
            <a:r>
              <a:rPr lang="ru-RU" dirty="0" smtClean="0"/>
              <a:t>удалить </a:t>
            </a:r>
            <a:r>
              <a:rPr lang="ru-RU" dirty="0" smtClean="0"/>
              <a:t>мелкие дефекты изображения </a:t>
            </a:r>
            <a:r>
              <a:rPr lang="ru-RU" dirty="0" smtClean="0"/>
              <a:t>(царапины);</a:t>
            </a:r>
          </a:p>
          <a:p>
            <a:pPr algn="just"/>
            <a:r>
              <a:rPr lang="ru-RU" dirty="0" smtClean="0"/>
              <a:t>преобразовать </a:t>
            </a:r>
            <a:r>
              <a:rPr lang="ru-RU" dirty="0" smtClean="0"/>
              <a:t>черно-белое изображение в </a:t>
            </a:r>
            <a:r>
              <a:rPr lang="ru-RU" dirty="0" smtClean="0"/>
              <a:t>цветное;</a:t>
            </a:r>
          </a:p>
          <a:p>
            <a:pPr algn="just"/>
            <a:r>
              <a:rPr lang="ru-RU" dirty="0" smtClean="0"/>
              <a:t> </a:t>
            </a:r>
            <a:r>
              <a:rPr lang="ru-RU" dirty="0" smtClean="0"/>
              <a:t>и т. д.</a:t>
            </a:r>
          </a:p>
          <a:p>
            <a:pPr algn="just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68259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Растровые графические редакторы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3428999"/>
            <a:ext cx="7500990" cy="2294069"/>
          </a:xfrm>
        </p:spPr>
        <p:txBody>
          <a:bodyPr/>
          <a:lstStyle/>
          <a:p>
            <a:pPr algn="just"/>
            <a:endParaRPr lang="ru-RU" dirty="0" smtClean="0"/>
          </a:p>
          <a:p>
            <a:pPr algn="just">
              <a:buNone/>
            </a:pPr>
            <a:r>
              <a:rPr lang="ru-RU" dirty="0" smtClean="0"/>
              <a:t>М</a:t>
            </a:r>
            <a:r>
              <a:rPr lang="ru-RU" dirty="0" smtClean="0"/>
              <a:t>ожно </a:t>
            </a:r>
            <a:r>
              <a:rPr lang="ru-RU" dirty="0" smtClean="0"/>
              <a:t>использовать для художественного творчества путем применения различных эффектов преобразования изображения.</a:t>
            </a:r>
            <a:endParaRPr lang="ru-RU" dirty="0"/>
          </a:p>
        </p:txBody>
      </p:sp>
      <p:pic>
        <p:nvPicPr>
          <p:cNvPr id="21506" name="Picture 2" descr="graf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1571612"/>
            <a:ext cx="6250825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825468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Форматы растровых графических файлов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2119257"/>
            <a:ext cx="6786610" cy="3603812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Форматы графических файлов </a:t>
            </a:r>
            <a:r>
              <a:rPr lang="ru-RU" dirty="0" smtClean="0"/>
              <a:t>определяют: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 smtClean="0"/>
              <a:t>способ хранения информации в файле (растровый или векторный</a:t>
            </a:r>
            <a:r>
              <a:rPr lang="ru-RU" dirty="0" smtClean="0"/>
              <a:t>);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форму </a:t>
            </a:r>
            <a:r>
              <a:rPr lang="ru-RU" dirty="0" smtClean="0"/>
              <a:t>хранения информации </a:t>
            </a:r>
            <a:r>
              <a:rPr lang="ru-RU" dirty="0" smtClean="0"/>
              <a:t>(</a:t>
            </a:r>
            <a:r>
              <a:rPr lang="ru-RU" dirty="0" smtClean="0"/>
              <a:t>используемый метод сжатия).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1039782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Форматы растровых графических файлов</a:t>
            </a:r>
            <a:endParaRPr lang="ru-RU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928662" y="2119313"/>
          <a:ext cx="7286675" cy="40243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213</TotalTime>
  <Words>667</Words>
  <Application>Microsoft Office PowerPoint</Application>
  <PresentationFormat>Экран (4:3)</PresentationFormat>
  <Paragraphs>102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Кнопка</vt:lpstr>
      <vt:lpstr>Растровая  и  векторная  графика </vt:lpstr>
      <vt:lpstr>Растровая графика</vt:lpstr>
      <vt:lpstr>Слайд 3</vt:lpstr>
      <vt:lpstr>Слайд 4</vt:lpstr>
      <vt:lpstr>Слайд 5</vt:lpstr>
      <vt:lpstr>Растровые графические редакторы</vt:lpstr>
      <vt:lpstr>Растровые графические редакторы</vt:lpstr>
      <vt:lpstr>Форматы растровых графических файлов</vt:lpstr>
      <vt:lpstr>Форматы растровых графических файлов</vt:lpstr>
      <vt:lpstr>Векторная графика</vt:lpstr>
      <vt:lpstr>Векторная графика</vt:lpstr>
      <vt:lpstr>Достоинства векторной графики</vt:lpstr>
      <vt:lpstr>Векторные графические редакторы</vt:lpstr>
      <vt:lpstr>Достоинства ВГР</vt:lpstr>
      <vt:lpstr>Системы компьютерного черчения</vt:lpstr>
      <vt:lpstr>Слайд 16</vt:lpstr>
      <vt:lpstr>Форматы векторных графических файлов</vt:lpstr>
      <vt:lpstr>Слайд 18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Базы данных  в электронных таблицах</dc:title>
  <dc:creator>Викуша</dc:creator>
  <cp:lastModifiedBy>Corvinis</cp:lastModifiedBy>
  <cp:revision>46</cp:revision>
  <dcterms:created xsi:type="dcterms:W3CDTF">2015-01-11T15:58:15Z</dcterms:created>
  <dcterms:modified xsi:type="dcterms:W3CDTF">2015-09-10T12:48:24Z</dcterms:modified>
</cp:coreProperties>
</file>