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7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 varScale="1">
        <p:scale>
          <a:sx n="69" d="100"/>
          <a:sy n="69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9795A2-E223-42D0-8F9E-AAB0C14E199C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289D1-F007-47ED-8DC5-455FFC0AB5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99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913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t>25.01.2015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484784"/>
            <a:ext cx="6800751" cy="3312368"/>
          </a:xfrm>
        </p:spPr>
        <p:txBody>
          <a:bodyPr>
            <a:normAutofit/>
          </a:bodyPr>
          <a:lstStyle/>
          <a:p>
            <a:r>
              <a:rPr lang="ru-RU" sz="6000" dirty="0" smtClean="0"/>
              <a:t>Выполнение алгоритма компьютером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656685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1412776"/>
            <a:ext cx="7344816" cy="4310293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 smtClean="0"/>
              <a:t>Практическое занятие</a:t>
            </a:r>
            <a:r>
              <a:rPr lang="ru-RU" sz="3200" dirty="0" smtClean="0"/>
              <a:t>. </a:t>
            </a:r>
            <a:endParaRPr lang="ru-RU" sz="3200" dirty="0"/>
          </a:p>
          <a:p>
            <a:pPr marL="0" indent="0">
              <a:buNone/>
            </a:pPr>
            <a:r>
              <a:rPr lang="ru-RU" sz="3200" dirty="0" smtClean="0"/>
              <a:t>Решение задач на линейный алгоритм в виде блок-схемы.</a:t>
            </a:r>
            <a:endParaRPr lang="ru-RU" sz="3200" dirty="0" smtClean="0"/>
          </a:p>
          <a:p>
            <a:pPr marL="0" indent="0">
              <a:buNone/>
            </a:pPr>
            <a:endParaRPr lang="ru-RU" sz="3200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297116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276525" cy="4958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Домашнее задание: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/>
              <a:t>Стр. </a:t>
            </a:r>
            <a:r>
              <a:rPr lang="ru-RU" sz="2800" dirty="0" smtClean="0"/>
              <a:t>109-113. </a:t>
            </a:r>
          </a:p>
          <a:p>
            <a:pPr marL="0" indent="0">
              <a:buNone/>
            </a:pPr>
            <a:r>
              <a:rPr lang="ru-RU" sz="2800" dirty="0" smtClean="0"/>
              <a:t>Задача: </a:t>
            </a:r>
            <a:r>
              <a:rPr lang="ru-RU" sz="2800" dirty="0"/>
              <a:t>Вычислить  </a:t>
            </a:r>
            <a:br>
              <a:rPr lang="ru-RU" sz="2800" dirty="0"/>
            </a:br>
            <a:r>
              <a:rPr lang="ru-RU" sz="2800" dirty="0"/>
              <a:t>где </a:t>
            </a:r>
            <a:endParaRPr lang="ru-RU" sz="2800" dirty="0" smtClean="0"/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endParaRPr lang="en-US" sz="28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6084" y="2420888"/>
            <a:ext cx="3681049" cy="43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9" y="2915832"/>
            <a:ext cx="5472608" cy="358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0586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548680"/>
            <a:ext cx="7560840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 smtClean="0"/>
              <a:t>Формальное выполнение </a:t>
            </a:r>
            <a:r>
              <a:rPr lang="ru-RU" dirty="0" smtClean="0"/>
              <a:t>алгоритма говорит о том, что исполнитель не вникает в его содержание.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dirty="0" smtClean="0"/>
              <a:t>Выполнение </a:t>
            </a:r>
            <a:r>
              <a:rPr lang="ru-RU" dirty="0"/>
              <a:t>алгоритма может быть автоматически реализовано техническими устройствами, </a:t>
            </a:r>
            <a:r>
              <a:rPr lang="ru-RU" dirty="0" smtClean="0"/>
              <a:t>такими как компьютер. </a:t>
            </a:r>
          </a:p>
          <a:p>
            <a:pPr marL="0" indent="0">
              <a:buNone/>
            </a:pPr>
            <a:r>
              <a:rPr lang="ru-RU" dirty="0" smtClean="0"/>
              <a:t>Компьютер является формальным исполнителем.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dirty="0" smtClean="0"/>
              <a:t>Алгоритма имеет </a:t>
            </a:r>
            <a:r>
              <a:rPr lang="ru-RU" dirty="0"/>
              <a:t>свойство выполнимость и понятность, т.е. алгоритм должен быть написан на понятном исполнителю языке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r>
              <a:rPr lang="ru-RU" dirty="0"/>
              <a:t>Алгоритм, записанный на «понятном» компьютеру языке программирования, называется </a:t>
            </a:r>
            <a:r>
              <a:rPr lang="ru-RU" b="1" dirty="0"/>
              <a:t>программой.</a:t>
            </a:r>
            <a:endParaRPr lang="ru-RU" dirty="0"/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3757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0"/>
            <a:ext cx="7632848" cy="6309320"/>
          </a:xfrm>
        </p:spPr>
        <p:txBody>
          <a:bodyPr/>
          <a:lstStyle/>
          <a:p>
            <a:pPr marL="0" indent="457200" algn="just">
              <a:buNone/>
            </a:pPr>
            <a:endParaRPr lang="ru-RU" sz="2000" dirty="0" smtClean="0"/>
          </a:p>
          <a:p>
            <a:pPr marL="0" indent="0" algn="r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40-50-е годы XX века, программы писались на машинном </a:t>
            </a:r>
            <a:r>
              <a:rPr lang="ru-RU" dirty="0" smtClean="0"/>
              <a:t>языке.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Машинный язык </a:t>
            </a:r>
            <a:r>
              <a:rPr lang="ru-RU" dirty="0" smtClean="0"/>
              <a:t>– это длинная последовательность </a:t>
            </a:r>
            <a:r>
              <a:rPr lang="ru-RU" dirty="0"/>
              <a:t>нулей и </a:t>
            </a:r>
            <a:r>
              <a:rPr lang="ru-RU" dirty="0" smtClean="0"/>
              <a:t>единиц.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Работа с машинным языком вызывала трудности у программистов (людей, пишущих программы на машинном языке).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>Программы на машинных языках были </a:t>
            </a:r>
            <a:r>
              <a:rPr lang="ru-RU" b="1" dirty="0" smtClean="0"/>
              <a:t>машинно-зависимыми</a:t>
            </a:r>
            <a:r>
              <a:rPr lang="ru-RU" dirty="0" smtClean="0"/>
              <a:t>, т.е. для каждой ЭВМ необходимо было создавать собственную программу.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9407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620688"/>
            <a:ext cx="7776864" cy="5688632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dirty="0"/>
              <a:t>В начале 50-х годов XX века были созданы языки программирования, которые называются </a:t>
            </a:r>
            <a:r>
              <a:rPr lang="ru-RU" dirty="0" smtClean="0"/>
              <a:t>ассемблерами.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ru-RU" b="1" dirty="0" smtClean="0"/>
              <a:t>Ассемблер</a:t>
            </a:r>
            <a:r>
              <a:rPr lang="ru-RU" dirty="0" smtClean="0"/>
              <a:t> – это язык программирования, в котором вместо кода из нулей и единиц использовались команды.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ru-RU" b="1" dirty="0" smtClean="0"/>
              <a:t>Команды</a:t>
            </a:r>
            <a:r>
              <a:rPr lang="ru-RU" dirty="0" smtClean="0"/>
              <a:t> – это слова или выражения с помощью которых компьютер выполняет определенные функции. Из команд состоят тексты программ.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/>
              <a:t>Для преобразования текста программы на ассемблере в понятный компьютеру машинный код использовался </a:t>
            </a:r>
            <a:r>
              <a:rPr lang="ru-RU" b="1" dirty="0" smtClean="0"/>
              <a:t>компилятор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61886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764704"/>
            <a:ext cx="7560840" cy="53285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По сравнению с ассемблерами (машинно-зависимыми языками) в середине 50х годов появились языки программирования высокого уровня, которые были машинно-независимыми.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К таким языкам относится </a:t>
            </a:r>
            <a:r>
              <a:rPr lang="ru-RU" dirty="0" err="1" smtClean="0"/>
              <a:t>Basic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Языки программирования высокого уровня могли использоваться на разных ЭВМ, но для каждого такого языка необходим был свой компилятор.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843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416824" cy="540060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К концу </a:t>
            </a:r>
            <a:r>
              <a:rPr lang="ru-RU" dirty="0"/>
              <a:t>50х годов появились языки структурного программирования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lvl="0" indent="0">
              <a:buNone/>
            </a:pPr>
            <a:r>
              <a:rPr lang="ru-RU" altLang="ru-RU" dirty="0" smtClean="0"/>
              <a:t>Структурное программирование – это представление </a:t>
            </a:r>
            <a:r>
              <a:rPr lang="ru-RU" altLang="ru-RU" dirty="0"/>
              <a:t>программы в виде </a:t>
            </a:r>
            <a:r>
              <a:rPr lang="ru-RU" altLang="ru-RU" dirty="0" smtClean="0"/>
              <a:t>структуры блоков.</a:t>
            </a:r>
          </a:p>
          <a:p>
            <a:pPr marL="0" lvl="0" indent="0">
              <a:buNone/>
            </a:pPr>
            <a:endParaRPr lang="ru-RU" altLang="ru-RU" dirty="0" smtClean="0"/>
          </a:p>
          <a:p>
            <a:pPr marL="0" lvl="0" indent="0">
              <a:buNone/>
            </a:pPr>
            <a:r>
              <a:rPr lang="ru-RU" altLang="ru-RU" dirty="0" smtClean="0"/>
              <a:t>Переход к структурному программированию заметно облегчил работу </a:t>
            </a:r>
            <a:r>
              <a:rPr lang="ru-RU" altLang="ru-RU" smtClean="0"/>
              <a:t>программистов.</a:t>
            </a:r>
          </a:p>
          <a:p>
            <a:pPr marL="0" lvl="0" indent="0">
              <a:buNone/>
            </a:pPr>
            <a:endParaRPr lang="ru-RU" altLang="ru-RU" dirty="0" smtClean="0"/>
          </a:p>
          <a:p>
            <a:pPr marL="0" lvl="0" indent="0">
              <a:buNone/>
            </a:pPr>
            <a:r>
              <a:rPr lang="ru-RU" altLang="ru-RU" dirty="0" smtClean="0"/>
              <a:t>К таким языкам относятся: </a:t>
            </a:r>
            <a:r>
              <a:rPr lang="en-US" altLang="ru-RU" dirty="0" smtClean="0"/>
              <a:t>ALGOL</a:t>
            </a:r>
            <a:r>
              <a:rPr lang="ru-RU" altLang="ru-RU" dirty="0" smtClean="0"/>
              <a:t>, </a:t>
            </a:r>
            <a:r>
              <a:rPr lang="ru-RU" dirty="0" err="1" smtClean="0"/>
              <a:t>Pascal</a:t>
            </a:r>
            <a:r>
              <a:rPr lang="ru-RU" dirty="0" smtClean="0"/>
              <a:t>.</a:t>
            </a:r>
            <a:endParaRPr lang="ru-RU" alt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7375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836712"/>
            <a:ext cx="7488832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С 70-х годов </a:t>
            </a:r>
            <a:r>
              <a:rPr lang="ru-RU" dirty="0" smtClean="0"/>
              <a:t>начали </a:t>
            </a:r>
            <a:r>
              <a:rPr lang="ru-RU" dirty="0"/>
              <a:t>создаваться объектно-ориентированные языки </a:t>
            </a:r>
            <a:r>
              <a:rPr lang="ru-RU" dirty="0" smtClean="0"/>
              <a:t>программирования. </a:t>
            </a:r>
          </a:p>
          <a:p>
            <a:pPr marL="0" indent="0">
              <a:buNone/>
            </a:pPr>
            <a:r>
              <a:rPr lang="ru-RU" dirty="0" smtClean="0"/>
              <a:t>Это означает, что программирование стало более визуальным.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Примеры: </a:t>
            </a:r>
            <a:r>
              <a:rPr lang="ru-RU" dirty="0" err="1" smtClean="0"/>
              <a:t>Object</a:t>
            </a:r>
            <a:r>
              <a:rPr lang="ru-RU" dirty="0" smtClean="0"/>
              <a:t> </a:t>
            </a:r>
            <a:r>
              <a:rPr lang="ru-RU" dirty="0" err="1" smtClean="0"/>
              <a:t>Pascal</a:t>
            </a:r>
            <a:r>
              <a:rPr lang="ru-RU" dirty="0" smtClean="0"/>
              <a:t>, </a:t>
            </a:r>
            <a:r>
              <a:rPr lang="ru-RU" dirty="0" err="1" smtClean="0"/>
              <a:t>Delphi</a:t>
            </a:r>
            <a:r>
              <a:rPr lang="ru-RU" dirty="0" smtClean="0"/>
              <a:t>, </a:t>
            </a:r>
            <a:r>
              <a:rPr lang="ru-RU" dirty="0" err="1"/>
              <a:t>Visual</a:t>
            </a:r>
            <a:r>
              <a:rPr lang="ru-RU" dirty="0"/>
              <a:t> </a:t>
            </a:r>
            <a:r>
              <a:rPr lang="ru-RU" dirty="0" err="1" smtClean="0"/>
              <a:t>Basic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 90-х годах в связи с развитием интернета появился язык </a:t>
            </a:r>
            <a:r>
              <a:rPr lang="ru-RU" dirty="0" err="1" smtClean="0"/>
              <a:t>Java</a:t>
            </a:r>
            <a:r>
              <a:rPr lang="ru-RU" dirty="0" smtClean="0"/>
              <a:t>. Используется для написания программ загружаемых через интернет.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098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764704"/>
            <a:ext cx="7560840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/>
              <a:t>Типы </a:t>
            </a:r>
            <a:r>
              <a:rPr lang="ru-RU" b="1" dirty="0"/>
              <a:t>алгоритмических </a:t>
            </a:r>
            <a:r>
              <a:rPr lang="ru-RU" b="1" dirty="0" smtClean="0"/>
              <a:t>структур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sz="3200" dirty="0" smtClean="0"/>
              <a:t>Алгоритм</a:t>
            </a:r>
            <a:r>
              <a:rPr lang="ru-RU" sz="3200" dirty="0"/>
              <a:t>, в котором команды выполняются последовательно одна за другой, называется </a:t>
            </a:r>
            <a:r>
              <a:rPr lang="ru-RU" sz="3200" b="1" dirty="0"/>
              <a:t>линейным алгоритмом</a:t>
            </a:r>
            <a:r>
              <a:rPr lang="ru-RU" sz="3200" b="1" dirty="0" smtClean="0"/>
              <a:t>.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288549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560840" cy="5400600"/>
          </a:xfrm>
        </p:spPr>
        <p:txBody>
          <a:bodyPr>
            <a:normAutofit/>
          </a:bodyPr>
          <a:lstStyle/>
          <a:p>
            <a:pPr marL="0" indent="36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800" dirty="0" smtClean="0"/>
              <a:t>Пример: </a:t>
            </a:r>
            <a:r>
              <a:rPr lang="ru-RU" sz="2800" dirty="0"/>
              <a:t>н</a:t>
            </a:r>
            <a:r>
              <a:rPr lang="ru-RU" sz="2800" dirty="0" smtClean="0"/>
              <a:t>ахождение суммы чисел </a:t>
            </a:r>
            <a:r>
              <a:rPr lang="en-US" sz="2800" dirty="0" smtClean="0"/>
              <a:t>x, y, z</a:t>
            </a:r>
            <a:r>
              <a:rPr lang="en-US" sz="2800" dirty="0" smtClean="0"/>
              <a:t>.</a:t>
            </a:r>
            <a:endParaRPr lang="ru-RU" sz="2800" dirty="0" smtClean="0"/>
          </a:p>
          <a:p>
            <a:pPr marL="0" indent="360000" algn="just">
              <a:lnSpc>
                <a:spcPct val="110000"/>
              </a:lnSpc>
              <a:spcBef>
                <a:spcPts val="0"/>
              </a:spcBef>
              <a:buNone/>
            </a:pPr>
            <a:endParaRPr lang="en-US" sz="2800" dirty="0" smtClean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196752"/>
            <a:ext cx="2448272" cy="5541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0449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394</TotalTime>
  <Words>377</Words>
  <Application>Microsoft Office PowerPoint</Application>
  <PresentationFormat>Экран (4:3)</PresentationFormat>
  <Paragraphs>61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Кнопка</vt:lpstr>
      <vt:lpstr>Выполнение алгоритма компьютером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Викуша</cp:lastModifiedBy>
  <cp:revision>38</cp:revision>
  <dcterms:created xsi:type="dcterms:W3CDTF">2015-01-11T15:58:15Z</dcterms:created>
  <dcterms:modified xsi:type="dcterms:W3CDTF">2015-01-25T05:01:49Z</dcterms:modified>
</cp:coreProperties>
</file>