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8" r:id="rId12"/>
    <p:sldId id="272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90" y="-7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9795A2-E223-42D0-8F9E-AAB0C14E199C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A289D1-F007-47ED-8DC5-455FFC0AB53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739939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A289D1-F007-47ED-8DC5-455FFC0AB535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379131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4C71EC6-210F-42DE-9C53-41977AD35B3D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87624" y="692696"/>
            <a:ext cx="6800751" cy="4536504"/>
          </a:xfrm>
        </p:spPr>
        <p:txBody>
          <a:bodyPr>
            <a:normAutofit/>
          </a:bodyPr>
          <a:lstStyle/>
          <a:p>
            <a:r>
              <a:rPr lang="ru-RU" sz="6000" dirty="0"/>
              <a:t>Сортировка </a:t>
            </a:r>
            <a:r>
              <a:rPr lang="ru-RU" sz="6000" dirty="0" smtClean="0"/>
              <a:t/>
            </a:r>
            <a:br>
              <a:rPr lang="ru-RU" sz="6000" dirty="0" smtClean="0"/>
            </a:br>
            <a:r>
              <a:rPr lang="ru-RU" sz="6000" dirty="0" smtClean="0"/>
              <a:t>и </a:t>
            </a:r>
            <a:r>
              <a:rPr lang="ru-RU" sz="6000" dirty="0"/>
              <a:t>поиск данных </a:t>
            </a:r>
            <a:r>
              <a:rPr lang="ru-RU" sz="6000" dirty="0" smtClean="0"/>
              <a:t/>
            </a:r>
            <a:br>
              <a:rPr lang="ru-RU" sz="6000" dirty="0" smtClean="0"/>
            </a:br>
            <a:r>
              <a:rPr lang="ru-RU" sz="6000" dirty="0" smtClean="0"/>
              <a:t>в </a:t>
            </a:r>
            <a:r>
              <a:rPr lang="ru-RU" sz="6000" dirty="0"/>
              <a:t>электронных таблицах</a:t>
            </a:r>
          </a:p>
        </p:txBody>
      </p:sp>
    </p:spTree>
    <p:extLst>
      <p:ext uri="{BB962C8B-B14F-4D97-AF65-F5344CB8AC3E}">
        <p14:creationId xmlns:p14="http://schemas.microsoft.com/office/powerpoint/2010/main" xmlns="" val="6566850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764704"/>
            <a:ext cx="6759853" cy="554461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sz="2800" dirty="0" smtClean="0"/>
          </a:p>
          <a:p>
            <a:pPr marL="0" indent="0" algn="just">
              <a:buNone/>
            </a:pPr>
            <a:r>
              <a:rPr lang="ru-RU" sz="2800" dirty="0" smtClean="0"/>
              <a:t>Чтобы установить фильтр необходимо выделить поле и на вкладке Главная выбрать значок Сортировка и фильтр. После настроить необходимые параметры.</a:t>
            </a:r>
            <a:endParaRPr lang="en-US" sz="2800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9378723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Практическое занятие.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Установить сортировку и фильтр в своей базе данных (предыдущее домашнее задание).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2971165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836712"/>
            <a:ext cx="7276525" cy="495836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 smtClean="0"/>
              <a:t>Домашнее задание:</a:t>
            </a:r>
          </a:p>
          <a:p>
            <a:pPr marL="0" indent="0">
              <a:buNone/>
            </a:pPr>
            <a:endParaRPr lang="ru-RU" sz="2800" dirty="0" smtClean="0"/>
          </a:p>
          <a:p>
            <a:pPr marL="0" indent="0">
              <a:buNone/>
            </a:pPr>
            <a:r>
              <a:rPr lang="ru-RU" sz="4000" dirty="0"/>
              <a:t>Стр. </a:t>
            </a:r>
            <a:r>
              <a:rPr lang="ru-RU" sz="4000" dirty="0" smtClean="0"/>
              <a:t>100-103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xmlns="" val="27205866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836712"/>
            <a:ext cx="7560840" cy="54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/>
              <a:t>Электронные таблицы позволяют сортировать данные в отдельных </a:t>
            </a:r>
            <a:r>
              <a:rPr lang="ru-RU" sz="2800" dirty="0" smtClean="0"/>
              <a:t>столбцах, если </a:t>
            </a:r>
            <a:r>
              <a:rPr lang="ru-RU" sz="2800" dirty="0"/>
              <a:t>в столбец </a:t>
            </a:r>
            <a:r>
              <a:rPr lang="ru-RU" sz="2800" dirty="0" smtClean="0"/>
              <a:t>ввести </a:t>
            </a:r>
            <a:r>
              <a:rPr lang="ru-RU" sz="2800" dirty="0"/>
              <a:t>данные одного </a:t>
            </a:r>
            <a:r>
              <a:rPr lang="ru-RU" sz="2800" dirty="0" smtClean="0"/>
              <a:t>типа!</a:t>
            </a:r>
          </a:p>
          <a:p>
            <a:pPr marL="0" indent="0" algn="r">
              <a:buNone/>
            </a:pPr>
            <a:endParaRPr lang="ru-RU" sz="2000" dirty="0" smtClean="0"/>
          </a:p>
          <a:p>
            <a:pPr marL="0" indent="0" algn="r">
              <a:buNone/>
            </a:pPr>
            <a:r>
              <a:rPr lang="ru-RU" sz="2000" dirty="0" smtClean="0"/>
              <a:t>Таблица </a:t>
            </a:r>
            <a:r>
              <a:rPr lang="ru-RU" sz="2000" dirty="0"/>
              <a:t>1.</a:t>
            </a:r>
          </a:p>
          <a:p>
            <a:pPr marL="0" indent="0" algn="ctr">
              <a:buNone/>
            </a:pPr>
            <a:r>
              <a:rPr lang="ru-RU" sz="2000" dirty="0"/>
              <a:t>Сортировка чисел, текста, дат и времени в столбцах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 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42078" y="3356992"/>
            <a:ext cx="7057835" cy="2592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637572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260648"/>
            <a:ext cx="6543829" cy="5462421"/>
          </a:xfrm>
        </p:spPr>
        <p:txBody>
          <a:bodyPr/>
          <a:lstStyle/>
          <a:p>
            <a:pPr marL="0" indent="457200" algn="just">
              <a:buNone/>
            </a:pPr>
            <a:endParaRPr lang="ru-RU" sz="2000" dirty="0" smtClean="0"/>
          </a:p>
          <a:p>
            <a:pPr marL="0" indent="0" algn="r">
              <a:buNone/>
            </a:pPr>
            <a:endParaRPr lang="ru-RU" sz="2000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971600" y="764704"/>
            <a:ext cx="684076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При сортировке по возрастанию данные различных типов выстраиваются в следующем порядке</a:t>
            </a:r>
            <a:r>
              <a:rPr lang="ru-RU" sz="2800" dirty="0" smtClean="0"/>
              <a:t>:</a:t>
            </a:r>
          </a:p>
          <a:p>
            <a:endParaRPr lang="ru-RU" sz="2400" dirty="0" smtClean="0"/>
          </a:p>
          <a:p>
            <a:endParaRPr lang="ru-RU" sz="2400" dirty="0"/>
          </a:p>
          <a:p>
            <a:r>
              <a:rPr lang="ru-RU" sz="2400" dirty="0"/>
              <a:t>• числа — от наименьшего отрицательного до наибольшего положительного числа</a:t>
            </a:r>
            <a:r>
              <a:rPr lang="ru-RU" sz="2400" dirty="0" smtClean="0"/>
              <a:t>;</a:t>
            </a:r>
          </a:p>
          <a:p>
            <a:endParaRPr lang="ru-RU" sz="2400" dirty="0"/>
          </a:p>
          <a:p>
            <a:r>
              <a:rPr lang="ru-RU" sz="2400" dirty="0"/>
              <a:t>• текст — в алфавитном порядке (числа, знаки, латинский алфавит, русский алфавит</a:t>
            </a:r>
            <a:r>
              <a:rPr lang="ru-RU" sz="2400" dirty="0" smtClean="0"/>
              <a:t>);</a:t>
            </a:r>
          </a:p>
          <a:p>
            <a:endParaRPr lang="ru-RU" sz="2400" dirty="0"/>
          </a:p>
          <a:p>
            <a:r>
              <a:rPr lang="ru-RU" sz="2400" dirty="0"/>
              <a:t>• дата и время — в хронологическом порядке.</a:t>
            </a:r>
          </a:p>
        </p:txBody>
      </p:sp>
    </p:spTree>
    <p:extLst>
      <p:ext uri="{BB962C8B-B14F-4D97-AF65-F5344CB8AC3E}">
        <p14:creationId xmlns:p14="http://schemas.microsoft.com/office/powerpoint/2010/main" xmlns="" val="33294073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692696"/>
            <a:ext cx="7344816" cy="53285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b="1" dirty="0" smtClean="0"/>
              <a:t>Сортировка </a:t>
            </a:r>
            <a:r>
              <a:rPr lang="ru-RU" sz="3600" dirty="0" smtClean="0"/>
              <a:t>— </a:t>
            </a:r>
            <a:r>
              <a:rPr lang="ru-RU" sz="3600" dirty="0"/>
              <a:t>это упорядочение </a:t>
            </a:r>
            <a:r>
              <a:rPr lang="ru-RU" sz="3600" b="1" dirty="0"/>
              <a:t>записей </a:t>
            </a:r>
            <a:r>
              <a:rPr lang="ru-RU" sz="3600" dirty="0"/>
              <a:t>(строк) по значениям одного из полей</a:t>
            </a:r>
            <a:r>
              <a:rPr lang="ru-RU" sz="3600" dirty="0" smtClean="0"/>
              <a:t>.</a:t>
            </a:r>
          </a:p>
          <a:p>
            <a:pPr marL="0" indent="0" algn="just">
              <a:buNone/>
            </a:pPr>
            <a:endParaRPr lang="ru-RU" sz="3600" dirty="0"/>
          </a:p>
          <a:p>
            <a:pPr marL="0" indent="0">
              <a:buNone/>
            </a:pPr>
            <a:r>
              <a:rPr lang="ru-RU" sz="2800" dirty="0" smtClean="0"/>
              <a:t>Используется, если необходимо упорядочить данные, </a:t>
            </a:r>
            <a:r>
              <a:rPr lang="ru-RU" sz="2800" dirty="0"/>
              <a:t>т. е. расположить в определенной </a:t>
            </a:r>
            <a:r>
              <a:rPr lang="ru-RU" sz="2800" dirty="0" smtClean="0"/>
              <a:t>последовательности.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32618862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764704"/>
            <a:ext cx="7560840" cy="5328592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Сортировки </a:t>
            </a:r>
            <a:r>
              <a:rPr lang="ru-RU" dirty="0"/>
              <a:t>по возрастанию по текстовому полю </a:t>
            </a:r>
            <a:r>
              <a:rPr lang="ru-RU" i="1" dirty="0"/>
              <a:t>Фамилия </a:t>
            </a:r>
            <a:r>
              <a:rPr lang="ru-RU" i="1" dirty="0" smtClean="0"/>
              <a:t>в </a:t>
            </a:r>
            <a:r>
              <a:rPr lang="ru-RU" dirty="0" smtClean="0"/>
              <a:t>базе </a:t>
            </a:r>
            <a:r>
              <a:rPr lang="ru-RU" dirty="0"/>
              <a:t>данных «Записная книжка</a:t>
            </a:r>
            <a:r>
              <a:rPr lang="ru-RU" dirty="0" smtClean="0"/>
              <a:t>»:</a:t>
            </a:r>
          </a:p>
          <a:p>
            <a:pPr marL="0" indent="0" algn="r">
              <a:buNone/>
            </a:pPr>
            <a:endParaRPr lang="ru-RU" dirty="0" smtClean="0"/>
          </a:p>
          <a:p>
            <a:pPr marL="0" indent="0" algn="r">
              <a:buNone/>
            </a:pPr>
            <a:r>
              <a:rPr lang="ru-RU" dirty="0" smtClean="0"/>
              <a:t>Таблица </a:t>
            </a:r>
            <a:r>
              <a:rPr lang="ru-RU" dirty="0"/>
              <a:t>2.</a:t>
            </a:r>
          </a:p>
          <a:p>
            <a:pPr marL="0" indent="0" algn="ctr">
              <a:buNone/>
            </a:pPr>
            <a:r>
              <a:rPr lang="ru-RU" dirty="0"/>
              <a:t>Результат сортировки базы данных</a:t>
            </a:r>
          </a:p>
          <a:p>
            <a:pPr marL="0" indent="0" algn="ctr">
              <a:buNone/>
            </a:pPr>
            <a:r>
              <a:rPr lang="ru-RU" dirty="0"/>
              <a:t>«Записная книжка»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83568" y="3480816"/>
            <a:ext cx="7776864" cy="2197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2184329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692696"/>
            <a:ext cx="7416824" cy="5400600"/>
          </a:xfrm>
        </p:spPr>
        <p:txBody>
          <a:bodyPr/>
          <a:lstStyle/>
          <a:p>
            <a:pPr marL="0" indent="0">
              <a:buNone/>
            </a:pPr>
            <a:r>
              <a:rPr lang="ru-RU" sz="2800" b="1" dirty="0" smtClean="0"/>
              <a:t>Поиск </a:t>
            </a:r>
            <a:r>
              <a:rPr lang="ru-RU" sz="2800" dirty="0" smtClean="0"/>
              <a:t>—  это </a:t>
            </a:r>
            <a:r>
              <a:rPr lang="ru-RU" sz="2800" dirty="0"/>
              <a:t>отбор записей (строк), удовлетворяющих </a:t>
            </a:r>
            <a:r>
              <a:rPr lang="ru-RU" sz="2800" b="1" dirty="0"/>
              <a:t>условиям </a:t>
            </a:r>
            <a:r>
              <a:rPr lang="ru-RU" sz="2800" dirty="0"/>
              <a:t>поиска, заданным в форме </a:t>
            </a:r>
            <a:r>
              <a:rPr lang="ru-RU" sz="2800" b="1" dirty="0"/>
              <a:t>фильтра</a:t>
            </a:r>
            <a:r>
              <a:rPr lang="ru-RU" sz="2800" b="1" dirty="0" smtClean="0"/>
              <a:t>.</a:t>
            </a:r>
          </a:p>
          <a:p>
            <a:pPr marL="0" indent="0">
              <a:buNone/>
            </a:pPr>
            <a:endParaRPr lang="ru-RU" sz="2800" b="1" dirty="0"/>
          </a:p>
          <a:p>
            <a:pPr marL="0" indent="0">
              <a:buNone/>
            </a:pPr>
            <a:r>
              <a:rPr lang="ru-RU" sz="2800" dirty="0"/>
              <a:t>Фильтр просто скрывает в исходной таблице записи, не удовлетворяющие условиям поиска.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7773755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548680"/>
            <a:ext cx="7560840" cy="612068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3200" dirty="0"/>
              <a:t>Условия поиска записей создаются с использованием операторов сравнения (=, &gt;, &lt; и т. д.).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Для </a:t>
            </a:r>
            <a:r>
              <a:rPr lang="ru-RU" dirty="0"/>
              <a:t>числовых данных существуют следующие операции сравнения</a:t>
            </a:r>
            <a:r>
              <a:rPr lang="ru-RU" dirty="0" smtClean="0"/>
              <a:t>: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• = (равно);</a:t>
            </a:r>
          </a:p>
          <a:p>
            <a:pPr marL="0" indent="0">
              <a:buNone/>
            </a:pPr>
            <a:r>
              <a:rPr lang="ru-RU" dirty="0"/>
              <a:t>• &gt; (больше);</a:t>
            </a:r>
          </a:p>
          <a:p>
            <a:pPr marL="0" indent="0">
              <a:buNone/>
            </a:pPr>
            <a:r>
              <a:rPr lang="ru-RU" dirty="0"/>
              <a:t>• &lt; (меньше);</a:t>
            </a:r>
          </a:p>
          <a:p>
            <a:pPr marL="0" indent="0">
              <a:buNone/>
            </a:pPr>
            <a:r>
              <a:rPr lang="ru-RU" dirty="0"/>
              <a:t>• &gt;= (больше или равно);</a:t>
            </a:r>
          </a:p>
          <a:p>
            <a:pPr marL="0" indent="0">
              <a:buNone/>
            </a:pPr>
            <a:r>
              <a:rPr lang="ru-RU" dirty="0"/>
              <a:t>• &lt;= (меньше или равно);</a:t>
            </a:r>
          </a:p>
          <a:p>
            <a:pPr marL="0" indent="0">
              <a:buNone/>
            </a:pPr>
            <a:r>
              <a:rPr lang="ru-RU" dirty="0"/>
              <a:t>• &lt;&gt; (не равно).</a:t>
            </a:r>
          </a:p>
          <a:p>
            <a:pPr marL="0" indent="0">
              <a:buNone/>
            </a:pPr>
            <a:endParaRPr lang="ru-RU" b="1" dirty="0" smtClean="0"/>
          </a:p>
        </p:txBody>
      </p:sp>
    </p:spTree>
    <p:extLst>
      <p:ext uri="{BB962C8B-B14F-4D97-AF65-F5344CB8AC3E}">
        <p14:creationId xmlns:p14="http://schemas.microsoft.com/office/powerpoint/2010/main" xmlns="" val="22885497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692696"/>
            <a:ext cx="7560840" cy="54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dirty="0"/>
              <a:t>Для текстовых данных возможны следующие операции сравнения</a:t>
            </a:r>
            <a:r>
              <a:rPr lang="ru-RU" sz="3200" dirty="0" smtClean="0"/>
              <a:t>:</a:t>
            </a:r>
          </a:p>
          <a:p>
            <a:pPr marL="0" indent="0">
              <a:buNone/>
            </a:pPr>
            <a:endParaRPr lang="ru-RU" sz="2800" dirty="0"/>
          </a:p>
          <a:p>
            <a:pPr marL="0" indent="0">
              <a:buNone/>
            </a:pPr>
            <a:r>
              <a:rPr lang="ru-RU" sz="2800" i="1" dirty="0"/>
              <a:t>• </a:t>
            </a:r>
            <a:r>
              <a:rPr lang="ru-RU" sz="2800" i="1" dirty="0" smtClean="0"/>
              <a:t>равно</a:t>
            </a:r>
            <a:r>
              <a:rPr lang="ru-RU" sz="2800" dirty="0" smtClean="0"/>
              <a:t>;</a:t>
            </a:r>
            <a:endParaRPr lang="ru-RU" sz="2800" dirty="0"/>
          </a:p>
          <a:p>
            <a:pPr marL="0" indent="0">
              <a:buNone/>
            </a:pPr>
            <a:r>
              <a:rPr lang="ru-RU" sz="2800" i="1" dirty="0"/>
              <a:t>• начинается с к не начинается </a:t>
            </a:r>
            <a:r>
              <a:rPr lang="ru-RU" sz="2800" i="1" dirty="0" smtClean="0"/>
              <a:t>с</a:t>
            </a:r>
            <a:r>
              <a:rPr lang="ru-RU" sz="2800" dirty="0" smtClean="0"/>
              <a:t>;</a:t>
            </a:r>
            <a:endParaRPr lang="ru-RU" sz="2800" dirty="0"/>
          </a:p>
          <a:p>
            <a:pPr marL="0" indent="0">
              <a:buNone/>
            </a:pPr>
            <a:r>
              <a:rPr lang="ru-RU" sz="2800" i="1" dirty="0"/>
              <a:t>• заканчивается на </a:t>
            </a:r>
            <a:r>
              <a:rPr lang="ru-RU" sz="2800" dirty="0"/>
              <a:t>и </a:t>
            </a:r>
            <a:r>
              <a:rPr lang="ru-RU" sz="2800" i="1" dirty="0"/>
              <a:t>не заканчивается </a:t>
            </a:r>
            <a:r>
              <a:rPr lang="ru-RU" sz="2800" i="1" dirty="0" smtClean="0"/>
              <a:t>на</a:t>
            </a:r>
            <a:r>
              <a:rPr lang="ru-RU" sz="2800" dirty="0" smtClean="0"/>
              <a:t>;</a:t>
            </a:r>
            <a:endParaRPr lang="ru-RU" sz="2800" dirty="0"/>
          </a:p>
          <a:p>
            <a:pPr marL="0" indent="0">
              <a:buNone/>
            </a:pPr>
            <a:r>
              <a:rPr lang="ru-RU" sz="2800" i="1" dirty="0"/>
              <a:t>• содержит </a:t>
            </a:r>
            <a:r>
              <a:rPr lang="ru-RU" sz="2800" dirty="0"/>
              <a:t>и </a:t>
            </a:r>
            <a:r>
              <a:rPr lang="ru-RU" sz="2800" i="1" dirty="0"/>
              <a:t>не </a:t>
            </a:r>
            <a:r>
              <a:rPr lang="ru-RU" sz="2800" i="1" dirty="0" smtClean="0"/>
              <a:t>содержит</a:t>
            </a:r>
            <a:r>
              <a:rPr lang="ru-RU" sz="2800" dirty="0" smtClean="0"/>
              <a:t>.</a:t>
            </a:r>
            <a:endParaRPr lang="ru-RU" sz="2800" dirty="0"/>
          </a:p>
          <a:p>
            <a:pPr marL="0" indent="0">
              <a:buNone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xmlns="" val="7840449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764704"/>
            <a:ext cx="6687845" cy="5030373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Е</a:t>
            </a:r>
            <a:r>
              <a:rPr lang="ru-RU" dirty="0" smtClean="0"/>
              <a:t>сли </a:t>
            </a:r>
            <a:r>
              <a:rPr lang="ru-RU" dirty="0"/>
              <a:t>в базе данных «Записная книжка» ввести простой фильтр для поля </a:t>
            </a:r>
            <a:r>
              <a:rPr lang="ru-RU" i="1" dirty="0"/>
              <a:t>Фамилия, </a:t>
            </a:r>
            <a:r>
              <a:rPr lang="ru-RU" dirty="0"/>
              <a:t>состоящий из условия </a:t>
            </a:r>
            <a:r>
              <a:rPr lang="ru-RU" i="1" dirty="0"/>
              <a:t>равно Иванов, </a:t>
            </a:r>
            <a:r>
              <a:rPr lang="ru-RU" dirty="0"/>
              <a:t>то будет найдена и оставлена на экране одна запись базы </a:t>
            </a:r>
            <a:r>
              <a:rPr lang="ru-RU" dirty="0" smtClean="0"/>
              <a:t>данных:</a:t>
            </a:r>
          </a:p>
          <a:p>
            <a:pPr marL="0" indent="0" algn="r">
              <a:buNone/>
            </a:pPr>
            <a:endParaRPr lang="ru-RU" sz="2000" dirty="0" smtClean="0"/>
          </a:p>
          <a:p>
            <a:pPr marL="0" indent="0" algn="r">
              <a:buNone/>
            </a:pPr>
            <a:r>
              <a:rPr lang="ru-RU" sz="2000" dirty="0" smtClean="0"/>
              <a:t>Таблица </a:t>
            </a:r>
            <a:r>
              <a:rPr lang="ru-RU" sz="2000" dirty="0"/>
              <a:t>3.</a:t>
            </a:r>
          </a:p>
          <a:p>
            <a:pPr marL="0" indent="0" algn="ctr">
              <a:buNone/>
            </a:pPr>
            <a:r>
              <a:rPr lang="ru-RU" sz="2000" dirty="0"/>
              <a:t>Результат сортировки базы данных </a:t>
            </a:r>
          </a:p>
          <a:p>
            <a:pPr marL="0" indent="0" algn="ctr">
              <a:buNone/>
            </a:pPr>
            <a:r>
              <a:rPr lang="ru-RU" sz="2000" dirty="0"/>
              <a:t>«Записная книжка»</a:t>
            </a:r>
          </a:p>
          <a:p>
            <a:pPr marL="0" indent="0">
              <a:buNone/>
            </a:pPr>
            <a:endParaRPr lang="en-US" dirty="0" smtClean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7584" y="4149080"/>
            <a:ext cx="7534191" cy="1126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92475441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нопка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Кнопка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нопк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70</TotalTime>
  <Words>346</Words>
  <Application>Microsoft Office PowerPoint</Application>
  <PresentationFormat>Экран (4:3)</PresentationFormat>
  <Paragraphs>70</Paragraphs>
  <Slides>12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Кнопка</vt:lpstr>
      <vt:lpstr>Сортировка  и поиск данных  в электронных таблицах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Базы данных  в электронных таблицах</dc:title>
  <dc:creator>Викуша</dc:creator>
  <cp:lastModifiedBy>Corvinis</cp:lastModifiedBy>
  <cp:revision>14</cp:revision>
  <dcterms:created xsi:type="dcterms:W3CDTF">2015-01-11T15:58:15Z</dcterms:created>
  <dcterms:modified xsi:type="dcterms:W3CDTF">2016-02-04T10:59:59Z</dcterms:modified>
</cp:coreProperties>
</file>