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6800751" cy="345638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Базы данных </a:t>
            </a:r>
            <a:br>
              <a:rPr lang="ru-RU" sz="6000" dirty="0" smtClean="0"/>
            </a:br>
            <a:r>
              <a:rPr lang="ru-RU" sz="6000" dirty="0" smtClean="0"/>
              <a:t>в электронных таблицах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6687845" cy="503037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электронных таблицах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Excel</a:t>
            </a:r>
            <a:r>
              <a:rPr lang="ru-RU" dirty="0"/>
              <a:t> для вызова формы необходимо выделить ячейки с данными и ввести команду </a:t>
            </a:r>
            <a:r>
              <a:rPr lang="ru-RU" i="1" dirty="0"/>
              <a:t>[Данные-Форма</a:t>
            </a:r>
            <a:r>
              <a:rPr lang="ru-RU" dirty="0"/>
              <a:t>...].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Появится </a:t>
            </a:r>
            <a:r>
              <a:rPr lang="ru-RU" dirty="0"/>
              <a:t>форма, содержащая запись базы данных (рис. 2).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75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6759853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Рис.2</a:t>
            </a:r>
            <a:r>
              <a:rPr lang="ru-RU" dirty="0"/>
              <a:t>. Добавление записи через форму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88640"/>
            <a:ext cx="65913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7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303" y="188640"/>
            <a:ext cx="7416824" cy="6669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Подобным образом в нашу базу данных добавляем 3 записи (рис.3,4</a:t>
            </a:r>
            <a:r>
              <a:rPr lang="ru-RU" dirty="0" smtClean="0"/>
              <a:t>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Рис.3</a:t>
            </a:r>
            <a:r>
              <a:rPr lang="ru-RU" dirty="0"/>
              <a:t>. Добавление 2й записи через форму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336704" cy="53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8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950397" cy="5791998"/>
          </a:xfrm>
        </p:spPr>
      </p:pic>
      <p:sp>
        <p:nvSpPr>
          <p:cNvPr id="5" name="TextBox 4"/>
          <p:cNvSpPr txBox="1"/>
          <p:nvPr/>
        </p:nvSpPr>
        <p:spPr>
          <a:xfrm>
            <a:off x="2555776" y="5908630"/>
            <a:ext cx="478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Рис.4. Добавление 3й записи через форму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11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6615837" cy="50303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Работа </a:t>
            </a:r>
            <a:r>
              <a:rPr lang="ru-RU" dirty="0"/>
              <a:t>с формой позволяет сэкономить время на поиске данных. Для этого в нашей форме воспользуемся вкладкой Критерий (рис.5).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Введите </a:t>
            </a:r>
            <a:r>
              <a:rPr lang="ru-RU" dirty="0"/>
              <a:t>условия отбора записей (номер, фамилию и т.д.) и  нажмите кнопку Далее. Автоматически будет выведен результат по нашему запросу «по номеру 3» (рис.6).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41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624736" cy="5568619"/>
          </a:xfrm>
        </p:spPr>
      </p:pic>
      <p:sp>
        <p:nvSpPr>
          <p:cNvPr id="6" name="TextBox 5"/>
          <p:cNvSpPr txBox="1"/>
          <p:nvPr/>
        </p:nvSpPr>
        <p:spPr>
          <a:xfrm>
            <a:off x="3203848" y="5805264"/>
            <a:ext cx="264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Рис.5. Выбор критерия</a:t>
            </a:r>
          </a:p>
        </p:txBody>
      </p:sp>
    </p:spTree>
    <p:extLst>
      <p:ext uri="{BB962C8B-B14F-4D97-AF65-F5344CB8AC3E}">
        <p14:creationId xmlns:p14="http://schemas.microsoft.com/office/powerpoint/2010/main" val="258405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1"/>
            <a:ext cx="6661240" cy="5544616"/>
          </a:xfrm>
        </p:spPr>
      </p:pic>
      <p:sp>
        <p:nvSpPr>
          <p:cNvPr id="5" name="TextBox 4"/>
          <p:cNvSpPr txBox="1"/>
          <p:nvPr/>
        </p:nvSpPr>
        <p:spPr>
          <a:xfrm>
            <a:off x="2195736" y="5784149"/>
            <a:ext cx="475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Рис.6. Результат по выбранному критерию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Создать </a:t>
            </a:r>
            <a:r>
              <a:rPr lang="ru-RU" sz="2800" dirty="0"/>
              <a:t>свою базу данных (не меньше 15 строк в таблице</a:t>
            </a:r>
            <a:r>
              <a:rPr lang="ru-RU" sz="2800"/>
              <a:t>). </a:t>
            </a:r>
            <a:endParaRPr lang="ru-RU" sz="280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Ввод </a:t>
            </a:r>
            <a:r>
              <a:rPr lang="ru-RU" sz="2800" dirty="0"/>
              <a:t>и редактирование производить через </a:t>
            </a:r>
            <a:r>
              <a:rPr lang="ru-RU" sz="2800" dirty="0" smtClean="0"/>
              <a:t>форму!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058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608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База данных</a:t>
            </a:r>
            <a:r>
              <a:rPr lang="ru-RU" sz="3200" dirty="0"/>
              <a:t> </a:t>
            </a:r>
            <a:r>
              <a:rPr lang="ru-RU" sz="3200" dirty="0" smtClean="0"/>
              <a:t>- это организованная </a:t>
            </a:r>
            <a:r>
              <a:rPr lang="ru-RU" sz="3200" dirty="0"/>
              <a:t>совокупность данных некоторой предметной области, </a:t>
            </a:r>
            <a:r>
              <a:rPr lang="ru-RU" sz="3200" dirty="0" smtClean="0"/>
              <a:t>хранящейся </a:t>
            </a:r>
            <a:r>
              <a:rPr lang="ru-RU" sz="3200" dirty="0"/>
              <a:t>в компьютере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2800" dirty="0"/>
              <a:t>Табличный вид: строка таблицы размещаются значения свойств одного объекта, а столбец таблицы хранит значения определенного свойства всех объектов.</a:t>
            </a:r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6543829" cy="5462421"/>
          </a:xfrm>
        </p:spPr>
        <p:txBody>
          <a:bodyPr/>
          <a:lstStyle/>
          <a:p>
            <a:pPr marL="0" indent="457200" algn="just">
              <a:buNone/>
            </a:pPr>
            <a:endParaRPr lang="ru-RU" sz="2000" dirty="0" smtClean="0"/>
          </a:p>
          <a:p>
            <a:pPr marL="0" indent="0" algn="r">
              <a:buNone/>
            </a:pPr>
            <a:r>
              <a:rPr lang="ru-RU" sz="1800" dirty="0" smtClean="0"/>
              <a:t>Таблица </a:t>
            </a:r>
            <a:r>
              <a:rPr lang="ru-RU" sz="1800" dirty="0"/>
              <a:t>1. База </a:t>
            </a:r>
            <a:r>
              <a:rPr lang="ru-RU" sz="1800" dirty="0" smtClean="0"/>
              <a:t>данных</a:t>
            </a:r>
          </a:p>
          <a:p>
            <a:pPr marL="0" indent="0" algn="r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5"/>
            <a:ext cx="6912454" cy="5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0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Поле </a:t>
            </a:r>
            <a:r>
              <a:rPr lang="ru-RU" dirty="0" smtClean="0"/>
              <a:t>- столбцы </a:t>
            </a:r>
            <a:r>
              <a:rPr lang="ru-RU" dirty="0"/>
              <a:t>табличной базы </a:t>
            </a:r>
            <a:r>
              <a:rPr lang="ru-RU" dirty="0" smtClean="0"/>
              <a:t>данных.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Каждое </a:t>
            </a:r>
            <a:r>
              <a:rPr lang="ru-RU" dirty="0"/>
              <a:t>поле имеет имя и может хранить данные определенного </a:t>
            </a:r>
            <a:r>
              <a:rPr lang="ru-RU" b="1" dirty="0"/>
              <a:t>типа </a:t>
            </a:r>
            <a:r>
              <a:rPr lang="ru-RU" dirty="0"/>
              <a:t>(текст, число, дата/время и т. д.).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Запись</a:t>
            </a:r>
            <a:r>
              <a:rPr lang="ru-RU" dirty="0" smtClean="0"/>
              <a:t> - строки </a:t>
            </a:r>
            <a:r>
              <a:rPr lang="ru-RU" dirty="0"/>
              <a:t>табличной базы </a:t>
            </a:r>
            <a:r>
              <a:rPr lang="ru-RU" dirty="0" smtClean="0"/>
              <a:t>данных.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Строка </a:t>
            </a:r>
            <a:r>
              <a:rPr lang="ru-RU" dirty="0"/>
              <a:t>хранит набор значений, содержащихся в полях базы данных.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88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Достоинством табличного представления базы </a:t>
            </a:r>
            <a:r>
              <a:rPr lang="ru-RU" dirty="0" smtClean="0"/>
              <a:t>данных:</a:t>
            </a:r>
          </a:p>
          <a:p>
            <a:pPr marL="0" indent="0">
              <a:buNone/>
            </a:pPr>
            <a:r>
              <a:rPr lang="ru-RU" dirty="0" smtClean="0"/>
              <a:t>возможность </a:t>
            </a:r>
            <a:r>
              <a:rPr lang="ru-RU" dirty="0"/>
              <a:t>видеть одновременно несколько записей.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Недостаток:</a:t>
            </a:r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база данных содержит много полей, а значения полей содержат много символов, то не очень удобно осуществлять ввод, просмотр и редактирование записей.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43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16824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Форма</a:t>
            </a:r>
            <a:r>
              <a:rPr lang="ru-RU" sz="2800" dirty="0" smtClean="0"/>
              <a:t> - </a:t>
            </a:r>
            <a:r>
              <a:rPr lang="ru-RU" sz="2800" dirty="0"/>
              <a:t>это окно диалога, предназначенное для удобного ввода, удаления и поиска данных в списках. </a:t>
            </a:r>
            <a:endParaRPr lang="ru-RU" sz="28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создания полей в форме редактор </a:t>
            </a:r>
            <a:r>
              <a:rPr lang="ru-RU" dirty="0" err="1"/>
              <a:t>Excel</a:t>
            </a:r>
            <a:r>
              <a:rPr lang="ru-RU" dirty="0"/>
              <a:t> использует заголовки списка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отображения формы на экране необходимо в меню "Данные" выбрать команду "Форма".</a:t>
            </a:r>
          </a:p>
        </p:txBody>
      </p:sp>
    </p:spTree>
    <p:extLst>
      <p:ext uri="{BB962C8B-B14F-4D97-AF65-F5344CB8AC3E}">
        <p14:creationId xmlns:p14="http://schemas.microsoft.com/office/powerpoint/2010/main" val="277737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118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Рис.1</a:t>
            </a:r>
            <a:r>
              <a:rPr lang="ru-RU" dirty="0"/>
              <a:t>. Окно формы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55681"/>
            <a:ext cx="4672619" cy="47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560840" cy="5760640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Системы </a:t>
            </a:r>
            <a:r>
              <a:rPr lang="ru-RU" b="1" dirty="0"/>
              <a:t>управления базами </a:t>
            </a:r>
            <a:r>
              <a:rPr lang="ru-RU" b="1" dirty="0" smtClean="0"/>
              <a:t>данных (СУБД) - </a:t>
            </a:r>
            <a:r>
              <a:rPr lang="ru-RU" dirty="0"/>
              <a:t>это приложение, позволяющее создавать базы данных и осуществлять в них сортировку и поиск данных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/>
              <a:t>Например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en-US" dirty="0" err="1"/>
              <a:t>Acc</a:t>
            </a:r>
            <a:r>
              <a:rPr lang="ru-RU" dirty="0"/>
              <a:t>e</a:t>
            </a:r>
            <a:r>
              <a:rPr lang="en-US" dirty="0"/>
              <a:t>ss.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577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54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Функцию </a:t>
            </a:r>
            <a:r>
              <a:rPr lang="ru-RU" sz="2800" dirty="0"/>
              <a:t>простой СУБД могут выполнять электронные таблицы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dirty="0"/>
              <a:t>В электронных таблицах ввод, просмотр и редактирование записей можно осуществлять как в режиме </a:t>
            </a:r>
            <a:r>
              <a:rPr lang="ru-RU" sz="2800" i="1" dirty="0"/>
              <a:t>таблица, </a:t>
            </a:r>
            <a:r>
              <a:rPr lang="ru-RU" sz="2800" dirty="0"/>
              <a:t>так и в режиме </a:t>
            </a:r>
            <a:r>
              <a:rPr lang="ru-RU" sz="2800" i="1" dirty="0"/>
              <a:t>форма.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4044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</TotalTime>
  <Words>369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Базы данных  в электронных таблицах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Викуша</cp:lastModifiedBy>
  <cp:revision>4</cp:revision>
  <dcterms:created xsi:type="dcterms:W3CDTF">2015-01-11T15:58:15Z</dcterms:created>
  <dcterms:modified xsi:type="dcterms:W3CDTF">2015-01-11T16:30:22Z</dcterms:modified>
</cp:coreProperties>
</file>