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3" r:id="rId3"/>
    <p:sldId id="304" r:id="rId4"/>
    <p:sldId id="302" r:id="rId5"/>
    <p:sldId id="301" r:id="rId6"/>
    <p:sldId id="300" r:id="rId7"/>
    <p:sldId id="305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F828"/>
    <a:srgbClr val="10069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2" autoAdjust="0"/>
    <p:restoredTop sz="94675" autoAdjust="0"/>
  </p:normalViewPr>
  <p:slideViewPr>
    <p:cSldViewPr>
      <p:cViewPr varScale="1">
        <p:scale>
          <a:sx n="77" d="100"/>
          <a:sy n="77" d="100"/>
        </p:scale>
        <p:origin x="-9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00751" cy="335758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Решение </a:t>
            </a:r>
            <a:r>
              <a:rPr lang="ru-RU" sz="5400" b="1" dirty="0" smtClean="0"/>
              <a:t>задач. Кодирование текстовой информации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65668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Информационный объем сообщения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7429552" cy="4453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=K×i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/>
              <a:t>-информационный объем </a:t>
            </a:r>
            <a:r>
              <a:rPr lang="ru-RU" dirty="0" smtClean="0"/>
              <a:t>сообщения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K- </a:t>
            </a:r>
            <a:r>
              <a:rPr lang="ru-RU" dirty="0" smtClean="0"/>
              <a:t>количество символов в тексте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i</a:t>
            </a:r>
            <a:r>
              <a:rPr lang="ru-RU" dirty="0" smtClean="0"/>
              <a:t>- </a:t>
            </a:r>
            <a:r>
              <a:rPr lang="ru-RU" dirty="0" smtClean="0"/>
              <a:t>информационный вес одного символа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2800" dirty="0" smtClean="0"/>
              <a:t>N=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i</a:t>
            </a:r>
            <a:endParaRPr lang="en-US" sz="2800" dirty="0" smtClean="0"/>
          </a:p>
          <a:p>
            <a:pPr>
              <a:buNone/>
            </a:pPr>
            <a:r>
              <a:rPr lang="ru-RU" dirty="0" smtClean="0"/>
              <a:t>N- </a:t>
            </a:r>
            <a:r>
              <a:rPr lang="ru-RU" dirty="0" smtClean="0"/>
              <a:t>мощность </a:t>
            </a:r>
            <a:r>
              <a:rPr lang="ru-RU" dirty="0" smtClean="0"/>
              <a:t>алфавита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i</a:t>
            </a:r>
            <a:r>
              <a:rPr lang="ru-RU" dirty="0" smtClean="0"/>
              <a:t>- информационный вес одного символа 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429552" cy="5572164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dirty="0" smtClean="0"/>
              <a:t>Практическое занятие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en-US" dirty="0" smtClean="0"/>
              <a:t>1. </a:t>
            </a:r>
            <a:r>
              <a:rPr lang="ru-RU" dirty="0" smtClean="0"/>
              <a:t>Мощность </a:t>
            </a:r>
            <a:r>
              <a:rPr lang="ru-RU" dirty="0" smtClean="0"/>
              <a:t>алфавита равна 256. Сколько Кбайт памяти потребуется для сохранения 160 страниц текста, содержащего в среднем 192 символа на каждой странице</a:t>
            </a:r>
            <a:r>
              <a:rPr lang="ru-RU" dirty="0" smtClean="0"/>
              <a:t>?</a:t>
            </a: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Мощность </a:t>
            </a:r>
            <a:r>
              <a:rPr lang="ru-RU" dirty="0" smtClean="0"/>
              <a:t>алфавита равна 64. Сколько Кбайт памяти потребуется, чтобы сохранить 128 страниц текста, содержащего в среднем 256 символов на каждой странице</a:t>
            </a:r>
            <a:r>
              <a:rPr lang="ru-RU" dirty="0" smtClean="0"/>
              <a:t>?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ru-RU" dirty="0" smtClean="0"/>
              <a:t>Объем </a:t>
            </a:r>
            <a:r>
              <a:rPr lang="ru-RU" dirty="0" smtClean="0"/>
              <a:t>сообщения – 7,5 Кбайт. Известно, что данное сообщение содержит 7680 символов. Какова мощность алфавита?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9819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1428736"/>
            <a:ext cx="2000232" cy="421484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Таблица кодировки </a:t>
            </a:r>
            <a:r>
              <a:rPr lang="en-US" sz="2800" dirty="0" smtClean="0"/>
              <a:t>ASCII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ru-RU" sz="2800" dirty="0" smtClean="0"/>
              <a:t>расширенная)</a:t>
            </a:r>
            <a:endParaRPr lang="ru-RU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83699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42955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 Декодируйте, используя таблицу </a:t>
            </a:r>
            <a:r>
              <a:rPr lang="en-US" dirty="0" smtClean="0"/>
              <a:t>ASCII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а) </a:t>
            </a:r>
            <a:r>
              <a:rPr lang="ru-RU" sz="2000" dirty="0" smtClean="0"/>
              <a:t>01010101 </a:t>
            </a:r>
            <a:r>
              <a:rPr lang="ru-RU" sz="2000" dirty="0" smtClean="0"/>
              <a:t>  01110000   00100000   00100110   00100000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01000100   01101111   01110111   01101110;</a:t>
            </a:r>
          </a:p>
          <a:p>
            <a:pPr>
              <a:buNone/>
            </a:pPr>
            <a:r>
              <a:rPr lang="ru-RU" sz="2000" dirty="0" smtClean="0"/>
              <a:t>б) 01001001   01000010   01001101;</a:t>
            </a:r>
          </a:p>
          <a:p>
            <a:pPr>
              <a:buNone/>
            </a:pPr>
            <a:r>
              <a:rPr lang="ru-RU" sz="2000" dirty="0" smtClean="0"/>
              <a:t>в) 01000101   01101110   01110100   01100101   01110010.</a:t>
            </a:r>
            <a:endParaRPr lang="ru-RU" sz="2000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/>
              <a:t>Декодируйте, используя таблицу </a:t>
            </a:r>
            <a:r>
              <a:rPr lang="en-US" dirty="0" smtClean="0"/>
              <a:t>ASCII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а) 211 240 238 234;</a:t>
            </a:r>
          </a:p>
          <a:p>
            <a:pPr>
              <a:buNone/>
            </a:pPr>
            <a:r>
              <a:rPr lang="ru-RU" dirty="0" smtClean="0"/>
              <a:t>б) 202 238 228;</a:t>
            </a:r>
          </a:p>
          <a:p>
            <a:pPr>
              <a:buNone/>
            </a:pPr>
            <a:r>
              <a:rPr lang="ru-RU" dirty="0" smtClean="0"/>
              <a:t>в) 42 241 237 229 230 238 234 42.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429552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</a:t>
            </a:r>
            <a:r>
              <a:rPr lang="ru-RU" dirty="0" smtClean="0"/>
              <a:t>. Закодируйте, используя таблицу </a:t>
            </a:r>
            <a:r>
              <a:rPr lang="en-US" dirty="0" smtClean="0"/>
              <a:t>ASCII</a:t>
            </a:r>
            <a:r>
              <a:rPr lang="ru-RU" dirty="0" smtClean="0"/>
              <a:t> в двоичном представлении слово ИНФОРМАТИКА.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7. Каков информационный объем сообщения, закодированного с помощью таблицы </a:t>
            </a:r>
            <a:r>
              <a:rPr lang="en-US" dirty="0" smtClean="0"/>
              <a:t>ASCII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i="1" dirty="0" smtClean="0"/>
              <a:t>Белеет </a:t>
            </a:r>
            <a:r>
              <a:rPr lang="ru-RU" i="1" dirty="0" smtClean="0"/>
              <a:t>парус одинокий в тумане моря </a:t>
            </a:r>
            <a:r>
              <a:rPr lang="ru-RU" i="1" dirty="0" err="1" smtClean="0"/>
              <a:t>голубом</a:t>
            </a:r>
            <a:r>
              <a:rPr lang="ru-RU" i="1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dirty="0" smtClean="0"/>
              <a:t>Стр. </a:t>
            </a:r>
            <a:r>
              <a:rPr lang="ru-RU" sz="2800" dirty="0" smtClean="0"/>
              <a:t>71-74, повторить.</a:t>
            </a:r>
            <a:endParaRPr lang="ru-RU" sz="2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Задание:</a:t>
            </a:r>
          </a:p>
          <a:p>
            <a:pPr>
              <a:buNone/>
            </a:pPr>
            <a:r>
              <a:rPr lang="ru-RU" dirty="0" smtClean="0"/>
              <a:t>Объем сообщения равен 11 Кбайт. Сообщение содержит 11264 символа. Какова мощность алфавита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Подготовиться к контрольной работе.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58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548</TotalTime>
  <Words>194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Решение задач. Кодирование текстовой информации</vt:lpstr>
      <vt:lpstr>Информационный объем сообщения</vt:lpstr>
      <vt:lpstr>Слайд 3</vt:lpstr>
      <vt:lpstr>Слайд 4</vt:lpstr>
      <vt:lpstr>Таблица кодировки ASCII (расширенная)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102</cp:revision>
  <dcterms:created xsi:type="dcterms:W3CDTF">2015-01-11T15:58:15Z</dcterms:created>
  <dcterms:modified xsi:type="dcterms:W3CDTF">2015-12-03T14:06:15Z</dcterms:modified>
</cp:coreProperties>
</file>