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301" r:id="rId3"/>
    <p:sldId id="302" r:id="rId4"/>
    <p:sldId id="303" r:id="rId5"/>
    <p:sldId id="305" r:id="rId6"/>
    <p:sldId id="304" r:id="rId7"/>
    <p:sldId id="300" r:id="rId8"/>
    <p:sldId id="27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069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2" autoAdjust="0"/>
    <p:restoredTop sz="94675" autoAdjust="0"/>
  </p:normalViewPr>
  <p:slideViewPr>
    <p:cSldViewPr>
      <p:cViewPr varScale="1">
        <p:scale>
          <a:sx n="77" d="100"/>
          <a:sy n="77" d="100"/>
        </p:scale>
        <p:origin x="-96" y="-7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F426A4-495F-45F6-8E61-457BE705631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9340BB6-ECF9-4428-BED3-D2DE547D3CF8}">
      <dgm:prSet phldrT="[Текст]"/>
      <dgm:spPr/>
      <dgm:t>
        <a:bodyPr/>
        <a:lstStyle/>
        <a:p>
          <a:r>
            <a:rPr lang="ru-RU" dirty="0" smtClean="0"/>
            <a:t>словарь синонимов</a:t>
          </a:r>
          <a:endParaRPr lang="ru-RU" dirty="0"/>
        </a:p>
      </dgm:t>
    </dgm:pt>
    <dgm:pt modelId="{C9C87515-F5DA-42E7-8093-919AAA1A1B90}" type="parTrans" cxnId="{4E33FD83-DACA-4A2F-BD3C-9286E34A1282}">
      <dgm:prSet/>
      <dgm:spPr/>
      <dgm:t>
        <a:bodyPr/>
        <a:lstStyle/>
        <a:p>
          <a:endParaRPr lang="ru-RU"/>
        </a:p>
      </dgm:t>
    </dgm:pt>
    <dgm:pt modelId="{3602DA2B-F2F7-436E-B46F-5F717134E09E}" type="sibTrans" cxnId="{4E33FD83-DACA-4A2F-BD3C-9286E34A1282}">
      <dgm:prSet/>
      <dgm:spPr/>
      <dgm:t>
        <a:bodyPr/>
        <a:lstStyle/>
        <a:p>
          <a:endParaRPr lang="ru-RU"/>
        </a:p>
      </dgm:t>
    </dgm:pt>
    <dgm:pt modelId="{9C19BCA8-0CB8-4FA6-A21F-7C0749D3A2B6}">
      <dgm:prSet phldrT="[Текст]"/>
      <dgm:spPr/>
      <dgm:t>
        <a:bodyPr/>
        <a:lstStyle/>
        <a:p>
          <a:r>
            <a:rPr lang="ru-RU" dirty="0" smtClean="0"/>
            <a:t>словарь служебных слов </a:t>
          </a:r>
          <a:endParaRPr lang="ru-RU" dirty="0"/>
        </a:p>
      </dgm:t>
    </dgm:pt>
    <dgm:pt modelId="{7BCE86EF-D662-426F-A6D0-59606828CFED}" type="parTrans" cxnId="{E5BD1CAA-5026-4F4B-94A8-95B2F5AA9E02}">
      <dgm:prSet/>
      <dgm:spPr/>
      <dgm:t>
        <a:bodyPr/>
        <a:lstStyle/>
        <a:p>
          <a:endParaRPr lang="ru-RU"/>
        </a:p>
      </dgm:t>
    </dgm:pt>
    <dgm:pt modelId="{540252E8-C145-407A-AE19-50C6BD11E888}" type="sibTrans" cxnId="{E5BD1CAA-5026-4F4B-94A8-95B2F5AA9E02}">
      <dgm:prSet/>
      <dgm:spPr/>
      <dgm:t>
        <a:bodyPr/>
        <a:lstStyle/>
        <a:p>
          <a:endParaRPr lang="ru-RU"/>
        </a:p>
      </dgm:t>
    </dgm:pt>
    <dgm:pt modelId="{BDBCD62E-773F-42D7-8B6D-FFFBC7463C6D}">
      <dgm:prSet phldrT="[Текст]"/>
      <dgm:spPr/>
      <dgm:t>
        <a:bodyPr/>
        <a:lstStyle/>
        <a:p>
          <a:r>
            <a:rPr lang="ru-RU" dirty="0" smtClean="0"/>
            <a:t>толковый словарь</a:t>
          </a:r>
          <a:endParaRPr lang="ru-RU" dirty="0"/>
        </a:p>
      </dgm:t>
    </dgm:pt>
    <dgm:pt modelId="{1DD68C83-CBB8-4F38-855D-3A516BDF57E4}" type="parTrans" cxnId="{21494BC5-A74F-497C-9CB2-7D9246F05B0C}">
      <dgm:prSet/>
      <dgm:spPr/>
      <dgm:t>
        <a:bodyPr/>
        <a:lstStyle/>
        <a:p>
          <a:endParaRPr lang="ru-RU"/>
        </a:p>
      </dgm:t>
    </dgm:pt>
    <dgm:pt modelId="{A7F7D85B-028D-474E-98DD-86339E7A168A}" type="sibTrans" cxnId="{21494BC5-A74F-497C-9CB2-7D9246F05B0C}">
      <dgm:prSet/>
      <dgm:spPr/>
      <dgm:t>
        <a:bodyPr/>
        <a:lstStyle/>
        <a:p>
          <a:endParaRPr lang="ru-RU"/>
        </a:p>
      </dgm:t>
    </dgm:pt>
    <dgm:pt modelId="{22C27EE6-E8EE-46EA-8FDF-B6074F447421}">
      <dgm:prSet phldrT="[Текст]"/>
      <dgm:spPr/>
      <dgm:t>
        <a:bodyPr/>
        <a:lstStyle/>
        <a:p>
          <a:r>
            <a:rPr lang="ru-RU" dirty="0" smtClean="0"/>
            <a:t>словарь антонимов</a:t>
          </a:r>
          <a:endParaRPr lang="ru-RU" dirty="0"/>
        </a:p>
      </dgm:t>
    </dgm:pt>
    <dgm:pt modelId="{0FB3F0E5-9DE8-42D0-8BF4-8B8A33381462}" type="parTrans" cxnId="{CC11EA30-EFF4-4B00-BDFB-44E2319DA1CB}">
      <dgm:prSet/>
      <dgm:spPr/>
      <dgm:t>
        <a:bodyPr/>
        <a:lstStyle/>
        <a:p>
          <a:endParaRPr lang="ru-RU"/>
        </a:p>
      </dgm:t>
    </dgm:pt>
    <dgm:pt modelId="{E7266328-DC27-4148-8C7A-0B1DA935366A}" type="sibTrans" cxnId="{CC11EA30-EFF4-4B00-BDFB-44E2319DA1CB}">
      <dgm:prSet/>
      <dgm:spPr/>
      <dgm:t>
        <a:bodyPr/>
        <a:lstStyle/>
        <a:p>
          <a:endParaRPr lang="ru-RU"/>
        </a:p>
      </dgm:t>
    </dgm:pt>
    <dgm:pt modelId="{BC1733E3-8F62-42D7-BD1B-62933401224C}">
      <dgm:prSet phldrT="[Текст]"/>
      <dgm:spPr/>
      <dgm:t>
        <a:bodyPr/>
        <a:lstStyle/>
        <a:p>
          <a:r>
            <a:rPr lang="ru-RU" dirty="0" smtClean="0"/>
            <a:t>Виды словарей</a:t>
          </a:r>
          <a:endParaRPr lang="ru-RU" dirty="0"/>
        </a:p>
      </dgm:t>
    </dgm:pt>
    <dgm:pt modelId="{6970B421-7CDC-4F3F-BA76-D96AA010D1F5}" type="parTrans" cxnId="{4FC60A15-6EAF-4BE8-A1E0-4CD0A27FBCA5}">
      <dgm:prSet/>
      <dgm:spPr/>
      <dgm:t>
        <a:bodyPr/>
        <a:lstStyle/>
        <a:p>
          <a:endParaRPr lang="ru-RU"/>
        </a:p>
      </dgm:t>
    </dgm:pt>
    <dgm:pt modelId="{D405B56C-A935-4263-86FD-2A76EC9C42E8}" type="sibTrans" cxnId="{4FC60A15-6EAF-4BE8-A1E0-4CD0A27FBCA5}">
      <dgm:prSet/>
      <dgm:spPr/>
      <dgm:t>
        <a:bodyPr/>
        <a:lstStyle/>
        <a:p>
          <a:endParaRPr lang="ru-RU"/>
        </a:p>
      </dgm:t>
    </dgm:pt>
    <dgm:pt modelId="{B1EF9B58-18DB-4208-B868-698D0B6F6796}">
      <dgm:prSet phldrT="[Текст]"/>
      <dgm:spPr/>
      <dgm:t>
        <a:bodyPr/>
        <a:lstStyle/>
        <a:p>
          <a:r>
            <a:rPr lang="ru-RU" dirty="0" smtClean="0"/>
            <a:t>словарь иностранных слов</a:t>
          </a:r>
          <a:endParaRPr lang="ru-RU" dirty="0"/>
        </a:p>
      </dgm:t>
    </dgm:pt>
    <dgm:pt modelId="{1C88891B-EF95-413C-B5B1-6AB4243850F0}" type="parTrans" cxnId="{772D7F2C-8451-4F56-9224-FECDAB69C0A3}">
      <dgm:prSet/>
      <dgm:spPr/>
      <dgm:t>
        <a:bodyPr/>
        <a:lstStyle/>
        <a:p>
          <a:endParaRPr lang="ru-RU"/>
        </a:p>
      </dgm:t>
    </dgm:pt>
    <dgm:pt modelId="{8F86EC12-E0D8-46C8-92D7-D81623DAC677}" type="sibTrans" cxnId="{772D7F2C-8451-4F56-9224-FECDAB69C0A3}">
      <dgm:prSet/>
      <dgm:spPr/>
      <dgm:t>
        <a:bodyPr/>
        <a:lstStyle/>
        <a:p>
          <a:endParaRPr lang="ru-RU"/>
        </a:p>
      </dgm:t>
    </dgm:pt>
    <dgm:pt modelId="{A0183792-5DC7-4790-8BDC-9E7AD0C16FBF}">
      <dgm:prSet phldrT="[Текст]"/>
      <dgm:spPr/>
      <dgm:t>
        <a:bodyPr/>
        <a:lstStyle/>
        <a:p>
          <a:r>
            <a:rPr lang="ru-RU" dirty="0" smtClean="0"/>
            <a:t>словарь-переводчик</a:t>
          </a:r>
          <a:endParaRPr lang="ru-RU" dirty="0"/>
        </a:p>
      </dgm:t>
    </dgm:pt>
    <dgm:pt modelId="{8C6A1870-862C-434D-AC23-A0EB60D74B98}" type="parTrans" cxnId="{FD497D9E-6D77-4DD2-A678-15D0F0062BF4}">
      <dgm:prSet/>
      <dgm:spPr/>
      <dgm:t>
        <a:bodyPr/>
        <a:lstStyle/>
        <a:p>
          <a:endParaRPr lang="ru-RU"/>
        </a:p>
      </dgm:t>
    </dgm:pt>
    <dgm:pt modelId="{78AAD79D-A849-4C8E-8185-303FBD42C07C}" type="sibTrans" cxnId="{FD497D9E-6D77-4DD2-A678-15D0F0062BF4}">
      <dgm:prSet/>
      <dgm:spPr/>
      <dgm:t>
        <a:bodyPr/>
        <a:lstStyle/>
        <a:p>
          <a:endParaRPr lang="ru-RU"/>
        </a:p>
      </dgm:t>
    </dgm:pt>
    <dgm:pt modelId="{DA247D7D-1CD6-4CE8-A7EF-ED6073C438A5}" type="pres">
      <dgm:prSet presAssocID="{76F426A4-495F-45F6-8E61-457BE7056310}" presName="diagram" presStyleCnt="0">
        <dgm:presLayoutVars>
          <dgm:dir/>
          <dgm:resizeHandles val="exact"/>
        </dgm:presLayoutVars>
      </dgm:prSet>
      <dgm:spPr/>
    </dgm:pt>
    <dgm:pt modelId="{4D0A6170-1986-47B3-B2B2-01AA0E510BD4}" type="pres">
      <dgm:prSet presAssocID="{29340BB6-ECF9-4428-BED3-D2DE547D3CF8}" presName="node" presStyleLbl="node1" presStyleIdx="0" presStyleCnt="7" custLinFactY="95146" custLinFactNeighborY="100000">
        <dgm:presLayoutVars>
          <dgm:bulletEnabled val="1"/>
        </dgm:presLayoutVars>
      </dgm:prSet>
      <dgm:spPr/>
    </dgm:pt>
    <dgm:pt modelId="{61E6FCDF-87F0-4A6E-B989-1E38D79E9EC8}" type="pres">
      <dgm:prSet presAssocID="{3602DA2B-F2F7-436E-B46F-5F717134E09E}" presName="sibTrans" presStyleCnt="0"/>
      <dgm:spPr/>
    </dgm:pt>
    <dgm:pt modelId="{026DC8E4-6DA7-4CB3-9F4F-13C91C8FC75B}" type="pres">
      <dgm:prSet presAssocID="{9C19BCA8-0CB8-4FA6-A21F-7C0749D3A2B6}" presName="node" presStyleLbl="node1" presStyleIdx="1" presStyleCnt="7" custLinFactY="95146" custLinFactNeighborX="-1262" custLinFactNeighborY="100000">
        <dgm:presLayoutVars>
          <dgm:bulletEnabled val="1"/>
        </dgm:presLayoutVars>
      </dgm:prSet>
      <dgm:spPr/>
    </dgm:pt>
    <dgm:pt modelId="{AF31E33B-DECD-4E81-BCAF-234E1D95F569}" type="pres">
      <dgm:prSet presAssocID="{540252E8-C145-407A-AE19-50C6BD11E888}" presName="sibTrans" presStyleCnt="0"/>
      <dgm:spPr/>
    </dgm:pt>
    <dgm:pt modelId="{4A71F6F1-A036-4666-BF57-BDB9922756D4}" type="pres">
      <dgm:prSet presAssocID="{BDBCD62E-773F-42D7-8B6D-FFFBC7463C6D}" presName="node" presStyleLbl="node1" presStyleIdx="2" presStyleCnt="7" custLinFactX="-11262" custLinFactNeighborX="-100000" custLinFactNeighborY="81230">
        <dgm:presLayoutVars>
          <dgm:bulletEnabled val="1"/>
        </dgm:presLayoutVars>
      </dgm:prSet>
      <dgm:spPr/>
    </dgm:pt>
    <dgm:pt modelId="{0198E681-2752-4860-AAC5-F4902DD9FE6D}" type="pres">
      <dgm:prSet presAssocID="{A7F7D85B-028D-474E-98DD-86339E7A168A}" presName="sibTrans" presStyleCnt="0"/>
      <dgm:spPr/>
    </dgm:pt>
    <dgm:pt modelId="{71D635A2-7395-458C-A8F4-F69F8B637532}" type="pres">
      <dgm:prSet presAssocID="{22C27EE6-E8EE-46EA-8FDF-B6074F447421}" presName="node" presStyleLbl="node1" presStyleIdx="3" presStyleCnt="7" custLinFactNeighborY="-35437">
        <dgm:presLayoutVars>
          <dgm:bulletEnabled val="1"/>
        </dgm:presLayoutVars>
      </dgm:prSet>
      <dgm:spPr/>
    </dgm:pt>
    <dgm:pt modelId="{9BE92EB6-4C02-4581-865F-93B92B533330}" type="pres">
      <dgm:prSet presAssocID="{E7266328-DC27-4148-8C7A-0B1DA935366A}" presName="sibTrans" presStyleCnt="0"/>
      <dgm:spPr/>
    </dgm:pt>
    <dgm:pt modelId="{E9B69794-CA5A-4155-86A0-84B4663597D8}" type="pres">
      <dgm:prSet presAssocID="{BC1733E3-8F62-42D7-BD1B-62933401224C}" presName="node" presStyleLbl="node1" presStyleIdx="4" presStyleCnt="7" custScaleY="43636" custLinFactY="-18207" custLinFactNeighborX="-4009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A3A6E2-602D-49EE-AB8F-A5949A023DED}" type="pres">
      <dgm:prSet presAssocID="{D405B56C-A935-4263-86FD-2A76EC9C42E8}" presName="sibTrans" presStyleCnt="0"/>
      <dgm:spPr/>
    </dgm:pt>
    <dgm:pt modelId="{B7A9B458-4132-4466-BB2D-BE50DE7EBAB4}" type="pres">
      <dgm:prSet presAssocID="{B1EF9B58-18DB-4208-B868-698D0B6F6796}" presName="node" presStyleLbl="node1" presStyleIdx="5" presStyleCnt="7" custLinFactNeighborX="-5631" custLinFactNeighborY="78479">
        <dgm:presLayoutVars>
          <dgm:bulletEnabled val="1"/>
        </dgm:presLayoutVars>
      </dgm:prSet>
      <dgm:spPr/>
    </dgm:pt>
    <dgm:pt modelId="{177D3E5D-F4E6-4EAF-825D-E5EF1555E559}" type="pres">
      <dgm:prSet presAssocID="{8F86EC12-E0D8-46C8-92D7-D81623DAC677}" presName="sibTrans" presStyleCnt="0"/>
      <dgm:spPr/>
    </dgm:pt>
    <dgm:pt modelId="{C00CD35D-944B-468C-9626-62557F355FDA}" type="pres">
      <dgm:prSet presAssocID="{A0183792-5DC7-4790-8BDC-9E7AD0C16FBF}" presName="node" presStyleLbl="node1" presStyleIdx="6" presStyleCnt="7" custLinFactX="4369" custLinFactY="-52104" custLinFactNeighborX="100000" custLinFactNeighborY="-100000">
        <dgm:presLayoutVars>
          <dgm:bulletEnabled val="1"/>
        </dgm:presLayoutVars>
      </dgm:prSet>
      <dgm:spPr/>
    </dgm:pt>
  </dgm:ptLst>
  <dgm:cxnLst>
    <dgm:cxn modelId="{85603499-43AF-40BE-9D6D-E73708ABEAF2}" type="presOf" srcId="{BC1733E3-8F62-42D7-BD1B-62933401224C}" destId="{E9B69794-CA5A-4155-86A0-84B4663597D8}" srcOrd="0" destOrd="0" presId="urn:microsoft.com/office/officeart/2005/8/layout/default"/>
    <dgm:cxn modelId="{4E33FD83-DACA-4A2F-BD3C-9286E34A1282}" srcId="{76F426A4-495F-45F6-8E61-457BE7056310}" destId="{29340BB6-ECF9-4428-BED3-D2DE547D3CF8}" srcOrd="0" destOrd="0" parTransId="{C9C87515-F5DA-42E7-8093-919AAA1A1B90}" sibTransId="{3602DA2B-F2F7-436E-B46F-5F717134E09E}"/>
    <dgm:cxn modelId="{4B4672FB-8FF3-462B-95E2-CF6AF70553CC}" type="presOf" srcId="{A0183792-5DC7-4790-8BDC-9E7AD0C16FBF}" destId="{C00CD35D-944B-468C-9626-62557F355FDA}" srcOrd="0" destOrd="0" presId="urn:microsoft.com/office/officeart/2005/8/layout/default"/>
    <dgm:cxn modelId="{A3BDB8CF-6246-4826-8E77-4A388AED527F}" type="presOf" srcId="{B1EF9B58-18DB-4208-B868-698D0B6F6796}" destId="{B7A9B458-4132-4466-BB2D-BE50DE7EBAB4}" srcOrd="0" destOrd="0" presId="urn:microsoft.com/office/officeart/2005/8/layout/default"/>
    <dgm:cxn modelId="{4FC60A15-6EAF-4BE8-A1E0-4CD0A27FBCA5}" srcId="{76F426A4-495F-45F6-8E61-457BE7056310}" destId="{BC1733E3-8F62-42D7-BD1B-62933401224C}" srcOrd="4" destOrd="0" parTransId="{6970B421-7CDC-4F3F-BA76-D96AA010D1F5}" sibTransId="{D405B56C-A935-4263-86FD-2A76EC9C42E8}"/>
    <dgm:cxn modelId="{1417D350-9ADD-41DC-AA75-ABC27194F9FD}" type="presOf" srcId="{22C27EE6-E8EE-46EA-8FDF-B6074F447421}" destId="{71D635A2-7395-458C-A8F4-F69F8B637532}" srcOrd="0" destOrd="0" presId="urn:microsoft.com/office/officeart/2005/8/layout/default"/>
    <dgm:cxn modelId="{94849C13-C44D-40AD-B1C8-796CD10382D2}" type="presOf" srcId="{BDBCD62E-773F-42D7-8B6D-FFFBC7463C6D}" destId="{4A71F6F1-A036-4666-BF57-BDB9922756D4}" srcOrd="0" destOrd="0" presId="urn:microsoft.com/office/officeart/2005/8/layout/default"/>
    <dgm:cxn modelId="{21494BC5-A74F-497C-9CB2-7D9246F05B0C}" srcId="{76F426A4-495F-45F6-8E61-457BE7056310}" destId="{BDBCD62E-773F-42D7-8B6D-FFFBC7463C6D}" srcOrd="2" destOrd="0" parTransId="{1DD68C83-CBB8-4F38-855D-3A516BDF57E4}" sibTransId="{A7F7D85B-028D-474E-98DD-86339E7A168A}"/>
    <dgm:cxn modelId="{CC11EA30-EFF4-4B00-BDFB-44E2319DA1CB}" srcId="{76F426A4-495F-45F6-8E61-457BE7056310}" destId="{22C27EE6-E8EE-46EA-8FDF-B6074F447421}" srcOrd="3" destOrd="0" parTransId="{0FB3F0E5-9DE8-42D0-8BF4-8B8A33381462}" sibTransId="{E7266328-DC27-4148-8C7A-0B1DA935366A}"/>
    <dgm:cxn modelId="{FD497D9E-6D77-4DD2-A678-15D0F0062BF4}" srcId="{76F426A4-495F-45F6-8E61-457BE7056310}" destId="{A0183792-5DC7-4790-8BDC-9E7AD0C16FBF}" srcOrd="6" destOrd="0" parTransId="{8C6A1870-862C-434D-AC23-A0EB60D74B98}" sibTransId="{78AAD79D-A849-4C8E-8185-303FBD42C07C}"/>
    <dgm:cxn modelId="{772D7F2C-8451-4F56-9224-FECDAB69C0A3}" srcId="{76F426A4-495F-45F6-8E61-457BE7056310}" destId="{B1EF9B58-18DB-4208-B868-698D0B6F6796}" srcOrd="5" destOrd="0" parTransId="{1C88891B-EF95-413C-B5B1-6AB4243850F0}" sibTransId="{8F86EC12-E0D8-46C8-92D7-D81623DAC677}"/>
    <dgm:cxn modelId="{E5BD1CAA-5026-4F4B-94A8-95B2F5AA9E02}" srcId="{76F426A4-495F-45F6-8E61-457BE7056310}" destId="{9C19BCA8-0CB8-4FA6-A21F-7C0749D3A2B6}" srcOrd="1" destOrd="0" parTransId="{7BCE86EF-D662-426F-A6D0-59606828CFED}" sibTransId="{540252E8-C145-407A-AE19-50C6BD11E888}"/>
    <dgm:cxn modelId="{012D7E82-05A4-4A7B-AECF-47E59ABA3DB8}" type="presOf" srcId="{29340BB6-ECF9-4428-BED3-D2DE547D3CF8}" destId="{4D0A6170-1986-47B3-B2B2-01AA0E510BD4}" srcOrd="0" destOrd="0" presId="urn:microsoft.com/office/officeart/2005/8/layout/default"/>
    <dgm:cxn modelId="{68E90686-E58F-40B2-93E9-6E9D4E618779}" type="presOf" srcId="{76F426A4-495F-45F6-8E61-457BE7056310}" destId="{DA247D7D-1CD6-4CE8-A7EF-ED6073C438A5}" srcOrd="0" destOrd="0" presId="urn:microsoft.com/office/officeart/2005/8/layout/default"/>
    <dgm:cxn modelId="{710EF3BA-0A30-46F7-80EB-5DDBD0E3EAA9}" type="presOf" srcId="{9C19BCA8-0CB8-4FA6-A21F-7C0749D3A2B6}" destId="{026DC8E4-6DA7-4CB3-9F4F-13C91C8FC75B}" srcOrd="0" destOrd="0" presId="urn:microsoft.com/office/officeart/2005/8/layout/default"/>
    <dgm:cxn modelId="{F3C088FB-953C-4503-B443-D1C19EF6C8EA}" type="presParOf" srcId="{DA247D7D-1CD6-4CE8-A7EF-ED6073C438A5}" destId="{4D0A6170-1986-47B3-B2B2-01AA0E510BD4}" srcOrd="0" destOrd="0" presId="urn:microsoft.com/office/officeart/2005/8/layout/default"/>
    <dgm:cxn modelId="{1F3A4B05-3056-4E32-8171-A172945D686D}" type="presParOf" srcId="{DA247D7D-1CD6-4CE8-A7EF-ED6073C438A5}" destId="{61E6FCDF-87F0-4A6E-B989-1E38D79E9EC8}" srcOrd="1" destOrd="0" presId="urn:microsoft.com/office/officeart/2005/8/layout/default"/>
    <dgm:cxn modelId="{F48FAA29-EE00-47E7-A195-723916763575}" type="presParOf" srcId="{DA247D7D-1CD6-4CE8-A7EF-ED6073C438A5}" destId="{026DC8E4-6DA7-4CB3-9F4F-13C91C8FC75B}" srcOrd="2" destOrd="0" presId="urn:microsoft.com/office/officeart/2005/8/layout/default"/>
    <dgm:cxn modelId="{DAFFBD21-0FEC-4279-A857-8E4DCF5BB754}" type="presParOf" srcId="{DA247D7D-1CD6-4CE8-A7EF-ED6073C438A5}" destId="{AF31E33B-DECD-4E81-BCAF-234E1D95F569}" srcOrd="3" destOrd="0" presId="urn:microsoft.com/office/officeart/2005/8/layout/default"/>
    <dgm:cxn modelId="{011DD218-CE6B-4290-9E0B-DC19BA00253B}" type="presParOf" srcId="{DA247D7D-1CD6-4CE8-A7EF-ED6073C438A5}" destId="{4A71F6F1-A036-4666-BF57-BDB9922756D4}" srcOrd="4" destOrd="0" presId="urn:microsoft.com/office/officeart/2005/8/layout/default"/>
    <dgm:cxn modelId="{2CF03DB3-DC6F-40B8-BA1C-8CD1C51ED52E}" type="presParOf" srcId="{DA247D7D-1CD6-4CE8-A7EF-ED6073C438A5}" destId="{0198E681-2752-4860-AAC5-F4902DD9FE6D}" srcOrd="5" destOrd="0" presId="urn:microsoft.com/office/officeart/2005/8/layout/default"/>
    <dgm:cxn modelId="{C2DC3824-82C5-406A-BC44-D700E5C6A696}" type="presParOf" srcId="{DA247D7D-1CD6-4CE8-A7EF-ED6073C438A5}" destId="{71D635A2-7395-458C-A8F4-F69F8B637532}" srcOrd="6" destOrd="0" presId="urn:microsoft.com/office/officeart/2005/8/layout/default"/>
    <dgm:cxn modelId="{E82FBE52-6CAE-4F46-9E62-4F5104F2CE91}" type="presParOf" srcId="{DA247D7D-1CD6-4CE8-A7EF-ED6073C438A5}" destId="{9BE92EB6-4C02-4581-865F-93B92B533330}" srcOrd="7" destOrd="0" presId="urn:microsoft.com/office/officeart/2005/8/layout/default"/>
    <dgm:cxn modelId="{22EDD583-87C6-49CF-A69B-A58AA9B5D49C}" type="presParOf" srcId="{DA247D7D-1CD6-4CE8-A7EF-ED6073C438A5}" destId="{E9B69794-CA5A-4155-86A0-84B4663597D8}" srcOrd="8" destOrd="0" presId="urn:microsoft.com/office/officeart/2005/8/layout/default"/>
    <dgm:cxn modelId="{6E591180-7ED4-434C-9631-EE38A67BD5B0}" type="presParOf" srcId="{DA247D7D-1CD6-4CE8-A7EF-ED6073C438A5}" destId="{F5A3A6E2-602D-49EE-AB8F-A5949A023DED}" srcOrd="9" destOrd="0" presId="urn:microsoft.com/office/officeart/2005/8/layout/default"/>
    <dgm:cxn modelId="{C369392A-2939-4ABE-B46E-D337591DB983}" type="presParOf" srcId="{DA247D7D-1CD6-4CE8-A7EF-ED6073C438A5}" destId="{B7A9B458-4132-4466-BB2D-BE50DE7EBAB4}" srcOrd="10" destOrd="0" presId="urn:microsoft.com/office/officeart/2005/8/layout/default"/>
    <dgm:cxn modelId="{9106936C-6449-40F0-BBDC-54333C30CB2D}" type="presParOf" srcId="{DA247D7D-1CD6-4CE8-A7EF-ED6073C438A5}" destId="{177D3E5D-F4E6-4EAF-825D-E5EF1555E559}" srcOrd="11" destOrd="0" presId="urn:microsoft.com/office/officeart/2005/8/layout/default"/>
    <dgm:cxn modelId="{E3100787-4466-4B3B-9ED7-4DC7E4B76D30}" type="presParOf" srcId="{DA247D7D-1CD6-4CE8-A7EF-ED6073C438A5}" destId="{C00CD35D-944B-468C-9626-62557F355FDA}" srcOrd="12" destOrd="0" presId="urn:microsoft.com/office/officeart/2005/8/layout/default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226AE3-7429-4499-B415-4FDA966476D5}" type="doc">
      <dgm:prSet loTypeId="urn:microsoft.com/office/officeart/2005/8/layout/vList2" loCatId="list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D5F07124-F325-4D48-A0AE-4D3AB71EF7C8}">
      <dgm:prSet phldrT="[Текст]"/>
      <dgm:spPr>
        <a:solidFill>
          <a:srgbClr val="100690"/>
        </a:solidFill>
      </dgm:spPr>
      <dgm:t>
        <a:bodyPr/>
        <a:lstStyle/>
        <a:p>
          <a:r>
            <a:rPr lang="ru-RU" b="1" dirty="0" smtClean="0"/>
            <a:t>могут содержать десятки специализированных словарей по областям знаний (техника, медицина, информатика и др.);</a:t>
          </a:r>
          <a:endParaRPr lang="ru-RU" b="1" dirty="0"/>
        </a:p>
      </dgm:t>
    </dgm:pt>
    <dgm:pt modelId="{09EB9104-76E6-45E5-B81D-4D2D31175E9E}" type="parTrans" cxnId="{C1118215-D460-4800-AF2B-B2CD1A425B0F}">
      <dgm:prSet/>
      <dgm:spPr/>
      <dgm:t>
        <a:bodyPr/>
        <a:lstStyle/>
        <a:p>
          <a:endParaRPr lang="ru-RU"/>
        </a:p>
      </dgm:t>
    </dgm:pt>
    <dgm:pt modelId="{CAB12BE8-9FC2-40BC-BE12-A424B1EFD39E}" type="sibTrans" cxnId="{C1118215-D460-4800-AF2B-B2CD1A425B0F}">
      <dgm:prSet/>
      <dgm:spPr/>
      <dgm:t>
        <a:bodyPr/>
        <a:lstStyle/>
        <a:p>
          <a:endParaRPr lang="ru-RU"/>
        </a:p>
      </dgm:t>
    </dgm:pt>
    <dgm:pt modelId="{EB1EB11B-A353-4D2C-BDA0-01BBCCADAD53}">
      <dgm:prSet phldrT="[Текст]"/>
      <dgm:spPr>
        <a:solidFill>
          <a:srgbClr val="100690"/>
        </a:solidFill>
      </dgm:spPr>
      <dgm:t>
        <a:bodyPr/>
        <a:lstStyle/>
        <a:p>
          <a:r>
            <a:rPr lang="ru-RU" b="1" dirty="0" smtClean="0"/>
            <a:t>могут быть многоязычными, позволяющими пользователю выбрать языки и направление перевода (например, англо-русский, испанско-русский и т. д.);</a:t>
          </a:r>
          <a:endParaRPr lang="ru-RU" b="1" dirty="0"/>
        </a:p>
      </dgm:t>
    </dgm:pt>
    <dgm:pt modelId="{0AB34DC9-89F5-45D4-A32E-85B1E7DDCB0A}" type="parTrans" cxnId="{B89449B5-4F5E-4B6B-BF20-8BFB97495FED}">
      <dgm:prSet/>
      <dgm:spPr/>
      <dgm:t>
        <a:bodyPr/>
        <a:lstStyle/>
        <a:p>
          <a:endParaRPr lang="ru-RU"/>
        </a:p>
      </dgm:t>
    </dgm:pt>
    <dgm:pt modelId="{B73E9667-1129-4D2D-914C-3F1E5E3F898D}" type="sibTrans" cxnId="{B89449B5-4F5E-4B6B-BF20-8BFB97495FED}">
      <dgm:prSet/>
      <dgm:spPr/>
      <dgm:t>
        <a:bodyPr/>
        <a:lstStyle/>
        <a:p>
          <a:endParaRPr lang="ru-RU"/>
        </a:p>
      </dgm:t>
    </dgm:pt>
    <dgm:pt modelId="{2647DD5F-3411-4678-823C-4E4ACF19BE29}">
      <dgm:prSet/>
      <dgm:spPr>
        <a:solidFill>
          <a:srgbClr val="100690"/>
        </a:solidFill>
      </dgm:spPr>
      <dgm:t>
        <a:bodyPr/>
        <a:lstStyle/>
        <a:p>
          <a:r>
            <a:rPr lang="ru-RU" b="1" dirty="0" smtClean="0"/>
            <a:t>обеспечивают быстрый поиск словарных слов, словосочетаний и статей: «быстрый набор».</a:t>
          </a:r>
          <a:endParaRPr lang="ru-RU" b="1" dirty="0"/>
        </a:p>
      </dgm:t>
    </dgm:pt>
    <dgm:pt modelId="{36C10577-063E-4C4C-91D3-092D7EECD556}" type="parTrans" cxnId="{F2113A96-8DD6-486D-9366-041ED3B20918}">
      <dgm:prSet/>
      <dgm:spPr/>
      <dgm:t>
        <a:bodyPr/>
        <a:lstStyle/>
        <a:p>
          <a:endParaRPr lang="ru-RU"/>
        </a:p>
      </dgm:t>
    </dgm:pt>
    <dgm:pt modelId="{D2964CE7-691F-4930-8949-C79FA34A65F8}" type="sibTrans" cxnId="{F2113A96-8DD6-486D-9366-041ED3B20918}">
      <dgm:prSet/>
      <dgm:spPr/>
      <dgm:t>
        <a:bodyPr/>
        <a:lstStyle/>
        <a:p>
          <a:endParaRPr lang="ru-RU"/>
        </a:p>
      </dgm:t>
    </dgm:pt>
    <dgm:pt modelId="{AC6C7394-8FC3-4C82-B295-32AA232372B9}">
      <dgm:prSet/>
      <dgm:spPr>
        <a:solidFill>
          <a:srgbClr val="100690"/>
        </a:solidFill>
      </dgm:spPr>
      <dgm:t>
        <a:bodyPr/>
        <a:lstStyle/>
        <a:p>
          <a:r>
            <a:rPr lang="ru-RU" b="1" dirty="0" smtClean="0"/>
            <a:t>могут быть </a:t>
          </a:r>
          <a:r>
            <a:rPr lang="ru-RU" b="1" dirty="0" err="1" smtClean="0"/>
            <a:t>мультимедийными</a:t>
          </a:r>
          <a:r>
            <a:rPr lang="ru-RU" b="1" dirty="0" smtClean="0"/>
            <a:t> (предоставлять возможность прослушивания слов в исполнении дикторов, носителей языка);</a:t>
          </a:r>
          <a:endParaRPr lang="ru-RU" b="1" dirty="0"/>
        </a:p>
      </dgm:t>
    </dgm:pt>
    <dgm:pt modelId="{A6A420EA-5B85-4AFC-A6FF-764F4216D865}" type="parTrans" cxnId="{4D85DFC6-5CD5-46AF-B7EB-CD92792679FD}">
      <dgm:prSet/>
      <dgm:spPr/>
      <dgm:t>
        <a:bodyPr/>
        <a:lstStyle/>
        <a:p>
          <a:endParaRPr lang="ru-RU"/>
        </a:p>
      </dgm:t>
    </dgm:pt>
    <dgm:pt modelId="{6DC2D458-4999-44FF-A461-07606A8BD831}" type="sibTrans" cxnId="{4D85DFC6-5CD5-46AF-B7EB-CD92792679FD}">
      <dgm:prSet/>
      <dgm:spPr/>
      <dgm:t>
        <a:bodyPr/>
        <a:lstStyle/>
        <a:p>
          <a:endParaRPr lang="ru-RU"/>
        </a:p>
      </dgm:t>
    </dgm:pt>
    <dgm:pt modelId="{D13F8443-F144-4C1B-B6EE-ACADD5CCD9B1}" type="pres">
      <dgm:prSet presAssocID="{D8226AE3-7429-4499-B415-4FDA966476D5}" presName="linear" presStyleCnt="0">
        <dgm:presLayoutVars>
          <dgm:animLvl val="lvl"/>
          <dgm:resizeHandles val="exact"/>
        </dgm:presLayoutVars>
      </dgm:prSet>
      <dgm:spPr/>
    </dgm:pt>
    <dgm:pt modelId="{E1DD4C0B-F9F8-4E27-AF52-D59A86CEEA40}" type="pres">
      <dgm:prSet presAssocID="{D5F07124-F325-4D48-A0AE-4D3AB71EF7C8}" presName="parentText" presStyleLbl="node1" presStyleIdx="0" presStyleCnt="4" custLinFactNeighborX="971" custLinFactNeighborY="3847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7A5A63-12EE-49F3-8544-F4406A4ECCA8}" type="pres">
      <dgm:prSet presAssocID="{CAB12BE8-9FC2-40BC-BE12-A424B1EFD39E}" presName="spacer" presStyleCnt="0"/>
      <dgm:spPr/>
    </dgm:pt>
    <dgm:pt modelId="{0753C6FE-9D1A-41FC-960F-FDD55CDA617C}" type="pres">
      <dgm:prSet presAssocID="{EB1EB11B-A353-4D2C-BDA0-01BBCCADAD5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AC00C2-0235-43CD-99CF-76AE8F5EF107}" type="pres">
      <dgm:prSet presAssocID="{B73E9667-1129-4D2D-914C-3F1E5E3F898D}" presName="spacer" presStyleCnt="0"/>
      <dgm:spPr/>
    </dgm:pt>
    <dgm:pt modelId="{307B07CD-5830-4E7D-9659-41611486BED6}" type="pres">
      <dgm:prSet presAssocID="{AC6C7394-8FC3-4C82-B295-32AA232372B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1A552C-4956-4415-AE47-E19036F86983}" type="pres">
      <dgm:prSet presAssocID="{6DC2D458-4999-44FF-A461-07606A8BD831}" presName="spacer" presStyleCnt="0"/>
      <dgm:spPr/>
    </dgm:pt>
    <dgm:pt modelId="{BC3B91BB-4EE6-4464-BF41-62742C9CCEB0}" type="pres">
      <dgm:prSet presAssocID="{2647DD5F-3411-4678-823C-4E4ACF19BE2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A47FF9D-5E14-444C-B5AA-0C4AD389E063}" type="presOf" srcId="{2647DD5F-3411-4678-823C-4E4ACF19BE29}" destId="{BC3B91BB-4EE6-4464-BF41-62742C9CCEB0}" srcOrd="0" destOrd="0" presId="urn:microsoft.com/office/officeart/2005/8/layout/vList2"/>
    <dgm:cxn modelId="{BA70CCD5-1E66-48C1-9ED2-5C418B5C902C}" type="presOf" srcId="{EB1EB11B-A353-4D2C-BDA0-01BBCCADAD53}" destId="{0753C6FE-9D1A-41FC-960F-FDD55CDA617C}" srcOrd="0" destOrd="0" presId="urn:microsoft.com/office/officeart/2005/8/layout/vList2"/>
    <dgm:cxn modelId="{C1118215-D460-4800-AF2B-B2CD1A425B0F}" srcId="{D8226AE3-7429-4499-B415-4FDA966476D5}" destId="{D5F07124-F325-4D48-A0AE-4D3AB71EF7C8}" srcOrd="0" destOrd="0" parTransId="{09EB9104-76E6-45E5-B81D-4D2D31175E9E}" sibTransId="{CAB12BE8-9FC2-40BC-BE12-A424B1EFD39E}"/>
    <dgm:cxn modelId="{4D85DFC6-5CD5-46AF-B7EB-CD92792679FD}" srcId="{D8226AE3-7429-4499-B415-4FDA966476D5}" destId="{AC6C7394-8FC3-4C82-B295-32AA232372B9}" srcOrd="2" destOrd="0" parTransId="{A6A420EA-5B85-4AFC-A6FF-764F4216D865}" sibTransId="{6DC2D458-4999-44FF-A461-07606A8BD831}"/>
    <dgm:cxn modelId="{601FC389-539E-4C20-B5F1-82F8BC2E6AB7}" type="presOf" srcId="{AC6C7394-8FC3-4C82-B295-32AA232372B9}" destId="{307B07CD-5830-4E7D-9659-41611486BED6}" srcOrd="0" destOrd="0" presId="urn:microsoft.com/office/officeart/2005/8/layout/vList2"/>
    <dgm:cxn modelId="{B89449B5-4F5E-4B6B-BF20-8BFB97495FED}" srcId="{D8226AE3-7429-4499-B415-4FDA966476D5}" destId="{EB1EB11B-A353-4D2C-BDA0-01BBCCADAD53}" srcOrd="1" destOrd="0" parTransId="{0AB34DC9-89F5-45D4-A32E-85B1E7DDCB0A}" sibTransId="{B73E9667-1129-4D2D-914C-3F1E5E3F898D}"/>
    <dgm:cxn modelId="{212B53FF-F176-4D86-ABBF-3D4C669E4B82}" type="presOf" srcId="{D5F07124-F325-4D48-A0AE-4D3AB71EF7C8}" destId="{E1DD4C0B-F9F8-4E27-AF52-D59A86CEEA40}" srcOrd="0" destOrd="0" presId="urn:microsoft.com/office/officeart/2005/8/layout/vList2"/>
    <dgm:cxn modelId="{A263A6D2-1925-48FD-BA36-6B3696CE9431}" type="presOf" srcId="{D8226AE3-7429-4499-B415-4FDA966476D5}" destId="{D13F8443-F144-4C1B-B6EE-ACADD5CCD9B1}" srcOrd="0" destOrd="0" presId="urn:microsoft.com/office/officeart/2005/8/layout/vList2"/>
    <dgm:cxn modelId="{F2113A96-8DD6-486D-9366-041ED3B20918}" srcId="{D8226AE3-7429-4499-B415-4FDA966476D5}" destId="{2647DD5F-3411-4678-823C-4E4ACF19BE29}" srcOrd="3" destOrd="0" parTransId="{36C10577-063E-4C4C-91D3-092D7EECD556}" sibTransId="{D2964CE7-691F-4930-8949-C79FA34A65F8}"/>
    <dgm:cxn modelId="{C4291EA3-2458-4780-9E93-5EB2BBA1CC31}" type="presParOf" srcId="{D13F8443-F144-4C1B-B6EE-ACADD5CCD9B1}" destId="{E1DD4C0B-F9F8-4E27-AF52-D59A86CEEA40}" srcOrd="0" destOrd="0" presId="urn:microsoft.com/office/officeart/2005/8/layout/vList2"/>
    <dgm:cxn modelId="{6450D5F9-FC7A-44F3-916C-300342457B9B}" type="presParOf" srcId="{D13F8443-F144-4C1B-B6EE-ACADD5CCD9B1}" destId="{3B7A5A63-12EE-49F3-8544-F4406A4ECCA8}" srcOrd="1" destOrd="0" presId="urn:microsoft.com/office/officeart/2005/8/layout/vList2"/>
    <dgm:cxn modelId="{A617501D-963A-4350-89D9-745694139C40}" type="presParOf" srcId="{D13F8443-F144-4C1B-B6EE-ACADD5CCD9B1}" destId="{0753C6FE-9D1A-41FC-960F-FDD55CDA617C}" srcOrd="2" destOrd="0" presId="urn:microsoft.com/office/officeart/2005/8/layout/vList2"/>
    <dgm:cxn modelId="{06053611-3F84-4878-8D1F-BA1EB25D1912}" type="presParOf" srcId="{D13F8443-F144-4C1B-B6EE-ACADD5CCD9B1}" destId="{F2AC00C2-0235-43CD-99CF-76AE8F5EF107}" srcOrd="3" destOrd="0" presId="urn:microsoft.com/office/officeart/2005/8/layout/vList2"/>
    <dgm:cxn modelId="{B563A06A-329E-4A2A-9C85-C08E21E819B0}" type="presParOf" srcId="{D13F8443-F144-4C1B-B6EE-ACADD5CCD9B1}" destId="{307B07CD-5830-4E7D-9659-41611486BED6}" srcOrd="4" destOrd="0" presId="urn:microsoft.com/office/officeart/2005/8/layout/vList2"/>
    <dgm:cxn modelId="{284B093E-434F-41DB-AB46-1C76D1C4ADAD}" type="presParOf" srcId="{D13F8443-F144-4C1B-B6EE-ACADD5CCD9B1}" destId="{4C1A552C-4956-4415-AE47-E19036F86983}" srcOrd="5" destOrd="0" presId="urn:microsoft.com/office/officeart/2005/8/layout/vList2"/>
    <dgm:cxn modelId="{A3F4D850-AB0E-4550-9271-8B143925A3A7}" type="presParOf" srcId="{D13F8443-F144-4C1B-B6EE-ACADD5CCD9B1}" destId="{BC3B91BB-4EE6-4464-BF41-62742C9CCEB0}" srcOrd="6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1285860"/>
            <a:ext cx="6800751" cy="3357586"/>
          </a:xfrm>
        </p:spPr>
        <p:txBody>
          <a:bodyPr>
            <a:normAutofit/>
          </a:bodyPr>
          <a:lstStyle/>
          <a:p>
            <a:r>
              <a:rPr lang="ru-RU" sz="5400" b="1" dirty="0" smtClean="0"/>
              <a:t>Компьютерные словари</a:t>
            </a:r>
            <a:endParaRPr lang="ru-RU" sz="6000" dirty="0"/>
          </a:p>
        </p:txBody>
      </p:sp>
    </p:spTree>
    <p:extLst>
      <p:ext uri="{BB962C8B-B14F-4D97-AF65-F5344CB8AC3E}">
        <p14:creationId xmlns="" xmlns:p14="http://schemas.microsoft.com/office/powerpoint/2010/main" val="656685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571480"/>
            <a:ext cx="6965245" cy="61115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Словарь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5500702"/>
            <a:ext cx="7429552" cy="92869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бумажном варианте </a:t>
            </a:r>
            <a:r>
              <a:rPr lang="ru-RU" dirty="0" smtClean="0"/>
              <a:t>поиск </a:t>
            </a:r>
            <a:r>
              <a:rPr lang="ru-RU" dirty="0" smtClean="0"/>
              <a:t>нужного слова является достаточно долгим и трудоемким процессом</a:t>
            </a:r>
            <a:r>
              <a:rPr lang="ru-RU" dirty="0" smtClean="0"/>
              <a:t>.</a:t>
            </a:r>
            <a:endParaRPr lang="ru-RU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42976" y="1142984"/>
            <a:ext cx="7000924" cy="1285884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Словарь</a:t>
            </a:r>
            <a:r>
              <a:rPr lang="ru-RU" b="1" dirty="0" smtClean="0"/>
              <a:t> </a:t>
            </a:r>
            <a:r>
              <a:rPr lang="ru-RU" dirty="0" smtClean="0"/>
              <a:t>- это книга, информация в которой упорядочена с помощью разбивки на небольшие статьи, отсортированные по названию или тематике.</a:t>
            </a:r>
          </a:p>
          <a:p>
            <a:pPr algn="ctr"/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857224" y="2357430"/>
          <a:ext cx="7358114" cy="350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571480"/>
            <a:ext cx="6965245" cy="57150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Компьютерный словарь</a:t>
            </a:r>
            <a:endParaRPr lang="ru-RU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714348" y="2857496"/>
          <a:ext cx="7643865" cy="3857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714348" y="1214422"/>
            <a:ext cx="7715304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Компьютерный словарь </a:t>
            </a:r>
            <a:r>
              <a:rPr lang="ru-RU" dirty="0" smtClean="0"/>
              <a:t>– приложение, позволяющее осуществлять быстрый поиск  слов и перевод слов на различные языки.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143240" y="2285992"/>
            <a:ext cx="2571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Возможности: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642918"/>
            <a:ext cx="6965245" cy="785818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Системы компьютерного перевода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2119256"/>
            <a:ext cx="7500990" cy="381007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Системы компьютерного перевода позволяют </a:t>
            </a:r>
            <a:r>
              <a:rPr lang="ru-RU" dirty="0" smtClean="0"/>
              <a:t>решать такие проблемы, как: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перевод многостраничных документов;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перевод с </a:t>
            </a:r>
            <a:r>
              <a:rPr lang="ru-RU" dirty="0" smtClean="0"/>
              <a:t>высокой скоростью (страница в секунду</a:t>
            </a:r>
            <a:r>
              <a:rPr lang="ru-RU" dirty="0" smtClean="0"/>
              <a:t>);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переводить </a:t>
            </a:r>
            <a:r>
              <a:rPr lang="ru-RU" dirty="0" smtClean="0"/>
              <a:t>Web-страницы в </a:t>
            </a:r>
            <a:r>
              <a:rPr lang="ru-RU" dirty="0" smtClean="0"/>
              <a:t>режиме реального </a:t>
            </a:r>
            <a:r>
              <a:rPr lang="ru-RU" dirty="0" smtClean="0"/>
              <a:t>времени.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642918"/>
            <a:ext cx="6965245" cy="53971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Принцип работы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500174"/>
            <a:ext cx="7429552" cy="46434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Системы компьютерного перевода осуществляют перевод текстов, основываясь на формальном «знании» языка: </a:t>
            </a: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синтаксиса </a:t>
            </a:r>
            <a:r>
              <a:rPr lang="ru-RU" dirty="0" smtClean="0"/>
              <a:t>языка (правил построения предложений), </a:t>
            </a: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правил словообразования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правил использовании </a:t>
            </a:r>
            <a:r>
              <a:rPr lang="ru-RU" dirty="0" smtClean="0"/>
              <a:t>словарей.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Программа-переводчик </a:t>
            </a:r>
            <a:r>
              <a:rPr lang="ru-RU" dirty="0" smtClean="0"/>
              <a:t>сначала анализирует текст на одном языке, а затем конструирует этот текст на другом языке.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571480"/>
            <a:ext cx="6965245" cy="928694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Недостатки систем компьютерного перевода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785926"/>
            <a:ext cx="7429552" cy="428627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Неприменимы для перевода </a:t>
            </a:r>
            <a:r>
              <a:rPr lang="ru-RU" dirty="0" smtClean="0"/>
              <a:t>художественных </a:t>
            </a:r>
            <a:r>
              <a:rPr lang="ru-RU" dirty="0" smtClean="0"/>
              <a:t>произведений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(</a:t>
            </a:r>
            <a:r>
              <a:rPr lang="ru-RU" dirty="0" smtClean="0"/>
              <a:t>не способны переводить метафоры, аллегории и другие элементы художественного творчества </a:t>
            </a:r>
            <a:r>
              <a:rPr lang="ru-RU" dirty="0" smtClean="0"/>
              <a:t>человека);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Необходимо иметь соответствующее программное обеспечение (приложение);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Необходимо иметь доступ к глобальной сети (для перевода в режиме реального времени).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785794"/>
            <a:ext cx="7358114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Практическое </a:t>
            </a:r>
            <a:r>
              <a:rPr lang="ru-RU" dirty="0" smtClean="0"/>
              <a:t>занятие</a:t>
            </a:r>
          </a:p>
          <a:p>
            <a:pPr>
              <a:buNone/>
            </a:pPr>
            <a:endParaRPr lang="ru-RU" dirty="0" smtClean="0"/>
          </a:p>
          <a:p>
            <a:pPr marL="457200" indent="-457200">
              <a:buAutoNum type="arabicPeriod"/>
            </a:pPr>
            <a:r>
              <a:rPr lang="ru-RU" dirty="0" smtClean="0"/>
              <a:t>Ввести текст в текстовом редакторе.</a:t>
            </a:r>
          </a:p>
          <a:p>
            <a:pPr marL="457200" indent="-457200">
              <a:buAutoNum type="arabicPeriod"/>
            </a:pPr>
            <a:r>
              <a:rPr lang="ru-RU" dirty="0" smtClean="0"/>
              <a:t>Скопировать текст для перевода с помощью компьютерного словаря.</a:t>
            </a:r>
          </a:p>
          <a:p>
            <a:pPr marL="457200" indent="-457200">
              <a:buAutoNum type="arabicPeriod"/>
            </a:pPr>
            <a:r>
              <a:rPr lang="ru-RU" dirty="0" smtClean="0"/>
              <a:t>Скопировать переведенный текст в исходный текстовый документ.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marL="457200" indent="-457200"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6525" cy="4958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Домашнее задание:</a:t>
            </a:r>
          </a:p>
          <a:p>
            <a:pPr>
              <a:buNone/>
            </a:pPr>
            <a:endParaRPr lang="ru-RU" sz="1100" dirty="0" smtClean="0"/>
          </a:p>
          <a:p>
            <a:pPr>
              <a:buNone/>
            </a:pPr>
            <a:r>
              <a:rPr lang="ru-RU" sz="2000" dirty="0" smtClean="0"/>
              <a:t>Стр. </a:t>
            </a:r>
            <a:r>
              <a:rPr lang="ru-RU" sz="2000" dirty="0" smtClean="0"/>
              <a:t>70-71</a:t>
            </a: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Задание:</a:t>
            </a:r>
          </a:p>
          <a:p>
            <a:pPr>
              <a:buNone/>
            </a:pPr>
            <a:r>
              <a:rPr lang="ru-RU" sz="2000" dirty="0" smtClean="0"/>
              <a:t>Составить </a:t>
            </a:r>
            <a:r>
              <a:rPr lang="ru-RU" sz="2000" dirty="0" smtClean="0"/>
              <a:t>таблицу "Плюсы и минусы компьютерных словарей".</a:t>
            </a:r>
            <a:endParaRPr lang="ru-RU" sz="2000" dirty="0" smtClean="0"/>
          </a:p>
        </p:txBody>
      </p:sp>
    </p:spTree>
    <p:extLst>
      <p:ext uri="{BB962C8B-B14F-4D97-AF65-F5344CB8AC3E}">
        <p14:creationId xmlns="" xmlns:p14="http://schemas.microsoft.com/office/powerpoint/2010/main" val="27205866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373</TotalTime>
  <Words>290</Words>
  <Application>Microsoft Office PowerPoint</Application>
  <PresentationFormat>Экран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Кнопка</vt:lpstr>
      <vt:lpstr>Компьютерные словари</vt:lpstr>
      <vt:lpstr>Словарь</vt:lpstr>
      <vt:lpstr>Компьютерный словарь</vt:lpstr>
      <vt:lpstr>Системы компьютерного перевода</vt:lpstr>
      <vt:lpstr>Принцип работы</vt:lpstr>
      <vt:lpstr>Недостатки систем компьютерного перевода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Corvinis</cp:lastModifiedBy>
  <cp:revision>76</cp:revision>
  <dcterms:created xsi:type="dcterms:W3CDTF">2015-01-11T15:58:15Z</dcterms:created>
  <dcterms:modified xsi:type="dcterms:W3CDTF">2015-11-26T05:44:36Z</dcterms:modified>
</cp:coreProperties>
</file>