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8" r:id="rId14"/>
    <p:sldId id="30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00751" cy="335758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Кодирование </a:t>
            </a:r>
            <a:r>
              <a:rPr lang="ru-RU" sz="5400" b="1" dirty="0" smtClean="0"/>
              <a:t>текстовой информации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85794"/>
            <a:ext cx="6196405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Кодировка </a:t>
            </a:r>
            <a:r>
              <a:rPr lang="en-US" dirty="0" smtClean="0">
                <a:solidFill>
                  <a:srgbClr val="FFC000"/>
                </a:solidFill>
              </a:rPr>
              <a:t>CP866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операционной системы </a:t>
            </a:r>
            <a:r>
              <a:rPr lang="ru-RU" i="1" dirty="0" smtClean="0">
                <a:solidFill>
                  <a:srgbClr val="FFC000"/>
                </a:solidFill>
              </a:rPr>
              <a:t>MS-DOS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Corvinis\Desktop\MS-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96359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14356"/>
            <a:ext cx="1108696" cy="73823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ASCII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Corvinis\Desktop\ASC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7190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572428" cy="2428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кодирования символов в кодировке </a:t>
            </a:r>
            <a:r>
              <a:rPr lang="en-US" dirty="0" smtClean="0"/>
              <a:t>ASCII</a:t>
            </a:r>
            <a:r>
              <a:rPr lang="ru-RU" dirty="0" smtClean="0"/>
              <a:t> необходимо 1 байт или 8 бит информации.</a:t>
            </a:r>
          </a:p>
          <a:p>
            <a:pPr>
              <a:buNone/>
            </a:pPr>
            <a:r>
              <a:rPr lang="ru-RU" dirty="0" smtClean="0"/>
              <a:t>Для кодирования символов в кодировке </a:t>
            </a:r>
            <a:r>
              <a:rPr lang="ru-RU" i="1" dirty="0" err="1" smtClean="0"/>
              <a:t>Unicode</a:t>
            </a:r>
            <a:r>
              <a:rPr lang="ru-RU" dirty="0" smtClean="0"/>
              <a:t> необходимо 2 байта или 16 бит информации.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211762" cy="714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00438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ru-RU" sz="2400" dirty="0" smtClean="0"/>
              <a:t>Такого количества символов оказалось достаточно, чтобы закодировать: русский и латинский алфавиты, цифры, знаки и математические символы, но и греческий, арабский, иврит и другие алфавиты.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50099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Практическое </a:t>
            </a:r>
            <a:r>
              <a:rPr lang="ru-RU" dirty="0" smtClean="0"/>
              <a:t>занятие</a:t>
            </a:r>
          </a:p>
          <a:p>
            <a:pPr marL="457200" indent="-457200">
              <a:buNone/>
            </a:pPr>
            <a:r>
              <a:rPr lang="ru-RU" dirty="0" smtClean="0"/>
              <a:t>1. Представьте </a:t>
            </a:r>
            <a:r>
              <a:rPr lang="ru-RU" dirty="0" smtClean="0"/>
              <a:t>в форме десятичного кода </a:t>
            </a:r>
            <a:r>
              <a:rPr lang="ru-RU" dirty="0" smtClean="0"/>
              <a:t>аббревиатуру «</a:t>
            </a:r>
            <a:r>
              <a:rPr lang="ru-RU" dirty="0" smtClean="0"/>
              <a:t>ЭВМ</a:t>
            </a:r>
            <a:r>
              <a:rPr lang="ru-RU" dirty="0" smtClean="0"/>
              <a:t>» </a:t>
            </a:r>
            <a:r>
              <a:rPr lang="ru-RU" dirty="0" smtClean="0"/>
              <a:t>в кодировках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en-US" dirty="0" smtClean="0"/>
              <a:t>ASCII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MS</a:t>
            </a:r>
            <a:r>
              <a:rPr lang="ru-RU" dirty="0" smtClean="0"/>
              <a:t>-</a:t>
            </a:r>
            <a:r>
              <a:rPr lang="en-US" dirty="0" smtClean="0"/>
              <a:t>DOS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КОИ-8</a:t>
            </a:r>
          </a:p>
          <a:p>
            <a:pPr>
              <a:buNone/>
            </a:pPr>
            <a:r>
              <a:rPr lang="en-US" dirty="0" smtClean="0"/>
              <a:t>Mac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ISO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С</a:t>
            </a:r>
            <a:r>
              <a:rPr lang="ru-RU" dirty="0" smtClean="0"/>
              <a:t>читая</a:t>
            </a:r>
            <a:r>
              <a:rPr lang="ru-RU" dirty="0" smtClean="0"/>
              <a:t>, что каждый символ кодируется одним байтом, оцените информационный объем следующего предложения:</a:t>
            </a:r>
          </a:p>
          <a:p>
            <a:pPr>
              <a:buNone/>
            </a:pPr>
            <a:r>
              <a:rPr lang="ru-RU" dirty="0" smtClean="0"/>
              <a:t>“Мой дядя самых честных правил, Когда не в шутку занемог, Он уважать себя заставил И лучше выдумать не мог.”</a:t>
            </a:r>
          </a:p>
          <a:p>
            <a:pPr marL="45720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35811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В текстовом режиме экран монитора компьютера обычно разбивается на 25 строк по 80 символов в строке. Определить объем текстовой информации, занимающей весь экран монитора, в кодировке </a:t>
            </a:r>
            <a:r>
              <a:rPr lang="ru-RU" i="1" dirty="0" err="1" smtClean="0"/>
              <a:t>Unicode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Пользователь компьютера, хорошо владеющий навыками ввода информации с клавиатуры, может вводить в минуту 100 знаков. Какое количество информации может ввести пользователь в компьютер за одну минуту в кодировке </a:t>
            </a:r>
            <a:r>
              <a:rPr lang="ru-RU" i="1" dirty="0" err="1" smtClean="0"/>
              <a:t>Windows</a:t>
            </a:r>
            <a:r>
              <a:rPr lang="ru-RU" i="1" dirty="0" smtClean="0"/>
              <a:t>'</a:t>
            </a:r>
            <a:r>
              <a:rPr lang="ru-RU" dirty="0" smtClean="0"/>
              <a:t>? Кодировке </a:t>
            </a:r>
            <a:r>
              <a:rPr lang="ru-RU" i="1" dirty="0" err="1" smtClean="0"/>
              <a:t>Unicode</a:t>
            </a:r>
            <a:r>
              <a:rPr lang="ru-RU" i="1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Домашнее задание: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000" dirty="0" smtClean="0"/>
              <a:t>Стр. 49-51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Задача: Лазерный принтер </a:t>
            </a:r>
            <a:r>
              <a:rPr lang="ru-RU" sz="2000" dirty="0" err="1" smtClean="0"/>
              <a:t>Canon</a:t>
            </a:r>
            <a:r>
              <a:rPr lang="ru-RU" sz="2000" dirty="0" smtClean="0"/>
              <a:t> LBP печатает со скоростью в среднем 6,3 Кбит в секунду. Сколько времени понадобится для распечатки 8-ми страничного документа, если известно, что на одной странице в среднем по 45 строк, в строке 70 символов (1 символ – 1 </a:t>
            </a:r>
            <a:r>
              <a:rPr lang="ru-RU" sz="2000" smtClean="0"/>
              <a:t>байт</a:t>
            </a:r>
            <a:r>
              <a:rPr lang="ru-RU" sz="2000" smtClean="0"/>
              <a:t>).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Двоичное кодирование текстовой информации в компьютере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86742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Информация, выраженная с помощью естественных и формальных языков в письменной форме, обычно называется </a:t>
            </a:r>
            <a:r>
              <a:rPr lang="ru-RU" dirty="0" smtClean="0">
                <a:solidFill>
                  <a:srgbClr val="00B0F0"/>
                </a:solidFill>
              </a:rPr>
              <a:t>текстовой информацией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Для представления текстовой </a:t>
            </a:r>
            <a:r>
              <a:rPr lang="ru-RU" dirty="0" smtClean="0"/>
              <a:t>информации достаточно </a:t>
            </a:r>
            <a:r>
              <a:rPr lang="ru-RU" dirty="0" smtClean="0"/>
              <a:t>256 различных знаков.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Можно </a:t>
            </a:r>
            <a:r>
              <a:rPr lang="ru-RU" dirty="0" smtClean="0"/>
              <a:t>вычислить, какое количество информации необходимо, чтобы закодировать каждый знак: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85852" y="5143512"/>
          <a:ext cx="6720667" cy="467212"/>
        </p:xfrm>
        <a:graphic>
          <a:graphicData uri="http://schemas.openxmlformats.org/presentationml/2006/ole">
            <p:oleObj spid="_x0000_s1025" name="Точечный рисунок" r:id="rId3" imgW="3561905" imgH="24768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Двоичное кодирование текстовой информации в компьютере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715304" cy="41434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обработки текстовой информации в компьютере необходимо представить ее в двоичной знаковой системе.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кодирования каждого знака требуется количество информации, равное 8 битам, т. е. длина двоичного кода знака составляет восемь двоичных знаков.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Каждому </a:t>
            </a:r>
            <a:r>
              <a:rPr lang="ru-RU" dirty="0" smtClean="0"/>
              <a:t>знаку необходимо поставить в соответствие уникальный двоичный код в интервале от 00000000 до 11111111 (в десятичном коде от 0 до 255)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Двоичное кодирование текстовой информации в компьютере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358114" cy="45720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Человек различает знаки по их начертанию, а компьютер — по их двоичным кодам.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smtClean="0"/>
              <a:t>вводе в компьютер текстовой информации происходит ее двоичное кодирование, изображение знака преобразуется в его двоичный код.</a:t>
            </a:r>
          </a:p>
          <a:p>
            <a:pPr>
              <a:buNone/>
            </a:pPr>
            <a:r>
              <a:rPr lang="ru-RU" dirty="0" smtClean="0"/>
              <a:t>Пользователь нажимает на клавиатуре клавишу со знаком, и в компьютер поступает определенная последовательность из восьми электрических импульсов (двоичный код знака).</a:t>
            </a:r>
          </a:p>
          <a:p>
            <a:pPr>
              <a:buNone/>
            </a:pPr>
            <a:r>
              <a:rPr lang="ru-RU" dirty="0" smtClean="0"/>
              <a:t>Код знака хранится в оперативной памяти компьютера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процессе вывода знака на экран компьютера производится обратное кодирование, т. е. преобразование двоичного кода знака в его </a:t>
            </a:r>
            <a:r>
              <a:rPr lang="ru-RU" dirty="0" smtClean="0"/>
              <a:t>изображение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928794" y="714356"/>
          <a:ext cx="4929222" cy="5465736"/>
        </p:xfrm>
        <a:graphic>
          <a:graphicData uri="http://schemas.openxmlformats.org/presentationml/2006/ole">
            <p:oleObj spid="_x0000_s17409" name="Точечный рисунок" r:id="rId3" imgW="4676190" imgH="519185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39716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Различные кодировки знаков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358114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Присвоение знаку конкретного двоичного кода — это вопрос соглашения, которое фиксируется в </a:t>
            </a:r>
            <a:r>
              <a:rPr lang="ru-RU" dirty="0" smtClean="0">
                <a:solidFill>
                  <a:srgbClr val="00B0F0"/>
                </a:solidFill>
              </a:rPr>
              <a:t>кодовой таблице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настоящее время существуют несколько различных кодовых таблиц для русских букв (</a:t>
            </a:r>
            <a:r>
              <a:rPr lang="ru-RU" i="1" dirty="0" err="1" smtClean="0"/>
              <a:t>Unicode</a:t>
            </a:r>
            <a:r>
              <a:rPr lang="ru-RU" i="1" dirty="0" smtClean="0"/>
              <a:t>, </a:t>
            </a:r>
            <a:r>
              <a:rPr lang="en-US" dirty="0" smtClean="0"/>
              <a:t>ASCII</a:t>
            </a:r>
            <a:r>
              <a:rPr lang="ru-RU" dirty="0" smtClean="0"/>
              <a:t>, </a:t>
            </a:r>
            <a:r>
              <a:rPr lang="ru-RU" i="1" dirty="0" smtClean="0"/>
              <a:t>MS-DOS, КОИ-8, </a:t>
            </a:r>
            <a:r>
              <a:rPr lang="ru-RU" i="1" dirty="0" err="1" smtClean="0"/>
              <a:t>Mac</a:t>
            </a:r>
            <a:r>
              <a:rPr lang="ru-RU" i="1" dirty="0" smtClean="0"/>
              <a:t>, ISO), </a:t>
            </a:r>
            <a:r>
              <a:rPr lang="ru-RU" dirty="0" smtClean="0"/>
              <a:t>поэтому тексты, созданные в одной кодировке, не будут правильно отображаться в другой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6786610" cy="7143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КОИ-8 (Код обмена информацией 8-битный)</a:t>
            </a:r>
          </a:p>
          <a:p>
            <a:endParaRPr lang="ru-RU" dirty="0"/>
          </a:p>
        </p:txBody>
      </p:sp>
      <p:pic>
        <p:nvPicPr>
          <p:cNvPr id="4" name="Picture 3" descr="C:\Users\Corvinis\Desktop\КОИ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72428" cy="405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14356"/>
            <a:ext cx="2680332" cy="52392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ISO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Corvinis\Desktop\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286676" cy="341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14356"/>
            <a:ext cx="1323010" cy="666801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solidFill>
                  <a:srgbClr val="FFC000"/>
                </a:solidFill>
              </a:rPr>
              <a:t>Mac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M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86676" cy="309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</TotalTime>
  <Words>533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Кнопка</vt:lpstr>
      <vt:lpstr>Точечный рисунок</vt:lpstr>
      <vt:lpstr>Кодирование текстовой информации</vt:lpstr>
      <vt:lpstr>Двоичное кодирование текстовой информации в компьютере</vt:lpstr>
      <vt:lpstr>Двоичное кодирование текстовой информации в компьютере</vt:lpstr>
      <vt:lpstr>Двоичное кодирование текстовой информации в компьютере</vt:lpstr>
      <vt:lpstr>Слайд 5</vt:lpstr>
      <vt:lpstr>Различные кодировки знаков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User</cp:lastModifiedBy>
  <cp:revision>66</cp:revision>
  <dcterms:created xsi:type="dcterms:W3CDTF">2015-01-11T15:58:15Z</dcterms:created>
  <dcterms:modified xsi:type="dcterms:W3CDTF">2015-10-30T19:40:18Z</dcterms:modified>
</cp:coreProperties>
</file>