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92" r:id="rId3"/>
    <p:sldId id="288" r:id="rId4"/>
    <p:sldId id="289" r:id="rId5"/>
    <p:sldId id="290" r:id="rId6"/>
    <p:sldId id="291" r:id="rId7"/>
    <p:sldId id="27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90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22.10.2015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071546"/>
            <a:ext cx="6800751" cy="4357718"/>
          </a:xfrm>
        </p:spPr>
        <p:txBody>
          <a:bodyPr>
            <a:normAutofit/>
          </a:bodyPr>
          <a:lstStyle/>
          <a:p>
            <a:r>
              <a:rPr lang="ru-RU" sz="5400" b="1" dirty="0" smtClean="0"/>
              <a:t>Решение задач </a:t>
            </a:r>
            <a:br>
              <a:rPr lang="ru-RU" sz="5400" b="1" dirty="0" smtClean="0"/>
            </a:br>
            <a:r>
              <a:rPr lang="ru-RU" sz="5400" b="1" dirty="0" smtClean="0"/>
              <a:t>по теме </a:t>
            </a:r>
            <a:br>
              <a:rPr lang="ru-RU" sz="5400" b="1" dirty="0" smtClean="0"/>
            </a:br>
            <a:r>
              <a:rPr lang="ru-RU" sz="5400" b="1" dirty="0" smtClean="0"/>
              <a:t>Кодирование </a:t>
            </a:r>
            <a:r>
              <a:rPr lang="ru-RU" sz="5400" b="1" dirty="0" smtClean="0"/>
              <a:t>Звуковой </a:t>
            </a:r>
            <a:r>
              <a:rPr lang="ru-RU" sz="5400" b="1" dirty="0" smtClean="0"/>
              <a:t>информации</a:t>
            </a:r>
            <a:endParaRPr lang="ru-RU" sz="6000" dirty="0"/>
          </a:p>
        </p:txBody>
      </p:sp>
    </p:spTree>
    <p:extLst>
      <p:ext uri="{BB962C8B-B14F-4D97-AF65-F5344CB8AC3E}">
        <p14:creationId xmlns=""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571480"/>
            <a:ext cx="7286676" cy="592935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Количество различных уровней громкости рассчитываем по </a:t>
            </a:r>
            <a:r>
              <a:rPr lang="ru-RU" dirty="0" smtClean="0"/>
              <a:t>формуле:</a:t>
            </a:r>
          </a:p>
          <a:p>
            <a:pPr algn="ctr">
              <a:buNone/>
            </a:pPr>
            <a:r>
              <a:rPr lang="ru-RU" dirty="0" smtClean="0"/>
              <a:t> </a:t>
            </a:r>
            <a:r>
              <a:rPr lang="ru-RU" dirty="0" smtClean="0"/>
              <a:t>N= 2</a:t>
            </a:r>
            <a:r>
              <a:rPr lang="ru-RU" baseline="30000" dirty="0" smtClean="0"/>
              <a:t>I</a:t>
            </a:r>
            <a:r>
              <a:rPr lang="ru-RU" dirty="0" smtClean="0"/>
              <a:t> 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где I – глубина звука.</a:t>
            </a:r>
          </a:p>
          <a:p>
            <a:pPr>
              <a:buNone/>
            </a:pPr>
            <a:r>
              <a:rPr lang="ru-RU" dirty="0" smtClean="0"/>
              <a:t>Если разрядность равна I, то при измерении входного сигнала может быть получено 2</a:t>
            </a:r>
            <a:r>
              <a:rPr lang="ru-RU" baseline="30000" dirty="0" smtClean="0"/>
              <a:t>I </a:t>
            </a:r>
            <a:r>
              <a:rPr lang="ru-RU" dirty="0" smtClean="0"/>
              <a:t>= N различных значений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моно - 1 канал, стерео - 2 </a:t>
            </a:r>
            <a:r>
              <a:rPr lang="ru-RU" dirty="0" smtClean="0"/>
              <a:t>канала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V </a:t>
            </a:r>
            <a:r>
              <a:rPr lang="ru-RU" dirty="0" smtClean="0"/>
              <a:t>= 2</a:t>
            </a:r>
            <a:r>
              <a:rPr lang="ru-RU" dirty="0" smtClean="0"/>
              <a:t>· I · D ·</a:t>
            </a:r>
            <a:r>
              <a:rPr lang="ru-RU" dirty="0" err="1" smtClean="0"/>
              <a:t>t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I - разрядность звуковой карты </a:t>
            </a:r>
            <a:r>
              <a:rPr lang="ru-RU" b="1" dirty="0" smtClean="0"/>
              <a:t>(</a:t>
            </a:r>
            <a:r>
              <a:rPr lang="ru-RU" dirty="0" smtClean="0"/>
              <a:t>число бит в регистре </a:t>
            </a:r>
            <a:r>
              <a:rPr lang="ru-RU" dirty="0" err="1" smtClean="0"/>
              <a:t>аудиоадаптера</a:t>
            </a:r>
            <a:r>
              <a:rPr lang="ru-RU" dirty="0" smtClean="0"/>
              <a:t>),</a:t>
            </a:r>
          </a:p>
          <a:p>
            <a:pPr>
              <a:buNone/>
            </a:pPr>
            <a:r>
              <a:rPr lang="ru-RU" dirty="0" err="1" smtClean="0"/>
              <a:t>t</a:t>
            </a:r>
            <a:r>
              <a:rPr lang="ru-RU" dirty="0" smtClean="0"/>
              <a:t> - время звучания </a:t>
            </a:r>
            <a:r>
              <a:rPr lang="ru-RU" dirty="0" err="1" smtClean="0"/>
              <a:t>аудиофайла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D - частота дискретизации</a:t>
            </a:r>
          </a:p>
          <a:p>
            <a:pPr>
              <a:buNone/>
            </a:pPr>
            <a:r>
              <a:rPr lang="ru-RU" dirty="0" smtClean="0"/>
              <a:t>V - </a:t>
            </a:r>
            <a:r>
              <a:rPr lang="ru-RU" dirty="0" smtClean="0"/>
              <a:t>информационный </a:t>
            </a:r>
            <a:r>
              <a:rPr lang="ru-RU" dirty="0" smtClean="0"/>
              <a:t>объём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785794"/>
            <a:ext cx="7358114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Практическое </a:t>
            </a:r>
            <a:r>
              <a:rPr lang="ru-RU" dirty="0" smtClean="0"/>
              <a:t>занятие</a:t>
            </a:r>
          </a:p>
          <a:p>
            <a:pPr>
              <a:buNone/>
            </a:pPr>
            <a:endParaRPr lang="ru-RU" dirty="0" smtClean="0"/>
          </a:p>
          <a:p>
            <a:pPr marL="457200" indent="-457200">
              <a:buNone/>
            </a:pPr>
            <a:r>
              <a:rPr lang="ru-RU" b="1" dirty="0" smtClean="0"/>
              <a:t>1. </a:t>
            </a:r>
            <a:r>
              <a:rPr lang="ru-RU" dirty="0" smtClean="0"/>
              <a:t>Оцените </a:t>
            </a:r>
            <a:r>
              <a:rPr lang="ru-RU" dirty="0" smtClean="0"/>
              <a:t>информационный объём цифрового звукового стерео файла длительностью 20 секунд при глубине кодирования 16 бит и частоте дискретизации 10000 Гц? Результат представить в </a:t>
            </a:r>
            <a:r>
              <a:rPr lang="ru-RU" dirty="0" err="1" smtClean="0"/>
              <a:t>Кбайтах</a:t>
            </a:r>
            <a:r>
              <a:rPr lang="ru-RU" dirty="0" smtClean="0"/>
              <a:t>, округлить до сотых</a:t>
            </a:r>
            <a:r>
              <a:rPr lang="ru-RU" dirty="0" smtClean="0"/>
              <a:t>.</a:t>
            </a:r>
          </a:p>
          <a:p>
            <a:pPr marL="457200" indent="-457200"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2</a:t>
            </a:r>
            <a:r>
              <a:rPr lang="ru-RU" dirty="0" smtClean="0"/>
              <a:t>. Определить размер (в байтах) цифрового </a:t>
            </a:r>
            <a:r>
              <a:rPr lang="ru-RU" dirty="0" err="1" smtClean="0"/>
              <a:t>аудиофайла</a:t>
            </a:r>
            <a:r>
              <a:rPr lang="ru-RU" dirty="0" smtClean="0"/>
              <a:t>, время звучания которого составляет 10 секунд при частоте дискретизации 22,05 кГц и разрешении 8 бит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714356"/>
            <a:ext cx="7429552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Практическое </a:t>
            </a:r>
            <a:r>
              <a:rPr lang="ru-RU" dirty="0" smtClean="0"/>
              <a:t>занятие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3.</a:t>
            </a:r>
            <a:r>
              <a:rPr lang="ru-RU" dirty="0" smtClean="0"/>
              <a:t> Объем свободной памяти на диске — 5,25 Мб, разрядность звуковой платы — 16. Какова длительность звучания цифрового </a:t>
            </a:r>
            <a:r>
              <a:rPr lang="ru-RU" dirty="0" err="1" smtClean="0"/>
              <a:t>аудиофайла</a:t>
            </a:r>
            <a:r>
              <a:rPr lang="ru-RU" dirty="0" smtClean="0"/>
              <a:t>, записанного с частотой дискретизации 22,05 кГц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4.</a:t>
            </a:r>
            <a:r>
              <a:rPr lang="ru-RU" dirty="0" smtClean="0"/>
              <a:t> Определить информационный объем стерео аудио файла длительностью звучания 1 секунда при высоком качестве звука(16 битов, 48 кГц</a:t>
            </a:r>
            <a:r>
              <a:rPr lang="ru-RU" dirty="0" smtClean="0"/>
              <a:t>).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714356"/>
            <a:ext cx="7358114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Практическое </a:t>
            </a:r>
            <a:r>
              <a:rPr lang="ru-RU" dirty="0" smtClean="0"/>
              <a:t>занятие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5.</a:t>
            </a:r>
            <a:r>
              <a:rPr lang="ru-RU" dirty="0" smtClean="0"/>
              <a:t> Определить объем памяти для хранения цифрового </a:t>
            </a:r>
            <a:r>
              <a:rPr lang="ru-RU" dirty="0" err="1" smtClean="0"/>
              <a:t>аудиофайла</a:t>
            </a:r>
            <a:r>
              <a:rPr lang="ru-RU" dirty="0" smtClean="0"/>
              <a:t>, время звучания которого составляет две минуты при частоте дискретизации 44,1 кГц и разрешении 16 битов.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6.</a:t>
            </a:r>
            <a:r>
              <a:rPr lang="ru-RU" dirty="0" smtClean="0"/>
              <a:t> Объем свободной памяти на диске — 0,01 Гб, разрядность звуковой платы — 16. Какова длительность звучания цифрового </a:t>
            </a:r>
            <a:r>
              <a:rPr lang="ru-RU" dirty="0" err="1" smtClean="0"/>
              <a:t>аудиофайла</a:t>
            </a:r>
            <a:r>
              <a:rPr lang="ru-RU" dirty="0" smtClean="0"/>
              <a:t>, записанного с частотой дискретизации 44100 Гц</a:t>
            </a:r>
            <a:r>
              <a:rPr lang="ru-RU" dirty="0" smtClean="0"/>
              <a:t>?</a:t>
            </a:r>
            <a:endParaRPr lang="ru-RU" dirty="0" smtClean="0"/>
          </a:p>
          <a:p>
            <a:pPr>
              <a:buNone/>
            </a:pPr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785794"/>
            <a:ext cx="7429552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Практическое </a:t>
            </a:r>
            <a:r>
              <a:rPr lang="ru-RU" dirty="0" smtClean="0"/>
              <a:t>занятие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7</a:t>
            </a:r>
            <a:r>
              <a:rPr lang="ru-RU" dirty="0" smtClean="0"/>
              <a:t>. Две минуты записи цифрового </a:t>
            </a:r>
            <a:r>
              <a:rPr lang="ru-RU" dirty="0" err="1" smtClean="0"/>
              <a:t>аудиофайла</a:t>
            </a:r>
            <a:r>
              <a:rPr lang="ru-RU" dirty="0" smtClean="0"/>
              <a:t> занимают на диске 5,05 Мб. Частота дискретизации — 22 050 Гц. Какова разрядность </a:t>
            </a:r>
            <a:r>
              <a:rPr lang="ru-RU" dirty="0" err="1" smtClean="0"/>
              <a:t>аудиоадаптера</a:t>
            </a:r>
            <a:r>
              <a:rPr lang="ru-RU" dirty="0" smtClean="0"/>
              <a:t>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8.</a:t>
            </a:r>
            <a:r>
              <a:rPr lang="ru-RU" dirty="0" smtClean="0"/>
              <a:t> Одна минута записи цифрового </a:t>
            </a:r>
            <a:r>
              <a:rPr lang="ru-RU" dirty="0" err="1" smtClean="0"/>
              <a:t>аудиофайла</a:t>
            </a:r>
            <a:r>
              <a:rPr lang="ru-RU" dirty="0" smtClean="0"/>
              <a:t> занимает на диске 1,3 Мб, разрядность звуковой платы - 8 бит. С какой частотой дискретизации записан </a:t>
            </a:r>
            <a:r>
              <a:rPr lang="ru-RU" smtClean="0"/>
              <a:t>звук</a:t>
            </a:r>
            <a:r>
              <a:rPr lang="ru-RU" smtClean="0"/>
              <a:t>?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Домашнее задание:</a:t>
            </a:r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Задача</a:t>
            </a:r>
            <a:r>
              <a:rPr lang="ru-RU" sz="2000" dirty="0" smtClean="0"/>
              <a:t>: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В распоряжении пользователя имеется память объемом 2,6 Мб. Необходимо записать цифровой </a:t>
            </a:r>
            <a:r>
              <a:rPr lang="ru-RU" sz="2000" dirty="0" err="1" smtClean="0"/>
              <a:t>аудиофайл</a:t>
            </a:r>
            <a:r>
              <a:rPr lang="ru-RU" sz="2000" dirty="0" smtClean="0"/>
              <a:t> с длительностью звучания 1 минута. Какой должна быть частота дискретизации и разрядность</a:t>
            </a:r>
            <a:r>
              <a:rPr lang="ru-RU" sz="2000" dirty="0" smtClean="0"/>
              <a:t>?</a:t>
            </a:r>
          </a:p>
          <a:p>
            <a:pPr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Подготовиться к контрольной работе.</a:t>
            </a:r>
            <a:endParaRPr lang="ru-RU" sz="20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720586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304</TotalTime>
  <Words>276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Кнопка</vt:lpstr>
      <vt:lpstr>Решение задач  по теме  Кодирование Звуковой информации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Corvinis</cp:lastModifiedBy>
  <cp:revision>60</cp:revision>
  <dcterms:created xsi:type="dcterms:W3CDTF">2015-01-11T15:58:15Z</dcterms:created>
  <dcterms:modified xsi:type="dcterms:W3CDTF">2015-10-22T09:30:23Z</dcterms:modified>
</cp:coreProperties>
</file>