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92" r:id="rId3"/>
    <p:sldId id="288" r:id="rId4"/>
    <p:sldId id="289" r:id="rId5"/>
    <p:sldId id="290" r:id="rId6"/>
    <p:sldId id="291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071546"/>
            <a:ext cx="6800751" cy="4357718"/>
          </a:xfrm>
        </p:spPr>
        <p:txBody>
          <a:bodyPr>
            <a:normAutofit/>
          </a:bodyPr>
          <a:lstStyle/>
          <a:p>
            <a:r>
              <a:rPr lang="ru-RU" sz="5400" b="1" dirty="0" smtClean="0"/>
              <a:t>Решение </a:t>
            </a:r>
            <a:r>
              <a:rPr lang="ru-RU" sz="5400" b="1" dirty="0" smtClean="0"/>
              <a:t>задач 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>по теме </a:t>
            </a:r>
            <a:br>
              <a:rPr lang="ru-RU" sz="5400" b="1" dirty="0" smtClean="0"/>
            </a:br>
            <a:r>
              <a:rPr lang="ru-RU" sz="5400" b="1" dirty="0" smtClean="0"/>
              <a:t>Кодирование Графической </a:t>
            </a:r>
            <a:r>
              <a:rPr lang="ru-RU" sz="5400" b="1" dirty="0" smtClean="0"/>
              <a:t>информации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500042"/>
            <a:ext cx="7286676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Объём видеопамяти (информационный объем), необходимый для хранения изображения: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V</a:t>
            </a:r>
            <a:r>
              <a:rPr lang="ru-RU" dirty="0" smtClean="0"/>
              <a:t>= </a:t>
            </a:r>
            <a:r>
              <a:rPr lang="ru-RU" dirty="0" err="1" smtClean="0"/>
              <a:t>x</a:t>
            </a:r>
            <a:r>
              <a:rPr lang="ru-RU" dirty="0" smtClean="0"/>
              <a:t>*</a:t>
            </a:r>
            <a:r>
              <a:rPr lang="ru-RU" dirty="0" err="1" smtClean="0"/>
              <a:t>y</a:t>
            </a:r>
            <a:r>
              <a:rPr lang="ru-RU" dirty="0" smtClean="0"/>
              <a:t>*</a:t>
            </a:r>
            <a:r>
              <a:rPr lang="ru-RU" dirty="0" err="1" smtClean="0"/>
              <a:t>i</a:t>
            </a:r>
            <a:r>
              <a:rPr lang="ru-RU" dirty="0" smtClean="0"/>
              <a:t> 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где </a:t>
            </a:r>
            <a:r>
              <a:rPr lang="ru-RU" dirty="0" err="1" smtClean="0"/>
              <a:t>х</a:t>
            </a:r>
            <a:r>
              <a:rPr lang="ru-RU" dirty="0" smtClean="0"/>
              <a:t> *у — количество пикселей, </a:t>
            </a:r>
          </a:p>
          <a:p>
            <a:pPr>
              <a:buNone/>
            </a:pPr>
            <a:r>
              <a:rPr lang="ru-RU" dirty="0" err="1" smtClean="0"/>
              <a:t>i</a:t>
            </a:r>
            <a:r>
              <a:rPr lang="ru-RU" dirty="0" smtClean="0"/>
              <a:t> (бит) – глубина цвета </a:t>
            </a:r>
            <a:r>
              <a:rPr lang="ru-RU" dirty="0" smtClean="0"/>
              <a:t>точки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Формула связывающая глубину цвета точки (</a:t>
            </a:r>
            <a:r>
              <a:rPr lang="en-US" dirty="0" err="1" smtClean="0"/>
              <a:t>i</a:t>
            </a:r>
            <a:r>
              <a:rPr lang="ru-RU" dirty="0" smtClean="0"/>
              <a:t>) и количество цветов в палитре (</a:t>
            </a:r>
            <a:r>
              <a:rPr lang="en-US" dirty="0" smtClean="0"/>
              <a:t>N</a:t>
            </a:r>
            <a:r>
              <a:rPr lang="ru-RU" dirty="0" smtClean="0"/>
              <a:t>):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(</a:t>
            </a:r>
            <a:r>
              <a:rPr lang="ru-RU" dirty="0" smtClean="0"/>
              <a:t>N=2</a:t>
            </a:r>
            <a:r>
              <a:rPr lang="ru-RU" baseline="30000" dirty="0" smtClean="0"/>
              <a:t>i</a:t>
            </a:r>
            <a:r>
              <a:rPr lang="ru-RU" dirty="0" smtClean="0"/>
              <a:t>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2</a:t>
            </a:r>
            <a:r>
              <a:rPr lang="ru-RU" baseline="30000" dirty="0" smtClean="0"/>
              <a:t>1</a:t>
            </a:r>
            <a:r>
              <a:rPr lang="ru-RU" dirty="0" smtClean="0"/>
              <a:t>=2</a:t>
            </a:r>
            <a:r>
              <a:rPr lang="ru-RU" dirty="0" smtClean="0"/>
              <a:t>, 2</a:t>
            </a:r>
            <a:r>
              <a:rPr lang="ru-RU" baseline="30000" dirty="0" smtClean="0"/>
              <a:t>2</a:t>
            </a:r>
            <a:r>
              <a:rPr lang="ru-RU" dirty="0" smtClean="0"/>
              <a:t>=4, 2</a:t>
            </a:r>
            <a:r>
              <a:rPr lang="ru-RU" baseline="30000" dirty="0" smtClean="0"/>
              <a:t>3</a:t>
            </a:r>
            <a:r>
              <a:rPr lang="ru-RU" dirty="0" smtClean="0"/>
              <a:t>=8, 2</a:t>
            </a:r>
            <a:r>
              <a:rPr lang="ru-RU" baseline="30000" dirty="0" smtClean="0"/>
              <a:t>4</a:t>
            </a:r>
            <a:r>
              <a:rPr lang="ru-RU" dirty="0" smtClean="0"/>
              <a:t>=16,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2</a:t>
            </a:r>
            <a:r>
              <a:rPr lang="ru-RU" baseline="30000" dirty="0" smtClean="0"/>
              <a:t>5</a:t>
            </a:r>
            <a:r>
              <a:rPr lang="ru-RU" dirty="0" smtClean="0"/>
              <a:t>=32</a:t>
            </a:r>
            <a:r>
              <a:rPr lang="ru-RU" dirty="0" smtClean="0"/>
              <a:t>, 2</a:t>
            </a:r>
            <a:r>
              <a:rPr lang="ru-RU" baseline="30000" dirty="0" smtClean="0"/>
              <a:t>6</a:t>
            </a:r>
            <a:r>
              <a:rPr lang="ru-RU" dirty="0" smtClean="0"/>
              <a:t>=64, 2</a:t>
            </a:r>
            <a:r>
              <a:rPr lang="ru-RU" baseline="30000" dirty="0" smtClean="0"/>
              <a:t>7</a:t>
            </a:r>
            <a:r>
              <a:rPr lang="ru-RU" dirty="0" smtClean="0"/>
              <a:t>=128, 2</a:t>
            </a:r>
            <a:r>
              <a:rPr lang="ru-RU" baseline="30000" dirty="0" smtClean="0"/>
              <a:t>8</a:t>
            </a:r>
            <a:r>
              <a:rPr lang="ru-RU" dirty="0" smtClean="0"/>
              <a:t>=256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785794"/>
            <a:ext cx="7358114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Практическое </a:t>
            </a:r>
            <a:r>
              <a:rPr lang="ru-RU" dirty="0" smtClean="0"/>
              <a:t>занятие</a:t>
            </a:r>
          </a:p>
          <a:p>
            <a:pPr>
              <a:buNone/>
            </a:pPr>
            <a:endParaRPr lang="ru-RU" dirty="0" smtClean="0"/>
          </a:p>
          <a:p>
            <a:pPr marL="457200" indent="-457200">
              <a:buNone/>
            </a:pPr>
            <a:r>
              <a:rPr lang="ru-RU" dirty="0" smtClean="0"/>
              <a:t>1. В </a:t>
            </a:r>
            <a:r>
              <a:rPr lang="ru-RU" dirty="0" smtClean="0"/>
              <a:t>цветовой модели RGB для кодирования одного пикселя используется 3 байта. Фотографию размером 2048x1536 пикселей сохранили в виде несжатого файла с использованием RGB-кодирования. Определите размер получившегося файла</a:t>
            </a:r>
            <a:r>
              <a:rPr lang="ru-RU" dirty="0" smtClean="0"/>
              <a:t>.</a:t>
            </a:r>
          </a:p>
          <a:p>
            <a:pPr marL="457200" indent="-457200"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2. </a:t>
            </a:r>
            <a:r>
              <a:rPr lang="ru-RU" dirty="0" smtClean="0"/>
              <a:t>Для хранения растрового изображения размером 128*128 пикселей отвели 4 килобайта памяти. Каково максимально возможное число цветов в палитре изображения</a:t>
            </a:r>
            <a:r>
              <a:rPr lang="ru-RU" dirty="0" smtClean="0"/>
              <a:t>?</a:t>
            </a: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714356"/>
            <a:ext cx="7429552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Практическое </a:t>
            </a:r>
            <a:r>
              <a:rPr lang="ru-RU" dirty="0" smtClean="0"/>
              <a:t>занятие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3</a:t>
            </a:r>
            <a:r>
              <a:rPr lang="ru-RU" b="1" dirty="0" smtClean="0"/>
              <a:t>. </a:t>
            </a:r>
            <a:r>
              <a:rPr lang="ru-RU" dirty="0" smtClean="0"/>
              <a:t>Укажите минимальный объем памяти (в килобайтах), достаточный для хранения любого растрового изображения размером 64*64 пикселя, если известно, что в изображении используется палитра из 256 цветов. Саму палитру хранить не нужно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4. </a:t>
            </a:r>
            <a:r>
              <a:rPr lang="ru-RU" dirty="0" smtClean="0"/>
              <a:t>Для хранения растрового изображения размером 64*64 пикселя отвели 512 байтов памяти. Каково максимально возможное число цветов в палитре изображения?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714356"/>
            <a:ext cx="7358114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Практическое занятие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5</a:t>
            </a:r>
            <a:r>
              <a:rPr lang="ru-RU" b="1" dirty="0" smtClean="0"/>
              <a:t>. </a:t>
            </a:r>
            <a:r>
              <a:rPr lang="ru-RU" dirty="0" smtClean="0"/>
              <a:t>Дисплей работает с 256-цветной палитрой в режиме 640*400 пикселей. Для кодирования изображения требуется 1250 Кбайт. Сколько страниц видеопамяти оно занимает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6. </a:t>
            </a:r>
            <a:r>
              <a:rPr lang="ru-RU" dirty="0" smtClean="0"/>
              <a:t>Какой объем видеопамяти необходим для хранения двух страниц изображения при условии, что разрешающая способность дисплея равна 640 * 350 пикселей, а количество используемых цветов – 16</a:t>
            </a:r>
            <a:r>
              <a:rPr lang="ru-RU" dirty="0" smtClean="0"/>
              <a:t>?</a:t>
            </a: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785794"/>
            <a:ext cx="7429552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Практическое занятие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7</a:t>
            </a:r>
            <a:r>
              <a:rPr lang="ru-RU" b="1" dirty="0" smtClean="0"/>
              <a:t>. </a:t>
            </a:r>
            <a:r>
              <a:rPr lang="ru-RU" dirty="0" smtClean="0"/>
              <a:t>Разрешающая способность графического дисплея составляет 800*600. Голубой цвет кодируется двоичным кодом 011. Объем видеопамяти составляет 750 Кбайтов. Сколько страниц содержит видеопамять компьютера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8. </a:t>
            </a:r>
            <a:r>
              <a:rPr lang="ru-RU" dirty="0" smtClean="0"/>
              <a:t>Во сколько раз и как изменится объём памяти, занимаемой изображением, если в процессе его преобразования количество цветов уменьшилось с 65536 до 16</a:t>
            </a:r>
            <a:r>
              <a:rPr lang="ru-RU" dirty="0" smtClean="0"/>
              <a:t>?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Домашнее задание:</a:t>
            </a:r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r>
              <a:rPr lang="ru-RU" sz="2000" dirty="0" smtClean="0"/>
              <a:t>Стр. 45-48, повторить.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Задача</a:t>
            </a:r>
            <a:r>
              <a:rPr lang="ru-RU" sz="2000" dirty="0" smtClean="0"/>
              <a:t>: Передача растрового графического изображения размером 600*400 пикселей с помощью модема со скоростью 28800 бит/сек потребовала 1 мин 20 сек. Определите количество цветов в палитре, использовавшейся в этом изображении</a:t>
            </a:r>
            <a:r>
              <a:rPr lang="ru-RU" sz="2000" dirty="0" smtClean="0"/>
              <a:t>.</a:t>
            </a: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2720586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301</TotalTime>
  <Words>344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Кнопка</vt:lpstr>
      <vt:lpstr>Решение задач  по теме  Кодирование Графической информации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Corvinis</cp:lastModifiedBy>
  <cp:revision>59</cp:revision>
  <dcterms:created xsi:type="dcterms:W3CDTF">2015-01-11T15:58:15Z</dcterms:created>
  <dcterms:modified xsi:type="dcterms:W3CDTF">2015-10-22T08:03:55Z</dcterms:modified>
</cp:coreProperties>
</file>