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08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9EA7C-0D35-4A11-ACDE-FBDB32623FC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9141AB-E556-4DE4-9DE8-8473186A932B}">
      <dgm:prSet phldrT="[Текст]"/>
      <dgm:spPr/>
      <dgm:t>
        <a:bodyPr/>
        <a:lstStyle/>
        <a:p>
          <a:r>
            <a:rPr lang="ru-RU" dirty="0" smtClean="0"/>
            <a:t>Механические (шариковые), </a:t>
          </a:r>
          <a:endParaRPr lang="ru-RU" dirty="0"/>
        </a:p>
      </dgm:t>
    </dgm:pt>
    <dgm:pt modelId="{B5D34E56-D224-4FEF-B710-C25067303125}" type="parTrans" cxnId="{43DFB10A-5059-418D-8C42-E5309F0CD78C}">
      <dgm:prSet/>
      <dgm:spPr/>
      <dgm:t>
        <a:bodyPr/>
        <a:lstStyle/>
        <a:p>
          <a:endParaRPr lang="ru-RU"/>
        </a:p>
      </dgm:t>
    </dgm:pt>
    <dgm:pt modelId="{42387466-F557-4805-BF42-69CFBB6F3314}" type="sibTrans" cxnId="{43DFB10A-5059-418D-8C42-E5309F0CD78C}">
      <dgm:prSet/>
      <dgm:spPr/>
      <dgm:t>
        <a:bodyPr/>
        <a:lstStyle/>
        <a:p>
          <a:endParaRPr lang="ru-RU"/>
        </a:p>
      </dgm:t>
    </dgm:pt>
    <dgm:pt modelId="{10D4017D-EF4D-4EDE-8FF7-DADF231B21BE}">
      <dgm:prSet phldrT="[Текст]"/>
      <dgm:spPr/>
      <dgm:t>
        <a:bodyPr/>
        <a:lstStyle/>
        <a:p>
          <a:r>
            <a:rPr lang="ru-RU" dirty="0" smtClean="0"/>
            <a:t>Оптические, </a:t>
          </a:r>
          <a:endParaRPr lang="ru-RU" dirty="0"/>
        </a:p>
      </dgm:t>
    </dgm:pt>
    <dgm:pt modelId="{15F7C6E0-8C85-47D6-B40F-FFAA4E019C7D}" type="parTrans" cxnId="{312545B8-8D26-4F06-8079-8758F4BAEFDF}">
      <dgm:prSet/>
      <dgm:spPr/>
      <dgm:t>
        <a:bodyPr/>
        <a:lstStyle/>
        <a:p>
          <a:endParaRPr lang="ru-RU"/>
        </a:p>
      </dgm:t>
    </dgm:pt>
    <dgm:pt modelId="{B8A1BCB2-9991-4464-9B8D-F6312F94F718}" type="sibTrans" cxnId="{312545B8-8D26-4F06-8079-8758F4BAEFDF}">
      <dgm:prSet/>
      <dgm:spPr/>
      <dgm:t>
        <a:bodyPr/>
        <a:lstStyle/>
        <a:p>
          <a:endParaRPr lang="ru-RU"/>
        </a:p>
      </dgm:t>
    </dgm:pt>
    <dgm:pt modelId="{F164712C-2867-453F-B46C-3E444725CCAD}">
      <dgm:prSet phldrT="[Текст]"/>
      <dgm:spPr/>
      <dgm:t>
        <a:bodyPr/>
        <a:lstStyle/>
        <a:p>
          <a:r>
            <a:rPr lang="ru-RU" dirty="0" smtClean="0"/>
            <a:t>Лазерные, </a:t>
          </a:r>
          <a:endParaRPr lang="ru-RU" dirty="0"/>
        </a:p>
      </dgm:t>
    </dgm:pt>
    <dgm:pt modelId="{81C35BEB-6801-4B5C-9F0D-BA533D56D0DF}" type="parTrans" cxnId="{35F3B43F-EBA5-4FE9-858A-C8C69EC714E9}">
      <dgm:prSet/>
      <dgm:spPr/>
      <dgm:t>
        <a:bodyPr/>
        <a:lstStyle/>
        <a:p>
          <a:endParaRPr lang="ru-RU"/>
        </a:p>
      </dgm:t>
    </dgm:pt>
    <dgm:pt modelId="{92E60D19-5668-4DFD-A286-8345825D7325}" type="sibTrans" cxnId="{35F3B43F-EBA5-4FE9-858A-C8C69EC714E9}">
      <dgm:prSet/>
      <dgm:spPr/>
      <dgm:t>
        <a:bodyPr/>
        <a:lstStyle/>
        <a:p>
          <a:endParaRPr lang="ru-RU"/>
        </a:p>
      </dgm:t>
    </dgm:pt>
    <dgm:pt modelId="{844D8B89-E273-4A3B-A213-EAA1BE8FA04C}">
      <dgm:prSet phldrT="[Текст]"/>
      <dgm:spPr/>
      <dgm:t>
        <a:bodyPr/>
        <a:lstStyle/>
        <a:p>
          <a:r>
            <a:rPr lang="ru-RU" dirty="0" err="1" smtClean="0"/>
            <a:t>Трекбол-мыши</a:t>
          </a:r>
          <a:r>
            <a:rPr lang="ru-RU" dirty="0" smtClean="0"/>
            <a:t>,</a:t>
          </a:r>
          <a:endParaRPr lang="ru-RU" dirty="0"/>
        </a:p>
      </dgm:t>
    </dgm:pt>
    <dgm:pt modelId="{67ED1B39-E72D-40FA-97FF-33176D0F9EC1}" type="parTrans" cxnId="{DEF1A6CB-E6E7-4DA1-B042-FB4177AEE3A6}">
      <dgm:prSet/>
      <dgm:spPr/>
      <dgm:t>
        <a:bodyPr/>
        <a:lstStyle/>
        <a:p>
          <a:endParaRPr lang="ru-RU"/>
        </a:p>
      </dgm:t>
    </dgm:pt>
    <dgm:pt modelId="{0D5C8AE4-7619-4ADC-8628-D6DF87774967}" type="sibTrans" cxnId="{DEF1A6CB-E6E7-4DA1-B042-FB4177AEE3A6}">
      <dgm:prSet/>
      <dgm:spPr/>
      <dgm:t>
        <a:bodyPr/>
        <a:lstStyle/>
        <a:p>
          <a:endParaRPr lang="ru-RU"/>
        </a:p>
      </dgm:t>
    </dgm:pt>
    <dgm:pt modelId="{3CA5ACE6-D5F4-4A26-8795-7ABAB114E21C}">
      <dgm:prSet phldrT="[Текст]"/>
      <dgm:spPr/>
      <dgm:t>
        <a:bodyPr/>
        <a:lstStyle/>
        <a:p>
          <a:r>
            <a:rPr lang="ru-RU" dirty="0" smtClean="0"/>
            <a:t>Индукционные,</a:t>
          </a:r>
          <a:endParaRPr lang="ru-RU" dirty="0"/>
        </a:p>
      </dgm:t>
    </dgm:pt>
    <dgm:pt modelId="{C79E21CA-84DB-4B1B-8D04-8DF9C895E4A0}" type="parTrans" cxnId="{29D71EB8-B817-4B0D-B53E-4A01314F9FD2}">
      <dgm:prSet/>
      <dgm:spPr/>
      <dgm:t>
        <a:bodyPr/>
        <a:lstStyle/>
        <a:p>
          <a:endParaRPr lang="ru-RU"/>
        </a:p>
      </dgm:t>
    </dgm:pt>
    <dgm:pt modelId="{C6077EE5-2082-4DEE-8989-A866B58BF86C}" type="sibTrans" cxnId="{29D71EB8-B817-4B0D-B53E-4A01314F9FD2}">
      <dgm:prSet/>
      <dgm:spPr/>
      <dgm:t>
        <a:bodyPr/>
        <a:lstStyle/>
        <a:p>
          <a:endParaRPr lang="ru-RU"/>
        </a:p>
      </dgm:t>
    </dgm:pt>
    <dgm:pt modelId="{9FCA66BE-F3BF-49FF-A760-16E8EA5C229F}">
      <dgm:prSet/>
      <dgm:spPr/>
      <dgm:t>
        <a:bodyPr/>
        <a:lstStyle/>
        <a:p>
          <a:r>
            <a:rPr lang="ru-RU" smtClean="0"/>
            <a:t>Гироскопические.</a:t>
          </a:r>
          <a:endParaRPr lang="ru-RU"/>
        </a:p>
      </dgm:t>
    </dgm:pt>
    <dgm:pt modelId="{844631F9-7D49-4325-9FE6-9AD1D00C3604}" type="parTrans" cxnId="{F3DD4E33-6EFE-4EF8-B5E8-02CD77575540}">
      <dgm:prSet/>
      <dgm:spPr/>
      <dgm:t>
        <a:bodyPr/>
        <a:lstStyle/>
        <a:p>
          <a:endParaRPr lang="ru-RU"/>
        </a:p>
      </dgm:t>
    </dgm:pt>
    <dgm:pt modelId="{1EE297AD-EB89-4409-91F7-1640471C29E2}" type="sibTrans" cxnId="{F3DD4E33-6EFE-4EF8-B5E8-02CD77575540}">
      <dgm:prSet/>
      <dgm:spPr/>
      <dgm:t>
        <a:bodyPr/>
        <a:lstStyle/>
        <a:p>
          <a:endParaRPr lang="ru-RU"/>
        </a:p>
      </dgm:t>
    </dgm:pt>
    <dgm:pt modelId="{FFC94BDF-6E30-4D04-BBF1-F39401DF354D}" type="pres">
      <dgm:prSet presAssocID="{5A09EA7C-0D35-4A11-ACDE-FBDB32623FC8}" presName="linear" presStyleCnt="0">
        <dgm:presLayoutVars>
          <dgm:animLvl val="lvl"/>
          <dgm:resizeHandles val="exact"/>
        </dgm:presLayoutVars>
      </dgm:prSet>
      <dgm:spPr/>
    </dgm:pt>
    <dgm:pt modelId="{A2922A7E-C271-41E0-BA9A-69BE60C7319B}" type="pres">
      <dgm:prSet presAssocID="{D39141AB-E556-4DE4-9DE8-8473186A932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B290A-62F8-42C0-8305-D5A2ACDF0EC9}" type="pres">
      <dgm:prSet presAssocID="{42387466-F557-4805-BF42-69CFBB6F3314}" presName="spacer" presStyleCnt="0"/>
      <dgm:spPr/>
    </dgm:pt>
    <dgm:pt modelId="{E4601DFA-C746-45D6-8887-3EA8DFDA0B6E}" type="pres">
      <dgm:prSet presAssocID="{10D4017D-EF4D-4EDE-8FF7-DADF231B21B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8783F-E04C-42A7-8FA0-1D7F7708CC48}" type="pres">
      <dgm:prSet presAssocID="{B8A1BCB2-9991-4464-9B8D-F6312F94F718}" presName="spacer" presStyleCnt="0"/>
      <dgm:spPr/>
    </dgm:pt>
    <dgm:pt modelId="{0FEDC311-4CA6-496D-91DE-A15EF7CDB335}" type="pres">
      <dgm:prSet presAssocID="{F164712C-2867-453F-B46C-3E444725CCA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03C1-DC1F-421C-9465-8922D44F1A1D}" type="pres">
      <dgm:prSet presAssocID="{92E60D19-5668-4DFD-A286-8345825D7325}" presName="spacer" presStyleCnt="0"/>
      <dgm:spPr/>
    </dgm:pt>
    <dgm:pt modelId="{2D0E1D8F-C86F-4C89-B254-56DAEFF0E55A}" type="pres">
      <dgm:prSet presAssocID="{844D8B89-E273-4A3B-A213-EAA1BE8FA04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2C6AA-DBA1-4FB6-86AB-CD3A839074B5}" type="pres">
      <dgm:prSet presAssocID="{0D5C8AE4-7619-4ADC-8628-D6DF87774967}" presName="spacer" presStyleCnt="0"/>
      <dgm:spPr/>
    </dgm:pt>
    <dgm:pt modelId="{0E1D6CE6-E212-45C6-9D70-D448B77A4C3B}" type="pres">
      <dgm:prSet presAssocID="{3CA5ACE6-D5F4-4A26-8795-7ABAB114E21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FFE6F-EF19-4456-9180-A41447DFABA7}" type="pres">
      <dgm:prSet presAssocID="{C6077EE5-2082-4DEE-8989-A866B58BF86C}" presName="spacer" presStyleCnt="0"/>
      <dgm:spPr/>
    </dgm:pt>
    <dgm:pt modelId="{80213FCC-2023-4EA1-BF91-8B0D58091C6D}" type="pres">
      <dgm:prSet presAssocID="{9FCA66BE-F3BF-49FF-A760-16E8EA5C229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CC50DE8-9503-4A16-AD53-48EF6368ED25}" type="presOf" srcId="{3CA5ACE6-D5F4-4A26-8795-7ABAB114E21C}" destId="{0E1D6CE6-E212-45C6-9D70-D448B77A4C3B}" srcOrd="0" destOrd="0" presId="urn:microsoft.com/office/officeart/2005/8/layout/vList2"/>
    <dgm:cxn modelId="{312545B8-8D26-4F06-8079-8758F4BAEFDF}" srcId="{5A09EA7C-0D35-4A11-ACDE-FBDB32623FC8}" destId="{10D4017D-EF4D-4EDE-8FF7-DADF231B21BE}" srcOrd="1" destOrd="0" parTransId="{15F7C6E0-8C85-47D6-B40F-FFAA4E019C7D}" sibTransId="{B8A1BCB2-9991-4464-9B8D-F6312F94F718}"/>
    <dgm:cxn modelId="{35F3B43F-EBA5-4FE9-858A-C8C69EC714E9}" srcId="{5A09EA7C-0D35-4A11-ACDE-FBDB32623FC8}" destId="{F164712C-2867-453F-B46C-3E444725CCAD}" srcOrd="2" destOrd="0" parTransId="{81C35BEB-6801-4B5C-9F0D-BA533D56D0DF}" sibTransId="{92E60D19-5668-4DFD-A286-8345825D7325}"/>
    <dgm:cxn modelId="{DEF1A6CB-E6E7-4DA1-B042-FB4177AEE3A6}" srcId="{5A09EA7C-0D35-4A11-ACDE-FBDB32623FC8}" destId="{844D8B89-E273-4A3B-A213-EAA1BE8FA04C}" srcOrd="3" destOrd="0" parTransId="{67ED1B39-E72D-40FA-97FF-33176D0F9EC1}" sibTransId="{0D5C8AE4-7619-4ADC-8628-D6DF87774967}"/>
    <dgm:cxn modelId="{43DFB10A-5059-418D-8C42-E5309F0CD78C}" srcId="{5A09EA7C-0D35-4A11-ACDE-FBDB32623FC8}" destId="{D39141AB-E556-4DE4-9DE8-8473186A932B}" srcOrd="0" destOrd="0" parTransId="{B5D34E56-D224-4FEF-B710-C25067303125}" sibTransId="{42387466-F557-4805-BF42-69CFBB6F3314}"/>
    <dgm:cxn modelId="{F3DD4E33-6EFE-4EF8-B5E8-02CD77575540}" srcId="{5A09EA7C-0D35-4A11-ACDE-FBDB32623FC8}" destId="{9FCA66BE-F3BF-49FF-A760-16E8EA5C229F}" srcOrd="5" destOrd="0" parTransId="{844631F9-7D49-4325-9FE6-9AD1D00C3604}" sibTransId="{1EE297AD-EB89-4409-91F7-1640471C29E2}"/>
    <dgm:cxn modelId="{23D8649B-3CB5-4CA4-A453-1349A98B2DD8}" type="presOf" srcId="{10D4017D-EF4D-4EDE-8FF7-DADF231B21BE}" destId="{E4601DFA-C746-45D6-8887-3EA8DFDA0B6E}" srcOrd="0" destOrd="0" presId="urn:microsoft.com/office/officeart/2005/8/layout/vList2"/>
    <dgm:cxn modelId="{27B09755-8F83-44F0-96BF-04936033AB8A}" type="presOf" srcId="{F164712C-2867-453F-B46C-3E444725CCAD}" destId="{0FEDC311-4CA6-496D-91DE-A15EF7CDB335}" srcOrd="0" destOrd="0" presId="urn:microsoft.com/office/officeart/2005/8/layout/vList2"/>
    <dgm:cxn modelId="{0611EC0C-16E5-416F-9507-480EAF12488C}" type="presOf" srcId="{844D8B89-E273-4A3B-A213-EAA1BE8FA04C}" destId="{2D0E1D8F-C86F-4C89-B254-56DAEFF0E55A}" srcOrd="0" destOrd="0" presId="urn:microsoft.com/office/officeart/2005/8/layout/vList2"/>
    <dgm:cxn modelId="{92C32AEC-9F0F-4BB9-92CA-D55A49C93731}" type="presOf" srcId="{5A09EA7C-0D35-4A11-ACDE-FBDB32623FC8}" destId="{FFC94BDF-6E30-4D04-BBF1-F39401DF354D}" srcOrd="0" destOrd="0" presId="urn:microsoft.com/office/officeart/2005/8/layout/vList2"/>
    <dgm:cxn modelId="{29D71EB8-B817-4B0D-B53E-4A01314F9FD2}" srcId="{5A09EA7C-0D35-4A11-ACDE-FBDB32623FC8}" destId="{3CA5ACE6-D5F4-4A26-8795-7ABAB114E21C}" srcOrd="4" destOrd="0" parTransId="{C79E21CA-84DB-4B1B-8D04-8DF9C895E4A0}" sibTransId="{C6077EE5-2082-4DEE-8989-A866B58BF86C}"/>
    <dgm:cxn modelId="{EA43D923-ECAA-44BD-8B4B-6B8BEF934855}" type="presOf" srcId="{D39141AB-E556-4DE4-9DE8-8473186A932B}" destId="{A2922A7E-C271-41E0-BA9A-69BE60C7319B}" srcOrd="0" destOrd="0" presId="urn:microsoft.com/office/officeart/2005/8/layout/vList2"/>
    <dgm:cxn modelId="{3520D924-9E11-42CF-B5FB-F8D6387819CE}" type="presOf" srcId="{9FCA66BE-F3BF-49FF-A760-16E8EA5C229F}" destId="{80213FCC-2023-4EA1-BF91-8B0D58091C6D}" srcOrd="0" destOrd="0" presId="urn:microsoft.com/office/officeart/2005/8/layout/vList2"/>
    <dgm:cxn modelId="{2DF7C96D-CEA6-4F92-AFE6-CECEB69DB7A6}" type="presParOf" srcId="{FFC94BDF-6E30-4D04-BBF1-F39401DF354D}" destId="{A2922A7E-C271-41E0-BA9A-69BE60C7319B}" srcOrd="0" destOrd="0" presId="urn:microsoft.com/office/officeart/2005/8/layout/vList2"/>
    <dgm:cxn modelId="{60ACF190-7B28-40B4-ADB9-DEEF9C764EE8}" type="presParOf" srcId="{FFC94BDF-6E30-4D04-BBF1-F39401DF354D}" destId="{11BB290A-62F8-42C0-8305-D5A2ACDF0EC9}" srcOrd="1" destOrd="0" presId="urn:microsoft.com/office/officeart/2005/8/layout/vList2"/>
    <dgm:cxn modelId="{A11E9371-382C-4E6C-A654-4E07C48A636C}" type="presParOf" srcId="{FFC94BDF-6E30-4D04-BBF1-F39401DF354D}" destId="{E4601DFA-C746-45D6-8887-3EA8DFDA0B6E}" srcOrd="2" destOrd="0" presId="urn:microsoft.com/office/officeart/2005/8/layout/vList2"/>
    <dgm:cxn modelId="{D2136243-87D1-4665-A15F-179A30DE8A0D}" type="presParOf" srcId="{FFC94BDF-6E30-4D04-BBF1-F39401DF354D}" destId="{2588783F-E04C-42A7-8FA0-1D7F7708CC48}" srcOrd="3" destOrd="0" presId="urn:microsoft.com/office/officeart/2005/8/layout/vList2"/>
    <dgm:cxn modelId="{AB3B5AC1-02B3-4EB5-B45F-4B2EFC40BA5A}" type="presParOf" srcId="{FFC94BDF-6E30-4D04-BBF1-F39401DF354D}" destId="{0FEDC311-4CA6-496D-91DE-A15EF7CDB335}" srcOrd="4" destOrd="0" presId="urn:microsoft.com/office/officeart/2005/8/layout/vList2"/>
    <dgm:cxn modelId="{A437B3E8-C207-4B4F-8F73-20665F6206C5}" type="presParOf" srcId="{FFC94BDF-6E30-4D04-BBF1-F39401DF354D}" destId="{EDC703C1-DC1F-421C-9465-8922D44F1A1D}" srcOrd="5" destOrd="0" presId="urn:microsoft.com/office/officeart/2005/8/layout/vList2"/>
    <dgm:cxn modelId="{DA6F7358-633E-4643-8348-24C0EE360943}" type="presParOf" srcId="{FFC94BDF-6E30-4D04-BBF1-F39401DF354D}" destId="{2D0E1D8F-C86F-4C89-B254-56DAEFF0E55A}" srcOrd="6" destOrd="0" presId="urn:microsoft.com/office/officeart/2005/8/layout/vList2"/>
    <dgm:cxn modelId="{641D80CE-FC4B-4611-93DF-8DD133D42375}" type="presParOf" srcId="{FFC94BDF-6E30-4D04-BBF1-F39401DF354D}" destId="{2852C6AA-DBA1-4FB6-86AB-CD3A839074B5}" srcOrd="7" destOrd="0" presId="urn:microsoft.com/office/officeart/2005/8/layout/vList2"/>
    <dgm:cxn modelId="{4C7584A6-CFA8-4BA1-A635-CBFE836D0E73}" type="presParOf" srcId="{FFC94BDF-6E30-4D04-BBF1-F39401DF354D}" destId="{0E1D6CE6-E212-45C6-9D70-D448B77A4C3B}" srcOrd="8" destOrd="0" presId="urn:microsoft.com/office/officeart/2005/8/layout/vList2"/>
    <dgm:cxn modelId="{361E125C-8E00-4B5E-951D-2288720A107F}" type="presParOf" srcId="{FFC94BDF-6E30-4D04-BBF1-F39401DF354D}" destId="{32CFFE6F-EF19-4456-9180-A41447DFABA7}" srcOrd="9" destOrd="0" presId="urn:microsoft.com/office/officeart/2005/8/layout/vList2"/>
    <dgm:cxn modelId="{9B5CFDBE-E46E-46A2-91DC-B58F34ADE3BE}" type="presParOf" srcId="{FFC94BDF-6E30-4D04-BBF1-F39401DF354D}" destId="{80213FCC-2023-4EA1-BF91-8B0D58091C6D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7143800" cy="205175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Устройство компьютера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endParaRPr lang="ru-RU" sz="2800" dirty="0" smtClean="0"/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Стр. 35-42. </a:t>
            </a:r>
            <a:endParaRPr lang="ru-RU" dirty="0" smtClean="0"/>
          </a:p>
          <a:p>
            <a:pPr algn="just">
              <a:spcAft>
                <a:spcPts val="0"/>
              </a:spcAft>
              <a:buNone/>
            </a:pPr>
            <a:endParaRPr lang="ru-RU" dirty="0" smtClean="0"/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Ответить </a:t>
            </a:r>
            <a:r>
              <a:rPr lang="ru-RU" dirty="0" smtClean="0"/>
              <a:t>на вопросы</a:t>
            </a:r>
            <a:r>
              <a:rPr lang="ru-RU" dirty="0" smtClean="0"/>
              <a:t>.</a:t>
            </a:r>
          </a:p>
          <a:p>
            <a:pPr algn="just">
              <a:spcAft>
                <a:spcPts val="0"/>
              </a:spcAft>
              <a:buNone/>
            </a:pPr>
            <a:endParaRPr lang="ru-RU" dirty="0" smtClean="0"/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Письменное задание: описать </a:t>
            </a:r>
            <a:r>
              <a:rPr lang="ru-RU" dirty="0" smtClean="0"/>
              <a:t>какие устройства ввода информации не используются обычными пользователями.</a:t>
            </a:r>
            <a:endParaRPr lang="ru-RU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0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965245" cy="611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Процессор</a:t>
            </a:r>
            <a:endParaRPr lang="ru-RU" dirty="0"/>
          </a:p>
        </p:txBody>
      </p:sp>
      <p:pic>
        <p:nvPicPr>
          <p:cNvPr id="97282" name="Picture 2" descr="microprocessor_architecture_8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5082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714620"/>
            <a:ext cx="3373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Процессор </a:t>
            </a:r>
            <a:r>
              <a:rPr lang="ru-RU" dirty="0" err="1" smtClean="0"/>
              <a:t>Intel</a:t>
            </a:r>
            <a:r>
              <a:rPr lang="ru-RU" dirty="0" smtClean="0"/>
              <a:t> 80&amp;6 (1978 г.)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24" y="642918"/>
            <a:ext cx="3929090" cy="228601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Производительность процессора </a:t>
            </a:r>
            <a:r>
              <a:rPr lang="ru-RU" dirty="0" smtClean="0"/>
              <a:t>характеризует </a:t>
            </a:r>
            <a:r>
              <a:rPr lang="ru-RU" dirty="0" smtClean="0"/>
              <a:t>скорость выполнения </a:t>
            </a:r>
            <a:r>
              <a:rPr lang="ru-RU" dirty="0" smtClean="0"/>
              <a:t>программ.</a:t>
            </a:r>
          </a:p>
          <a:p>
            <a:pPr algn="ctr"/>
            <a:r>
              <a:rPr lang="ru-RU" dirty="0" smtClean="0"/>
              <a:t>Производительность зависит от разрядности и частоты.</a:t>
            </a:r>
            <a:endParaRPr lang="ru-RU" dirty="0"/>
          </a:p>
        </p:txBody>
      </p:sp>
      <p:pic>
        <p:nvPicPr>
          <p:cNvPr id="97283" name="Рисунок 1" descr="http://i.kinja-img.com/gawker-media/image/upload/s--L6fnc13K--/c_fit,fl_progressive,q_80,w_636/18emvs7qllwu3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00372"/>
            <a:ext cx="2286016" cy="231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14348" y="3143248"/>
            <a:ext cx="5143536" cy="307183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Разрядность</a:t>
            </a:r>
            <a:r>
              <a:rPr lang="ru-RU" dirty="0" smtClean="0"/>
              <a:t> процессора определяется количеством двоичных разрядов, которые процессор обрабатывает одновременно</a:t>
            </a:r>
            <a:r>
              <a:rPr lang="ru-RU" dirty="0" smtClean="0"/>
              <a:t>. Измеряется в битах.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Частота</a:t>
            </a:r>
            <a:r>
              <a:rPr lang="ru-RU" dirty="0" smtClean="0"/>
              <a:t> процессора равна количеству тактов обработки данных, которые процессор производит за 1 </a:t>
            </a:r>
            <a:r>
              <a:rPr lang="ru-RU" dirty="0" smtClean="0"/>
              <a:t>секунду. Измеряется </a:t>
            </a:r>
            <a:r>
              <a:rPr lang="ru-RU" dirty="0" smtClean="0"/>
              <a:t>в мегагерцах (МГц).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5429264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Процессор </a:t>
            </a:r>
            <a:r>
              <a:rPr lang="ru-RU" dirty="0" err="1" smtClean="0"/>
              <a:t>Intel</a:t>
            </a:r>
            <a:r>
              <a:rPr lang="ru-RU" dirty="0" smtClean="0"/>
              <a:t> </a:t>
            </a:r>
            <a:r>
              <a:rPr lang="ru-RU" dirty="0" err="1" smtClean="0"/>
              <a:t>Core</a:t>
            </a:r>
            <a:r>
              <a:rPr lang="ru-RU" dirty="0" smtClean="0"/>
              <a:t> 2 </a:t>
            </a:r>
            <a:r>
              <a:rPr lang="ru-RU" dirty="0" err="1" smtClean="0"/>
              <a:t>Quad</a:t>
            </a:r>
            <a:r>
              <a:rPr lang="ru-RU" dirty="0" smtClean="0"/>
              <a:t> (2008 год)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3202"/>
            <a:ext cx="6965245" cy="4682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Системная плата</a:t>
            </a:r>
            <a:endParaRPr lang="ru-RU" dirty="0"/>
          </a:p>
        </p:txBody>
      </p:sp>
      <p:pic>
        <p:nvPicPr>
          <p:cNvPr id="98306" name="Рисунок 2" descr="http://i.tehnoprostir.com.ua/msi-z87m-gaming_800x_c4a5cfc218a63116a905d035fab115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98863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929190" y="714356"/>
            <a:ext cx="3429024" cy="27146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Системная (материнская) плата </a:t>
            </a:r>
            <a:r>
              <a:rPr lang="ru-RU" dirty="0" smtClean="0"/>
              <a:t>– это плата </a:t>
            </a:r>
            <a:r>
              <a:rPr lang="ru-RU" dirty="0" smtClean="0"/>
              <a:t>с набором чипов, на которой осуществляется монтаж большинства компонентов компьютерной системы посредством различных разъёмов.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643314"/>
            <a:ext cx="7715304" cy="25717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2400" dirty="0" smtClean="0"/>
              <a:t>На системной плате реализована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магистраль</a:t>
            </a:r>
            <a:r>
              <a:rPr lang="ru-RU" sz="2400" b="1" dirty="0" smtClean="0"/>
              <a:t> </a:t>
            </a:r>
            <a:r>
              <a:rPr lang="ru-RU" sz="2400" dirty="0" smtClean="0"/>
              <a:t>обмена информацией, имеются разъемы для установки процессора и модулей оперативной памяти, а также разъемы для подключения внешних устройств (принтеров, сканеров, модемов и др</a:t>
            </a:r>
            <a:r>
              <a:rPr lang="ru-RU" sz="2400" dirty="0" smtClean="0"/>
              <a:t>.).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4682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Устройства ввода </a:t>
            </a:r>
            <a:r>
              <a:rPr lang="ru-RU" b="1" dirty="0" smtClean="0"/>
              <a:t>информации</a:t>
            </a:r>
            <a:endParaRPr lang="ru-RU" dirty="0"/>
          </a:p>
        </p:txBody>
      </p:sp>
      <p:pic>
        <p:nvPicPr>
          <p:cNvPr id="9933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98716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5786454"/>
            <a:ext cx="8786874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Клавиатура</a:t>
            </a:r>
            <a:r>
              <a:rPr lang="ru-RU" dirty="0" smtClean="0"/>
              <a:t> – устройство для </a:t>
            </a:r>
            <a:r>
              <a:rPr lang="ru-RU" dirty="0" smtClean="0"/>
              <a:t>ввода числовой и текстовой </a:t>
            </a:r>
            <a:r>
              <a:rPr lang="ru-RU" dirty="0" smtClean="0"/>
              <a:t>информации.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571480"/>
            <a:ext cx="8786874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клавиш: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1764"/>
            <a:ext cx="6965245" cy="46827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Координатные устройства ввода</a:t>
            </a:r>
            <a:endParaRPr lang="ru-RU" sz="3200" dirty="0"/>
          </a:p>
        </p:txBody>
      </p:sp>
      <p:pic>
        <p:nvPicPr>
          <p:cNvPr id="100354" name="Picture 2" descr="i?id=ecc196f7f2c91f72735886258fac8acd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642918"/>
            <a:ext cx="33182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5072066" y="2857496"/>
            <a:ext cx="3357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Оптическая беспроводная мышь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642918"/>
            <a:ext cx="4857784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Мышь</a:t>
            </a:r>
            <a:r>
              <a:rPr lang="ru-RU" dirty="0" smtClean="0"/>
              <a:t> (манипулятор) – устройство для </a:t>
            </a:r>
            <a:r>
              <a:rPr lang="ru-RU" dirty="0" smtClean="0"/>
              <a:t>ввода графической информации и для работы с графическим интерфейсом </a:t>
            </a:r>
            <a:r>
              <a:rPr lang="ru-RU" dirty="0" smtClean="0"/>
              <a:t>программ.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1643042" y="3214686"/>
          <a:ext cx="5715040" cy="327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214546" y="2571744"/>
            <a:ext cx="250033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785813" y="3357563"/>
          <a:ext cx="3500437" cy="2625725"/>
        </p:xfrm>
        <a:graphic>
          <a:graphicData uri="http://schemas.openxmlformats.org/presentationml/2006/ole">
            <p:oleObj spid="_x0000_s103426" name="Точечный рисунок" r:id="rId3" imgW="7590476" imgH="5695238" progId="Paint.Picture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4414" y="5929330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Сенсорная панель</a:t>
            </a:r>
            <a:endParaRPr lang="ru-RU" dirty="0"/>
          </a:p>
        </p:txBody>
      </p:sp>
      <p:pic>
        <p:nvPicPr>
          <p:cNvPr id="103427" name="Picture 3" descr="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71480"/>
            <a:ext cx="3305186" cy="20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72132" y="2643182"/>
            <a:ext cx="258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Графический планшет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714356"/>
            <a:ext cx="4143404" cy="24288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Графический планшет </a:t>
            </a:r>
            <a:r>
              <a:rPr lang="ru-RU" dirty="0" smtClean="0"/>
              <a:t>– устройство для </a:t>
            </a:r>
            <a:r>
              <a:rPr lang="ru-RU" dirty="0" smtClean="0"/>
              <a:t>рисования и ввода рукописного </a:t>
            </a:r>
            <a:r>
              <a:rPr lang="ru-RU" dirty="0" smtClean="0"/>
              <a:t>текста. </a:t>
            </a:r>
          </a:p>
          <a:p>
            <a:pPr algn="ctr"/>
            <a:r>
              <a:rPr lang="ru-RU" dirty="0" smtClean="0"/>
              <a:t>Позволяют рисовать</a:t>
            </a:r>
            <a:r>
              <a:rPr lang="ru-RU" dirty="0" smtClean="0"/>
              <a:t>, чертить схемы и добавлять подписи к электронным документам.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3357562"/>
            <a:ext cx="3929090" cy="292895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Сенсорная панель </a:t>
            </a:r>
            <a:r>
              <a:rPr lang="ru-RU" dirty="0" smtClean="0"/>
              <a:t>– устройство для работы с графическим интерфейсом программ. Перемещение </a:t>
            </a:r>
            <a:r>
              <a:rPr lang="ru-RU" dirty="0" smtClean="0"/>
              <a:t>пальца по поверхности </a:t>
            </a:r>
            <a:r>
              <a:rPr lang="ru-RU" dirty="0" smtClean="0"/>
              <a:t> панели преобразуется </a:t>
            </a:r>
            <a:r>
              <a:rPr lang="ru-RU" dirty="0" smtClean="0"/>
              <a:t>в перемещение курсора на экране монитора.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42976" y="31764"/>
            <a:ext cx="6965245" cy="46827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Координатные устройства ввода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8215370" cy="46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Устройства ввода информации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4450" name="Рисунок 3" descr="http://hovrashok.com.ua/images/Dec/06/065a94c1ec2bca95391e5bf6af1102e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642918"/>
            <a:ext cx="3071835" cy="198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000496" y="642918"/>
            <a:ext cx="4357718" cy="192882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Сканер </a:t>
            </a:r>
            <a:r>
              <a:rPr lang="ru-RU" dirty="0" smtClean="0">
                <a:solidFill>
                  <a:schemeClr val="bg1"/>
                </a:solidFill>
              </a:rPr>
              <a:t>– устройство для </a:t>
            </a:r>
            <a:r>
              <a:rPr lang="ru-RU" dirty="0" smtClean="0"/>
              <a:t>оптического ввода в компьютер и преобразования в компьютерную форму изображений (фотографий, рисунков, слайдов), а также текстовых </a:t>
            </a:r>
            <a:r>
              <a:rPr lang="ru-RU" dirty="0" smtClean="0"/>
              <a:t>документов.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104451" name="Рисунок 4" descr="http://srv-live.lazada.com.my/p/image-9644242-1-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50057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Рисунок 5" descr="http://binar-shop.ru/data/150323/1646594959143430-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643182"/>
            <a:ext cx="26696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857224" y="2714620"/>
            <a:ext cx="4500594" cy="16430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фотокамера </a:t>
            </a:r>
            <a:r>
              <a:rPr lang="ru-RU" dirty="0" smtClean="0"/>
              <a:t>– устройство для получения видеоизображения </a:t>
            </a:r>
            <a:r>
              <a:rPr lang="ru-RU" dirty="0" smtClean="0"/>
              <a:t>и фотоснимки непосредственно в цифровом (компьютерном) формате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68" y="4714884"/>
            <a:ext cx="4500594" cy="14287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Web-камера</a:t>
            </a:r>
            <a:r>
              <a:rPr lang="ru-RU" dirty="0" smtClean="0"/>
              <a:t> – устройство для </a:t>
            </a:r>
            <a:r>
              <a:rPr lang="ru-RU" dirty="0" smtClean="0"/>
              <a:t>передачи «живого» видео по компьютерным </a:t>
            </a:r>
            <a:r>
              <a:rPr lang="ru-RU" dirty="0" smtClean="0"/>
              <a:t>сетям.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785786" y="642918"/>
          <a:ext cx="4213743" cy="2571768"/>
        </p:xfrm>
        <a:graphic>
          <a:graphicData uri="http://schemas.openxmlformats.org/presentationml/2006/ole">
            <p:oleObj spid="_x0000_s105473" name="Точечный рисунок" r:id="rId3" imgW="6725589" imgH="4095238" progId="Paint.Picture">
              <p:embed/>
            </p:oleObj>
          </a:graphicData>
        </a:graphic>
      </p:graphicFrame>
      <p:pic>
        <p:nvPicPr>
          <p:cNvPr id="105475" name="Рисунок 6" descr="http://www.cclonline.com/images/MediaPool/lfz8r8FJrmgMX5Jr5uM9jQ-3d-3d_BigProduct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714356"/>
            <a:ext cx="306658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85786" y="3357562"/>
            <a:ext cx="4500594" cy="28575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Микрофон </a:t>
            </a:r>
            <a:r>
              <a:rPr lang="ru-RU" b="1" dirty="0" smtClean="0"/>
              <a:t>-  </a:t>
            </a:r>
            <a:r>
              <a:rPr lang="ru-RU" dirty="0" smtClean="0"/>
              <a:t>устройства для </a:t>
            </a:r>
            <a:r>
              <a:rPr lang="ru-RU" dirty="0" smtClean="0"/>
              <a:t>ввода </a:t>
            </a:r>
            <a:r>
              <a:rPr lang="ru-RU" dirty="0" smtClean="0"/>
              <a:t>звуковой информации</a:t>
            </a:r>
            <a:r>
              <a:rPr lang="ru-RU" b="1" dirty="0" smtClean="0"/>
              <a:t>, </a:t>
            </a:r>
            <a:r>
              <a:rPr lang="ru-RU" dirty="0" smtClean="0"/>
              <a:t>подключается </a:t>
            </a:r>
            <a:r>
              <a:rPr lang="ru-RU" dirty="0" smtClean="0"/>
              <a:t>ко входу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Звуковой карты </a:t>
            </a:r>
            <a:r>
              <a:rPr lang="ru-RU" dirty="0" smtClean="0">
                <a:solidFill>
                  <a:schemeClr val="bg1"/>
                </a:solidFill>
              </a:rPr>
              <a:t>(позволяет </a:t>
            </a:r>
            <a:r>
              <a:rPr lang="ru-RU" dirty="0" smtClean="0"/>
              <a:t>синтезировать </a:t>
            </a:r>
            <a:r>
              <a:rPr lang="ru-RU" dirty="0" smtClean="0"/>
              <a:t>звук, в </a:t>
            </a:r>
            <a:r>
              <a:rPr lang="ru-RU" dirty="0" smtClean="0"/>
              <a:t>ее памяти хранятся звуки различных музыкальных </a:t>
            </a:r>
            <a:r>
              <a:rPr lang="ru-RU" dirty="0" smtClean="0"/>
              <a:t>инструментов).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29256" y="3357562"/>
            <a:ext cx="2928958" cy="28575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Джойстики </a:t>
            </a:r>
            <a:r>
              <a:rPr lang="ru-RU" dirty="0" smtClean="0"/>
              <a:t>(</a:t>
            </a:r>
            <a:r>
              <a:rPr lang="ru-RU" dirty="0" smtClean="0"/>
              <a:t>игровые манипуляторы) </a:t>
            </a:r>
            <a:r>
              <a:rPr lang="ru-RU" dirty="0" smtClean="0"/>
              <a:t> - устройство </a:t>
            </a:r>
            <a:r>
              <a:rPr lang="ru-RU" dirty="0" smtClean="0"/>
              <a:t>для </a:t>
            </a:r>
            <a:r>
              <a:rPr lang="ru-RU" dirty="0" smtClean="0"/>
              <a:t>управления </a:t>
            </a:r>
            <a:r>
              <a:rPr lang="ru-RU" dirty="0" smtClean="0"/>
              <a:t>ходом компьютерных </a:t>
            </a:r>
            <a:r>
              <a:rPr lang="ru-RU" dirty="0" smtClean="0"/>
              <a:t>игр и симуляторов. </a:t>
            </a: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836712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24847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Привести примеры устройств ввода информации в различных сферах человеческой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5676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477</TotalTime>
  <Words>377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Кнопка</vt:lpstr>
      <vt:lpstr>Изображение Paintbrush</vt:lpstr>
      <vt:lpstr>Устройство компьютера</vt:lpstr>
      <vt:lpstr>Процессор</vt:lpstr>
      <vt:lpstr>Системная плата</vt:lpstr>
      <vt:lpstr>Устройства ввода информации</vt:lpstr>
      <vt:lpstr>Координатные устройства ввода</vt:lpstr>
      <vt:lpstr>Координатные устройства ввода</vt:lpstr>
      <vt:lpstr>Слайд 7</vt:lpstr>
      <vt:lpstr>Слайд 8</vt:lpstr>
      <vt:lpstr>Практическое занятие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88</cp:revision>
  <dcterms:created xsi:type="dcterms:W3CDTF">2015-01-11T15:58:15Z</dcterms:created>
  <dcterms:modified xsi:type="dcterms:W3CDTF">2015-11-04T05:47:30Z</dcterms:modified>
</cp:coreProperties>
</file>