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8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143800" cy="4000528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Программная </a:t>
            </a:r>
            <a:r>
              <a:rPr lang="ru-RU" sz="6000" b="1" dirty="0"/>
              <a:t>обработка данных на </a:t>
            </a:r>
            <a:r>
              <a:rPr lang="ru-RU" sz="6000" b="1" dirty="0" smtClean="0"/>
              <a:t>компьютере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965245" cy="823315"/>
          </a:xfrm>
        </p:spPr>
        <p:txBody>
          <a:bodyPr/>
          <a:lstStyle/>
          <a:p>
            <a:r>
              <a:rPr lang="ru-RU" b="1" dirty="0"/>
              <a:t>Данные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115616" y="1556792"/>
            <a:ext cx="6984776" cy="4464496"/>
            <a:chOff x="1115616" y="1556792"/>
            <a:chExt cx="6984776" cy="446449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168093" y="1556792"/>
              <a:ext cx="1512168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Числовая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915816" y="1556792"/>
              <a:ext cx="1440160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Текстовая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591531" y="1556792"/>
              <a:ext cx="1636653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Графическая</a:t>
              </a:r>
              <a:endParaRPr lang="ru-RU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463739" y="1556792"/>
              <a:ext cx="1512168" cy="35964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Звуковая</a:t>
              </a:r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15616" y="2060848"/>
              <a:ext cx="6984776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Информация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115616" y="2492896"/>
              <a:ext cx="6984776" cy="93610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может обрабатываться компьютером, если она представлена в двоичной знаковой системе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259632" y="3789040"/>
              <a:ext cx="6840760" cy="223224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b="1" spc="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Данные</a:t>
              </a:r>
              <a:r>
                <a:rPr lang="ru-RU" dirty="0" smtClean="0"/>
                <a:t> – это информация представленная в виде последовательности нулей и единиц (двоичный код), т.е. последовательности электрических импульсов.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6551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936103"/>
          </a:xfrm>
        </p:spPr>
        <p:txBody>
          <a:bodyPr>
            <a:noAutofit/>
          </a:bodyPr>
          <a:lstStyle/>
          <a:p>
            <a:r>
              <a:rPr lang="ru-RU" sz="3200" b="1" dirty="0"/>
              <a:t>Представление информации человеком и компьютером</a:t>
            </a:r>
            <a:endParaRPr lang="ru-RU" sz="32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988839"/>
            <a:ext cx="121099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959868"/>
              </p:ext>
            </p:extLst>
          </p:nvPr>
        </p:nvGraphicFramePr>
        <p:xfrm>
          <a:off x="323528" y="1988840"/>
          <a:ext cx="864096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Точечный рисунок" r:id="rId3" imgW="5630061" imgH="2019048" progId="Paint.Picture">
                  <p:embed/>
                </p:oleObj>
              </mc:Choice>
              <mc:Fallback>
                <p:oleObj name="Точечный рисунок" r:id="rId3" imgW="5630061" imgH="20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88840"/>
                        <a:ext cx="8640960" cy="352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33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548680"/>
            <a:ext cx="6965245" cy="811218"/>
          </a:xfrm>
        </p:spPr>
        <p:txBody>
          <a:bodyPr/>
          <a:lstStyle/>
          <a:p>
            <a:r>
              <a:rPr lang="ru-RU" b="1" dirty="0"/>
              <a:t>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75921"/>
            <a:ext cx="7488832" cy="2357134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ru-RU" dirty="0"/>
              <a:t>Для того чтобы компьютер «знал», что ему делать с данными, как их обрабатывать, он должен получить определенную команду (инструкцию). </a:t>
            </a:r>
            <a:endParaRPr lang="ru-RU" dirty="0" smtClean="0"/>
          </a:p>
          <a:p>
            <a:pPr marL="0" indent="457200" algn="just">
              <a:buNone/>
            </a:pPr>
            <a:r>
              <a:rPr lang="ru-RU" dirty="0" smtClean="0"/>
              <a:t>Например</a:t>
            </a:r>
            <a:r>
              <a:rPr lang="ru-RU" dirty="0"/>
              <a:t>, «сложить два числа» или «заменить один символ в тексте на другой</a:t>
            </a:r>
            <a:r>
              <a:rPr lang="ru-RU" dirty="0" smtClean="0"/>
              <a:t>».</a:t>
            </a:r>
          </a:p>
          <a:p>
            <a:pPr marL="0" indent="457200" algn="just">
              <a:buNone/>
            </a:pPr>
            <a:r>
              <a:rPr lang="ru-RU" dirty="0"/>
              <a:t>Р</a:t>
            </a:r>
            <a:r>
              <a:rPr lang="ru-RU" dirty="0" smtClean="0"/>
              <a:t>ешение поставленной задачи </a:t>
            </a:r>
            <a:r>
              <a:rPr lang="ru-RU" dirty="0"/>
              <a:t>представляется в форме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алгоритма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0354" y="4149080"/>
            <a:ext cx="7021773" cy="9361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  <a:r>
              <a:rPr lang="ru-RU" dirty="0" smtClean="0"/>
              <a:t> - </a:t>
            </a:r>
            <a:r>
              <a:rPr lang="ru-RU" dirty="0"/>
              <a:t>определенная последовательность команд.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1844" y="5301208"/>
            <a:ext cx="6942026" cy="9361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r>
              <a:rPr lang="ru-RU" dirty="0"/>
              <a:t> — это алгоритм, который записан на языке программирования и выполняется компьютером.</a:t>
            </a:r>
          </a:p>
        </p:txBody>
      </p:sp>
    </p:spTree>
    <p:extLst>
      <p:ext uri="{BB962C8B-B14F-4D97-AF65-F5344CB8AC3E}">
        <p14:creationId xmlns:p14="http://schemas.microsoft.com/office/powerpoint/2010/main" val="310021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965245" cy="720080"/>
          </a:xfrm>
        </p:spPr>
        <p:txBody>
          <a:bodyPr>
            <a:noAutofit/>
          </a:bodyPr>
          <a:lstStyle/>
          <a:p>
            <a:r>
              <a:rPr lang="ru-RU" sz="3200" b="1" dirty="0"/>
              <a:t>Функциональная схема компьютера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1925087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Центральным устройством компьютера, которое обрабатывает данные в соответствии с заданной программой, является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процессор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457200" algn="just">
              <a:buNone/>
            </a:pPr>
            <a:r>
              <a:rPr lang="ru-RU" dirty="0" smtClean="0"/>
              <a:t>Процессор </a:t>
            </a:r>
            <a:r>
              <a:rPr lang="ru-RU" dirty="0"/>
              <a:t>обрабатывает данные в двоичном компьютерном коде, в форме последовательностей электрических импульсов (нет импульса — 0, есть импульс — I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47664" y="3508209"/>
            <a:ext cx="239735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842715"/>
              </p:ext>
            </p:extLst>
          </p:nvPr>
        </p:nvGraphicFramePr>
        <p:xfrm>
          <a:off x="1367644" y="3337863"/>
          <a:ext cx="6480719" cy="303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Точечный рисунок" r:id="rId3" imgW="5934903" imgH="2762636" progId="Paint.Picture">
                  <p:embed/>
                </p:oleObj>
              </mc:Choice>
              <mc:Fallback>
                <p:oleObj name="Точечный рисунок" r:id="rId3" imgW="5934903" imgH="276263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337863"/>
                        <a:ext cx="6480719" cy="303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0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620688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Устройства компьютера</a:t>
            </a:r>
            <a:endParaRPr lang="ru-RU" sz="36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463040" y="1556792"/>
            <a:ext cx="5857880" cy="4392488"/>
            <a:chOff x="1463040" y="1556792"/>
            <a:chExt cx="5857880" cy="439248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63040" y="1556792"/>
              <a:ext cx="2604904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Ввода информации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4716016" y="1556792"/>
              <a:ext cx="2604904" cy="5760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Вывода информации</a:t>
              </a:r>
              <a:endParaRPr lang="ru-RU" dirty="0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2513464" y="2267117"/>
              <a:ext cx="504056" cy="288032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5766440" y="2267117"/>
              <a:ext cx="504056" cy="288032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463040" y="2996952"/>
              <a:ext cx="2604904" cy="29523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/>
                <a:t>«переводят» информацию с языка человека на язык компьютера</a:t>
              </a: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716016" y="2996952"/>
              <a:ext cx="2604904" cy="29523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/>
                <a:t>«переводят» информацию с двоичного языка компьютера в формы, доступные для человеческого восприятия</a:t>
              </a: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5614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832648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dirty="0" smtClean="0"/>
              <a:t>Для обработки данных компьютером, </a:t>
            </a:r>
            <a:r>
              <a:rPr lang="ru-RU" dirty="0"/>
              <a:t>программа и данные должны быть загружены в оперативную память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dirty="0" smtClean="0"/>
              <a:t>Процессор: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считывает и выполняет команды программы,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запрашивает данные с </a:t>
            </a:r>
            <a:r>
              <a:rPr lang="ru-RU" dirty="0"/>
              <a:t>устройств </a:t>
            </a:r>
            <a:r>
              <a:rPr lang="ru-RU" dirty="0" smtClean="0"/>
              <a:t>ввода,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записывает </a:t>
            </a:r>
            <a:r>
              <a:rPr lang="ru-RU" dirty="0"/>
              <a:t>полученные данные обратно в оперативную </a:t>
            </a:r>
            <a:r>
              <a:rPr lang="ru-RU" dirty="0" smtClean="0"/>
              <a:t>память,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пересылает на устройства вывода.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 marL="0" indent="457200" algn="just">
              <a:buNone/>
            </a:pPr>
            <a:r>
              <a:rPr lang="ru-RU" dirty="0" smtClean="0"/>
              <a:t>При </a:t>
            </a:r>
            <a:r>
              <a:rPr lang="ru-RU" dirty="0"/>
              <a:t>выключении компьютера все данные и программы в оперативной памяти стираются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r>
              <a:rPr lang="ru-RU" dirty="0"/>
              <a:t>Для долговременного хранения большого количества различных программ и данных используется долговременная память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r>
              <a:rPr lang="ru-RU" dirty="0" smtClean="0"/>
              <a:t>Пересылка данных и программ осуществляется по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85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836712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24847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Перечислить </a:t>
            </a:r>
            <a:r>
              <a:rPr lang="ru-RU" dirty="0"/>
              <a:t>устройства ввода и вывода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Привести </a:t>
            </a:r>
            <a:r>
              <a:rPr lang="ru-RU" dirty="0"/>
              <a:t>примеры алгоритмов.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67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Стр. </a:t>
            </a:r>
            <a:r>
              <a:rPr lang="ru-RU" dirty="0" smtClean="0"/>
              <a:t>33-34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Подготовить доклад к семинару по темам:</a:t>
            </a:r>
          </a:p>
          <a:p>
            <a:r>
              <a:rPr lang="ru-RU" dirty="0"/>
              <a:t>1.Процессор. История развития.</a:t>
            </a:r>
          </a:p>
          <a:p>
            <a:r>
              <a:rPr lang="ru-RU" dirty="0"/>
              <a:t>2.Системная плата. История развития.</a:t>
            </a:r>
          </a:p>
          <a:p>
            <a:r>
              <a:rPr lang="ru-RU" dirty="0"/>
              <a:t>3.Клавиатура. Группы клавиш.</a:t>
            </a:r>
          </a:p>
          <a:p>
            <a:r>
              <a:rPr lang="ru-RU" dirty="0"/>
              <a:t>4.Компьютерная мышь и её виды.</a:t>
            </a:r>
          </a:p>
          <a:p>
            <a:r>
              <a:rPr lang="ru-RU" dirty="0"/>
              <a:t>5.Графический планшет.</a:t>
            </a:r>
          </a:p>
          <a:p>
            <a:r>
              <a:rPr lang="ru-RU" dirty="0"/>
              <a:t>6.Сканер.</a:t>
            </a:r>
          </a:p>
          <a:p>
            <a:r>
              <a:rPr lang="ru-RU" dirty="0"/>
              <a:t>7.Веб-камера</a:t>
            </a:r>
            <a:r>
              <a:rPr lang="ru-RU" dirty="0" smtClean="0"/>
              <a:t>.</a:t>
            </a:r>
          </a:p>
          <a:p>
            <a:r>
              <a:rPr lang="ru-RU" dirty="0"/>
              <a:t>8.Звуковая карта и микрофон.</a:t>
            </a:r>
          </a:p>
          <a:p>
            <a:r>
              <a:rPr lang="ru-RU" dirty="0"/>
              <a:t>9.Джойстик.</a:t>
            </a:r>
          </a:p>
          <a:p>
            <a:r>
              <a:rPr lang="ru-RU" dirty="0"/>
              <a:t>10.Монитор.</a:t>
            </a:r>
          </a:p>
          <a:p>
            <a:r>
              <a:rPr lang="ru-RU" dirty="0"/>
              <a:t>11.Принтер и плоттер.</a:t>
            </a:r>
          </a:p>
          <a:p>
            <a:r>
              <a:rPr lang="ru-RU" dirty="0"/>
              <a:t>12.Колонки и наушники.</a:t>
            </a:r>
          </a:p>
          <a:p>
            <a:r>
              <a:rPr lang="ru-RU" dirty="0"/>
              <a:t>13.Оперативная память.</a:t>
            </a:r>
          </a:p>
          <a:p>
            <a:r>
              <a:rPr lang="ru-RU" dirty="0"/>
              <a:t>14.Долговременная память.</a:t>
            </a:r>
            <a:endParaRPr lang="ru-RU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4044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427</TotalTime>
  <Words>346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Wingdings</vt:lpstr>
      <vt:lpstr>Кнопка</vt:lpstr>
      <vt:lpstr>Изображение Paintbrush</vt:lpstr>
      <vt:lpstr>Программная обработка данных на компьютере</vt:lpstr>
      <vt:lpstr>Данные</vt:lpstr>
      <vt:lpstr>Представление информации человеком и компьютером</vt:lpstr>
      <vt:lpstr>Программы</vt:lpstr>
      <vt:lpstr>Функциональная схема компьютера</vt:lpstr>
      <vt:lpstr>Устройства компьютера</vt:lpstr>
      <vt:lpstr>Презентация PowerPoint</vt:lpstr>
      <vt:lpstr>Практическое занятие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Wika</cp:lastModifiedBy>
  <cp:revision>80</cp:revision>
  <dcterms:created xsi:type="dcterms:W3CDTF">2015-01-11T15:58:15Z</dcterms:created>
  <dcterms:modified xsi:type="dcterms:W3CDTF">2015-11-03T13:45:19Z</dcterms:modified>
</cp:coreProperties>
</file>