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9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BC3A3-5AFF-4532-8A9B-ED9A280842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6CB3E-8CEB-4ED1-B890-BB15005D6F7F}">
      <dgm:prSet phldrT="[Текст]"/>
      <dgm:spPr/>
      <dgm:t>
        <a:bodyPr/>
        <a:lstStyle/>
        <a:p>
          <a:r>
            <a:rPr lang="ru-RU" dirty="0" smtClean="0"/>
            <a:t>знак «О»</a:t>
          </a:r>
          <a:endParaRPr lang="ru-RU" dirty="0"/>
        </a:p>
      </dgm:t>
    </dgm:pt>
    <dgm:pt modelId="{10C15144-D086-4BA9-8E40-DD9BA265076A}" type="parTrans" cxnId="{0DDB2D67-09C5-4A6E-98EE-AF40A82F9EE0}">
      <dgm:prSet/>
      <dgm:spPr/>
      <dgm:t>
        <a:bodyPr/>
        <a:lstStyle/>
        <a:p>
          <a:endParaRPr lang="ru-RU"/>
        </a:p>
      </dgm:t>
    </dgm:pt>
    <dgm:pt modelId="{6BAF1E95-FCA9-45E6-8B01-24CB9E5010D5}" type="sibTrans" cxnId="{0DDB2D67-09C5-4A6E-98EE-AF40A82F9EE0}">
      <dgm:prSet/>
      <dgm:spPr/>
      <dgm:t>
        <a:bodyPr/>
        <a:lstStyle/>
        <a:p>
          <a:endParaRPr lang="ru-RU"/>
        </a:p>
      </dgm:t>
    </dgm:pt>
    <dgm:pt modelId="{B8001345-153C-4D09-BDD9-5AEFF2294C4A}">
      <dgm:prSet phldrT="[Текст]"/>
      <dgm:spPr/>
      <dgm:t>
        <a:bodyPr/>
        <a:lstStyle/>
        <a:p>
          <a:r>
            <a:rPr lang="ru-RU" dirty="0" smtClean="0"/>
            <a:t>буквы «О» в русском алфавите</a:t>
          </a:r>
          <a:endParaRPr lang="ru-RU" dirty="0"/>
        </a:p>
      </dgm:t>
    </dgm:pt>
    <dgm:pt modelId="{51702983-6F36-4BFC-A3EB-9E2E11547623}" type="parTrans" cxnId="{B1CB0319-46DC-4845-9089-BEEB758E2202}">
      <dgm:prSet/>
      <dgm:spPr/>
      <dgm:t>
        <a:bodyPr/>
        <a:lstStyle/>
        <a:p>
          <a:endParaRPr lang="ru-RU"/>
        </a:p>
      </dgm:t>
    </dgm:pt>
    <dgm:pt modelId="{51AB7307-60AE-4262-BE31-8547F3B3BB20}" type="sibTrans" cxnId="{B1CB0319-46DC-4845-9089-BEEB758E2202}">
      <dgm:prSet/>
      <dgm:spPr/>
      <dgm:t>
        <a:bodyPr/>
        <a:lstStyle/>
        <a:p>
          <a:endParaRPr lang="ru-RU"/>
        </a:p>
      </dgm:t>
    </dgm:pt>
    <dgm:pt modelId="{19EF6D15-B70E-499E-9A49-BB88633DB4B7}">
      <dgm:prSet phldrT="[Текст]"/>
      <dgm:spPr/>
      <dgm:t>
        <a:bodyPr/>
        <a:lstStyle/>
        <a:p>
          <a:r>
            <a:rPr lang="ru-RU" dirty="0" smtClean="0"/>
            <a:t>буквы «О» [он] в английском алфавите</a:t>
          </a:r>
          <a:endParaRPr lang="ru-RU" dirty="0"/>
        </a:p>
      </dgm:t>
    </dgm:pt>
    <dgm:pt modelId="{B12B3D8B-C9F0-479E-A555-41682AAC2861}" type="parTrans" cxnId="{F173070E-CC11-43E0-8CD2-E8416EE2E0B8}">
      <dgm:prSet/>
      <dgm:spPr/>
      <dgm:t>
        <a:bodyPr/>
        <a:lstStyle/>
        <a:p>
          <a:endParaRPr lang="ru-RU"/>
        </a:p>
      </dgm:t>
    </dgm:pt>
    <dgm:pt modelId="{14BCB6A1-E2E4-486D-9E49-5B6F8D4906E3}" type="sibTrans" cxnId="{F173070E-CC11-43E0-8CD2-E8416EE2E0B8}">
      <dgm:prSet/>
      <dgm:spPr/>
      <dgm:t>
        <a:bodyPr/>
        <a:lstStyle/>
        <a:p>
          <a:endParaRPr lang="ru-RU"/>
        </a:p>
      </dgm:t>
    </dgm:pt>
    <dgm:pt modelId="{8707D176-CE08-4E44-8536-0C3225793D38}">
      <dgm:prSet/>
      <dgm:spPr/>
      <dgm:t>
        <a:bodyPr/>
        <a:lstStyle/>
        <a:p>
          <a:r>
            <a:rPr lang="ru-RU" smtClean="0"/>
            <a:t>цифры 0 (ноль) в системах счисления</a:t>
          </a:r>
          <a:endParaRPr lang="ru-RU"/>
        </a:p>
      </dgm:t>
    </dgm:pt>
    <dgm:pt modelId="{F39281B0-E284-4F7B-9BA0-42BD2398E7A0}" type="parTrans" cxnId="{B176162B-2326-4936-ABC5-B597BFA64B2A}">
      <dgm:prSet/>
      <dgm:spPr/>
      <dgm:t>
        <a:bodyPr/>
        <a:lstStyle/>
        <a:p>
          <a:endParaRPr lang="ru-RU"/>
        </a:p>
      </dgm:t>
    </dgm:pt>
    <dgm:pt modelId="{F317A46A-1821-49B0-9AED-95DED9C5F35E}" type="sibTrans" cxnId="{B176162B-2326-4936-ABC5-B597BFA64B2A}">
      <dgm:prSet/>
      <dgm:spPr/>
      <dgm:t>
        <a:bodyPr/>
        <a:lstStyle/>
        <a:p>
          <a:endParaRPr lang="ru-RU"/>
        </a:p>
      </dgm:t>
    </dgm:pt>
    <dgm:pt modelId="{8C5659F4-1401-4A4A-AB8F-8F30E640E616}">
      <dgm:prSet/>
      <dgm:spPr/>
      <dgm:t>
        <a:bodyPr/>
        <a:lstStyle/>
        <a:p>
          <a:r>
            <a:rPr lang="ru-RU" smtClean="0"/>
            <a:t>символа химического элемента «О» (кислорода) в таблице Д. И. Менделеева</a:t>
          </a:r>
          <a:endParaRPr lang="ru-RU"/>
        </a:p>
      </dgm:t>
    </dgm:pt>
    <dgm:pt modelId="{CF6D6B81-338F-45EC-971F-87D110F970AF}" type="parTrans" cxnId="{2A00302F-4421-4480-A042-DEBFFF5810AC}">
      <dgm:prSet/>
      <dgm:spPr/>
      <dgm:t>
        <a:bodyPr/>
        <a:lstStyle/>
        <a:p>
          <a:endParaRPr lang="ru-RU"/>
        </a:p>
      </dgm:t>
    </dgm:pt>
    <dgm:pt modelId="{6C24151A-670F-4B40-926D-BEA548D2C7AC}" type="sibTrans" cxnId="{2A00302F-4421-4480-A042-DEBFFF5810AC}">
      <dgm:prSet/>
      <dgm:spPr/>
      <dgm:t>
        <a:bodyPr/>
        <a:lstStyle/>
        <a:p>
          <a:endParaRPr lang="ru-RU"/>
        </a:p>
      </dgm:t>
    </dgm:pt>
    <dgm:pt modelId="{DAA46806-F20F-4BC3-836D-AC6C018AD55D}" type="pres">
      <dgm:prSet presAssocID="{6DCBC3A3-5AFF-4532-8A9B-ED9A280842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1ACABB-63D0-4985-B83B-C82D4BB45770}" type="pres">
      <dgm:prSet presAssocID="{8316CB3E-8CEB-4ED1-B890-BB15005D6F7F}" presName="hierRoot1" presStyleCnt="0"/>
      <dgm:spPr/>
    </dgm:pt>
    <dgm:pt modelId="{5ABD0E22-6EF0-44A8-B8FA-FF3D5CF7D0CD}" type="pres">
      <dgm:prSet presAssocID="{8316CB3E-8CEB-4ED1-B890-BB15005D6F7F}" presName="composite" presStyleCnt="0"/>
      <dgm:spPr/>
    </dgm:pt>
    <dgm:pt modelId="{E10F2F36-BC15-4785-9543-8720145C6E1F}" type="pres">
      <dgm:prSet presAssocID="{8316CB3E-8CEB-4ED1-B890-BB15005D6F7F}" presName="background" presStyleLbl="node0" presStyleIdx="0" presStyleCnt="1"/>
      <dgm:spPr/>
    </dgm:pt>
    <dgm:pt modelId="{1459B34C-4D79-4F03-B73A-EDCFEEB963D8}" type="pres">
      <dgm:prSet presAssocID="{8316CB3E-8CEB-4ED1-B890-BB15005D6F7F}" presName="text" presStyleLbl="fgAcc0" presStyleIdx="0" presStyleCnt="1" custLinFactNeighborX="1495" custLinFactNeighborY="-4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7953A-1625-4BB3-9BF4-CD4D91C1B33A}" type="pres">
      <dgm:prSet presAssocID="{8316CB3E-8CEB-4ED1-B890-BB15005D6F7F}" presName="hierChild2" presStyleCnt="0"/>
      <dgm:spPr/>
    </dgm:pt>
    <dgm:pt modelId="{A22AA46B-D7E4-461F-9624-02CE8F62330D}" type="pres">
      <dgm:prSet presAssocID="{51702983-6F36-4BFC-A3EB-9E2E11547623}" presName="Name10" presStyleLbl="parChTrans1D2" presStyleIdx="0" presStyleCnt="4"/>
      <dgm:spPr/>
    </dgm:pt>
    <dgm:pt modelId="{2271CEAA-694C-4633-9E1B-64ADB45D681E}" type="pres">
      <dgm:prSet presAssocID="{B8001345-153C-4D09-BDD9-5AEFF2294C4A}" presName="hierRoot2" presStyleCnt="0"/>
      <dgm:spPr/>
    </dgm:pt>
    <dgm:pt modelId="{72A04DF4-D868-4665-9C1A-6D96B3839C80}" type="pres">
      <dgm:prSet presAssocID="{B8001345-153C-4D09-BDD9-5AEFF2294C4A}" presName="composite2" presStyleCnt="0"/>
      <dgm:spPr/>
    </dgm:pt>
    <dgm:pt modelId="{1E6EF714-42CF-4DB8-AA6D-D750D2B3414E}" type="pres">
      <dgm:prSet presAssocID="{B8001345-153C-4D09-BDD9-5AEFF2294C4A}" presName="background2" presStyleLbl="node2" presStyleIdx="0" presStyleCnt="4"/>
      <dgm:spPr/>
    </dgm:pt>
    <dgm:pt modelId="{BD94C19A-D867-4761-82DE-F6F42BBE03E9}" type="pres">
      <dgm:prSet presAssocID="{B8001345-153C-4D09-BDD9-5AEFF2294C4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E1E2DC-7982-42FC-8A3B-F7BA98D8ED92}" type="pres">
      <dgm:prSet presAssocID="{B8001345-153C-4D09-BDD9-5AEFF2294C4A}" presName="hierChild3" presStyleCnt="0"/>
      <dgm:spPr/>
    </dgm:pt>
    <dgm:pt modelId="{7DA6FC15-76AA-4B04-B2AF-98E7BB791D6D}" type="pres">
      <dgm:prSet presAssocID="{B12B3D8B-C9F0-479E-A555-41682AAC2861}" presName="Name10" presStyleLbl="parChTrans1D2" presStyleIdx="1" presStyleCnt="4"/>
      <dgm:spPr/>
    </dgm:pt>
    <dgm:pt modelId="{B37A7769-6EF2-42F1-BE57-1C06D8DF6791}" type="pres">
      <dgm:prSet presAssocID="{19EF6D15-B70E-499E-9A49-BB88633DB4B7}" presName="hierRoot2" presStyleCnt="0"/>
      <dgm:spPr/>
    </dgm:pt>
    <dgm:pt modelId="{DBFCAE15-C14B-4ACB-AB92-117582D486EE}" type="pres">
      <dgm:prSet presAssocID="{19EF6D15-B70E-499E-9A49-BB88633DB4B7}" presName="composite2" presStyleCnt="0"/>
      <dgm:spPr/>
    </dgm:pt>
    <dgm:pt modelId="{6E81763D-310A-4DAE-9FF0-B68A98B8A944}" type="pres">
      <dgm:prSet presAssocID="{19EF6D15-B70E-499E-9A49-BB88633DB4B7}" presName="background2" presStyleLbl="node2" presStyleIdx="1" presStyleCnt="4"/>
      <dgm:spPr/>
    </dgm:pt>
    <dgm:pt modelId="{28759CCB-1932-446E-97A0-3AF5591F059D}" type="pres">
      <dgm:prSet presAssocID="{19EF6D15-B70E-499E-9A49-BB88633DB4B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D5D6C-30C8-4AEA-B025-08F90BFBB658}" type="pres">
      <dgm:prSet presAssocID="{19EF6D15-B70E-499E-9A49-BB88633DB4B7}" presName="hierChild3" presStyleCnt="0"/>
      <dgm:spPr/>
    </dgm:pt>
    <dgm:pt modelId="{7C69DEE4-3094-4FB4-8962-CC3FB3EA2DAF}" type="pres">
      <dgm:prSet presAssocID="{CF6D6B81-338F-45EC-971F-87D110F970AF}" presName="Name10" presStyleLbl="parChTrans1D2" presStyleIdx="2" presStyleCnt="4"/>
      <dgm:spPr/>
    </dgm:pt>
    <dgm:pt modelId="{03D34198-4007-4C35-959E-28A7A9C5C6FF}" type="pres">
      <dgm:prSet presAssocID="{8C5659F4-1401-4A4A-AB8F-8F30E640E616}" presName="hierRoot2" presStyleCnt="0"/>
      <dgm:spPr/>
    </dgm:pt>
    <dgm:pt modelId="{B31C146A-57DF-459B-B9EB-12CFD6D3872F}" type="pres">
      <dgm:prSet presAssocID="{8C5659F4-1401-4A4A-AB8F-8F30E640E616}" presName="composite2" presStyleCnt="0"/>
      <dgm:spPr/>
    </dgm:pt>
    <dgm:pt modelId="{62C94139-AC83-4446-B416-CE71A9C65CBD}" type="pres">
      <dgm:prSet presAssocID="{8C5659F4-1401-4A4A-AB8F-8F30E640E616}" presName="background2" presStyleLbl="node2" presStyleIdx="2" presStyleCnt="4"/>
      <dgm:spPr/>
    </dgm:pt>
    <dgm:pt modelId="{715EBDD0-74EA-42C4-BD4D-63EE6AE9FA46}" type="pres">
      <dgm:prSet presAssocID="{8C5659F4-1401-4A4A-AB8F-8F30E640E616}" presName="text2" presStyleLbl="fgAcc2" presStyleIdx="2" presStyleCnt="4">
        <dgm:presLayoutVars>
          <dgm:chPref val="3"/>
        </dgm:presLayoutVars>
      </dgm:prSet>
      <dgm:spPr/>
    </dgm:pt>
    <dgm:pt modelId="{C86C1911-48A4-40B7-96C7-EB9F7BB64F84}" type="pres">
      <dgm:prSet presAssocID="{8C5659F4-1401-4A4A-AB8F-8F30E640E616}" presName="hierChild3" presStyleCnt="0"/>
      <dgm:spPr/>
    </dgm:pt>
    <dgm:pt modelId="{4EBA0BDB-7EA0-438C-ACEA-296D9CA99941}" type="pres">
      <dgm:prSet presAssocID="{F39281B0-E284-4F7B-9BA0-42BD2398E7A0}" presName="Name10" presStyleLbl="parChTrans1D2" presStyleIdx="3" presStyleCnt="4"/>
      <dgm:spPr/>
    </dgm:pt>
    <dgm:pt modelId="{C51AE277-1AB9-4E50-B9EA-EF9CB750763C}" type="pres">
      <dgm:prSet presAssocID="{8707D176-CE08-4E44-8536-0C3225793D38}" presName="hierRoot2" presStyleCnt="0"/>
      <dgm:spPr/>
    </dgm:pt>
    <dgm:pt modelId="{C23445A7-F2E5-415D-9197-1C627ACC5EA9}" type="pres">
      <dgm:prSet presAssocID="{8707D176-CE08-4E44-8536-0C3225793D38}" presName="composite2" presStyleCnt="0"/>
      <dgm:spPr/>
    </dgm:pt>
    <dgm:pt modelId="{F133F41A-A9D0-459E-A3DC-E827C95D5126}" type="pres">
      <dgm:prSet presAssocID="{8707D176-CE08-4E44-8536-0C3225793D38}" presName="background2" presStyleLbl="node2" presStyleIdx="3" presStyleCnt="4"/>
      <dgm:spPr/>
    </dgm:pt>
    <dgm:pt modelId="{7232BC4E-599F-424E-84D8-9C3FB90DF000}" type="pres">
      <dgm:prSet presAssocID="{8707D176-CE08-4E44-8536-0C3225793D38}" presName="text2" presStyleLbl="fgAcc2" presStyleIdx="3" presStyleCnt="4">
        <dgm:presLayoutVars>
          <dgm:chPref val="3"/>
        </dgm:presLayoutVars>
      </dgm:prSet>
      <dgm:spPr/>
    </dgm:pt>
    <dgm:pt modelId="{FFCC1FB2-F1CA-4598-9E88-51F49045056A}" type="pres">
      <dgm:prSet presAssocID="{8707D176-CE08-4E44-8536-0C3225793D38}" presName="hierChild3" presStyleCnt="0"/>
      <dgm:spPr/>
    </dgm:pt>
  </dgm:ptLst>
  <dgm:cxnLst>
    <dgm:cxn modelId="{2A00302F-4421-4480-A042-DEBFFF5810AC}" srcId="{8316CB3E-8CEB-4ED1-B890-BB15005D6F7F}" destId="{8C5659F4-1401-4A4A-AB8F-8F30E640E616}" srcOrd="2" destOrd="0" parTransId="{CF6D6B81-338F-45EC-971F-87D110F970AF}" sibTransId="{6C24151A-670F-4B40-926D-BEA548D2C7AC}"/>
    <dgm:cxn modelId="{B176162B-2326-4936-ABC5-B597BFA64B2A}" srcId="{8316CB3E-8CEB-4ED1-B890-BB15005D6F7F}" destId="{8707D176-CE08-4E44-8536-0C3225793D38}" srcOrd="3" destOrd="0" parTransId="{F39281B0-E284-4F7B-9BA0-42BD2398E7A0}" sibTransId="{F317A46A-1821-49B0-9AED-95DED9C5F35E}"/>
    <dgm:cxn modelId="{C6BCCA86-3EBD-4A4F-8CF2-B0FF52972EA9}" type="presOf" srcId="{19EF6D15-B70E-499E-9A49-BB88633DB4B7}" destId="{28759CCB-1932-446E-97A0-3AF5591F059D}" srcOrd="0" destOrd="0" presId="urn:microsoft.com/office/officeart/2005/8/layout/hierarchy1"/>
    <dgm:cxn modelId="{06D916E1-353D-40C3-B1E4-29E1916DC88F}" type="presOf" srcId="{B8001345-153C-4D09-BDD9-5AEFF2294C4A}" destId="{BD94C19A-D867-4761-82DE-F6F42BBE03E9}" srcOrd="0" destOrd="0" presId="urn:microsoft.com/office/officeart/2005/8/layout/hierarchy1"/>
    <dgm:cxn modelId="{225BE658-B0F0-4577-84DF-A029DBB05DAF}" type="presOf" srcId="{8C5659F4-1401-4A4A-AB8F-8F30E640E616}" destId="{715EBDD0-74EA-42C4-BD4D-63EE6AE9FA46}" srcOrd="0" destOrd="0" presId="urn:microsoft.com/office/officeart/2005/8/layout/hierarchy1"/>
    <dgm:cxn modelId="{81A1E704-D38D-4DB4-9681-8987FC8438DB}" type="presOf" srcId="{51702983-6F36-4BFC-A3EB-9E2E11547623}" destId="{A22AA46B-D7E4-461F-9624-02CE8F62330D}" srcOrd="0" destOrd="0" presId="urn:microsoft.com/office/officeart/2005/8/layout/hierarchy1"/>
    <dgm:cxn modelId="{B1CB0319-46DC-4845-9089-BEEB758E2202}" srcId="{8316CB3E-8CEB-4ED1-B890-BB15005D6F7F}" destId="{B8001345-153C-4D09-BDD9-5AEFF2294C4A}" srcOrd="0" destOrd="0" parTransId="{51702983-6F36-4BFC-A3EB-9E2E11547623}" sibTransId="{51AB7307-60AE-4262-BE31-8547F3B3BB20}"/>
    <dgm:cxn modelId="{F173070E-CC11-43E0-8CD2-E8416EE2E0B8}" srcId="{8316CB3E-8CEB-4ED1-B890-BB15005D6F7F}" destId="{19EF6D15-B70E-499E-9A49-BB88633DB4B7}" srcOrd="1" destOrd="0" parTransId="{B12B3D8B-C9F0-479E-A555-41682AAC2861}" sibTransId="{14BCB6A1-E2E4-486D-9E49-5B6F8D4906E3}"/>
    <dgm:cxn modelId="{02299300-2E07-44B5-AAC9-50C43BDFFC04}" type="presOf" srcId="{F39281B0-E284-4F7B-9BA0-42BD2398E7A0}" destId="{4EBA0BDB-7EA0-438C-ACEA-296D9CA99941}" srcOrd="0" destOrd="0" presId="urn:microsoft.com/office/officeart/2005/8/layout/hierarchy1"/>
    <dgm:cxn modelId="{05A94C27-AC99-4CE1-9CE2-990410B00B45}" type="presOf" srcId="{6DCBC3A3-5AFF-4532-8A9B-ED9A280842F6}" destId="{DAA46806-F20F-4BC3-836D-AC6C018AD55D}" srcOrd="0" destOrd="0" presId="urn:microsoft.com/office/officeart/2005/8/layout/hierarchy1"/>
    <dgm:cxn modelId="{221AB4FA-75F1-4F1D-AEC4-8DE8BDD061F1}" type="presOf" srcId="{B12B3D8B-C9F0-479E-A555-41682AAC2861}" destId="{7DA6FC15-76AA-4B04-B2AF-98E7BB791D6D}" srcOrd="0" destOrd="0" presId="urn:microsoft.com/office/officeart/2005/8/layout/hierarchy1"/>
    <dgm:cxn modelId="{28C42A21-3953-429F-B0CB-B66786CDE5B3}" type="presOf" srcId="{8316CB3E-8CEB-4ED1-B890-BB15005D6F7F}" destId="{1459B34C-4D79-4F03-B73A-EDCFEEB963D8}" srcOrd="0" destOrd="0" presId="urn:microsoft.com/office/officeart/2005/8/layout/hierarchy1"/>
    <dgm:cxn modelId="{0DDB2D67-09C5-4A6E-98EE-AF40A82F9EE0}" srcId="{6DCBC3A3-5AFF-4532-8A9B-ED9A280842F6}" destId="{8316CB3E-8CEB-4ED1-B890-BB15005D6F7F}" srcOrd="0" destOrd="0" parTransId="{10C15144-D086-4BA9-8E40-DD9BA265076A}" sibTransId="{6BAF1E95-FCA9-45E6-8B01-24CB9E5010D5}"/>
    <dgm:cxn modelId="{60E466B5-E95F-44C1-91E6-69822C225D40}" type="presOf" srcId="{CF6D6B81-338F-45EC-971F-87D110F970AF}" destId="{7C69DEE4-3094-4FB4-8962-CC3FB3EA2DAF}" srcOrd="0" destOrd="0" presId="urn:microsoft.com/office/officeart/2005/8/layout/hierarchy1"/>
    <dgm:cxn modelId="{F0BB94D2-4946-4F20-8756-ECC5D6C13BD7}" type="presOf" srcId="{8707D176-CE08-4E44-8536-0C3225793D38}" destId="{7232BC4E-599F-424E-84D8-9C3FB90DF000}" srcOrd="0" destOrd="0" presId="urn:microsoft.com/office/officeart/2005/8/layout/hierarchy1"/>
    <dgm:cxn modelId="{CB378F44-BC52-4F96-8947-09F2A5B55CE1}" type="presParOf" srcId="{DAA46806-F20F-4BC3-836D-AC6C018AD55D}" destId="{261ACABB-63D0-4985-B83B-C82D4BB45770}" srcOrd="0" destOrd="0" presId="urn:microsoft.com/office/officeart/2005/8/layout/hierarchy1"/>
    <dgm:cxn modelId="{0360655A-6DA1-4308-AA83-051D23C0FC80}" type="presParOf" srcId="{261ACABB-63D0-4985-B83B-C82D4BB45770}" destId="{5ABD0E22-6EF0-44A8-B8FA-FF3D5CF7D0CD}" srcOrd="0" destOrd="0" presId="urn:microsoft.com/office/officeart/2005/8/layout/hierarchy1"/>
    <dgm:cxn modelId="{B4FD268E-E339-4E96-BFF1-06FCFD887E89}" type="presParOf" srcId="{5ABD0E22-6EF0-44A8-B8FA-FF3D5CF7D0CD}" destId="{E10F2F36-BC15-4785-9543-8720145C6E1F}" srcOrd="0" destOrd="0" presId="urn:microsoft.com/office/officeart/2005/8/layout/hierarchy1"/>
    <dgm:cxn modelId="{E456611C-E8D1-4F47-9A61-07EEF34643A9}" type="presParOf" srcId="{5ABD0E22-6EF0-44A8-B8FA-FF3D5CF7D0CD}" destId="{1459B34C-4D79-4F03-B73A-EDCFEEB963D8}" srcOrd="1" destOrd="0" presId="urn:microsoft.com/office/officeart/2005/8/layout/hierarchy1"/>
    <dgm:cxn modelId="{E6CCE956-59E3-49E2-93ED-022F32F61E16}" type="presParOf" srcId="{261ACABB-63D0-4985-B83B-C82D4BB45770}" destId="{2EE7953A-1625-4BB3-9BF4-CD4D91C1B33A}" srcOrd="1" destOrd="0" presId="urn:microsoft.com/office/officeart/2005/8/layout/hierarchy1"/>
    <dgm:cxn modelId="{C9BDFD0C-2E98-44DD-B716-27B6C8F336C5}" type="presParOf" srcId="{2EE7953A-1625-4BB3-9BF4-CD4D91C1B33A}" destId="{A22AA46B-D7E4-461F-9624-02CE8F62330D}" srcOrd="0" destOrd="0" presId="urn:microsoft.com/office/officeart/2005/8/layout/hierarchy1"/>
    <dgm:cxn modelId="{D58DDC7D-4E7C-4844-8175-41AB13F0702C}" type="presParOf" srcId="{2EE7953A-1625-4BB3-9BF4-CD4D91C1B33A}" destId="{2271CEAA-694C-4633-9E1B-64ADB45D681E}" srcOrd="1" destOrd="0" presId="urn:microsoft.com/office/officeart/2005/8/layout/hierarchy1"/>
    <dgm:cxn modelId="{7ECDE758-89C8-4611-9A60-BAD31271CDD1}" type="presParOf" srcId="{2271CEAA-694C-4633-9E1B-64ADB45D681E}" destId="{72A04DF4-D868-4665-9C1A-6D96B3839C80}" srcOrd="0" destOrd="0" presId="urn:microsoft.com/office/officeart/2005/8/layout/hierarchy1"/>
    <dgm:cxn modelId="{DFEB039E-F4D5-401E-8ED1-6BF30CB7771D}" type="presParOf" srcId="{72A04DF4-D868-4665-9C1A-6D96B3839C80}" destId="{1E6EF714-42CF-4DB8-AA6D-D750D2B3414E}" srcOrd="0" destOrd="0" presId="urn:microsoft.com/office/officeart/2005/8/layout/hierarchy1"/>
    <dgm:cxn modelId="{5A116A8F-845A-4CD3-BEBC-4828A195A2A0}" type="presParOf" srcId="{72A04DF4-D868-4665-9C1A-6D96B3839C80}" destId="{BD94C19A-D867-4761-82DE-F6F42BBE03E9}" srcOrd="1" destOrd="0" presId="urn:microsoft.com/office/officeart/2005/8/layout/hierarchy1"/>
    <dgm:cxn modelId="{6E03DE4D-403D-4B1A-A2CF-735407F266A6}" type="presParOf" srcId="{2271CEAA-694C-4633-9E1B-64ADB45D681E}" destId="{22E1E2DC-7982-42FC-8A3B-F7BA98D8ED92}" srcOrd="1" destOrd="0" presId="urn:microsoft.com/office/officeart/2005/8/layout/hierarchy1"/>
    <dgm:cxn modelId="{057BB4FA-4E91-48FB-8A17-32A04965D5BD}" type="presParOf" srcId="{2EE7953A-1625-4BB3-9BF4-CD4D91C1B33A}" destId="{7DA6FC15-76AA-4B04-B2AF-98E7BB791D6D}" srcOrd="2" destOrd="0" presId="urn:microsoft.com/office/officeart/2005/8/layout/hierarchy1"/>
    <dgm:cxn modelId="{ABA38F9A-403D-4269-A589-2BF6740D509A}" type="presParOf" srcId="{2EE7953A-1625-4BB3-9BF4-CD4D91C1B33A}" destId="{B37A7769-6EF2-42F1-BE57-1C06D8DF6791}" srcOrd="3" destOrd="0" presId="urn:microsoft.com/office/officeart/2005/8/layout/hierarchy1"/>
    <dgm:cxn modelId="{A16D5598-4940-4C85-B4B8-6C6F0251F0B3}" type="presParOf" srcId="{B37A7769-6EF2-42F1-BE57-1C06D8DF6791}" destId="{DBFCAE15-C14B-4ACB-AB92-117582D486EE}" srcOrd="0" destOrd="0" presId="urn:microsoft.com/office/officeart/2005/8/layout/hierarchy1"/>
    <dgm:cxn modelId="{5A2BB2C4-238E-4B05-9315-A3246CB7FEF8}" type="presParOf" srcId="{DBFCAE15-C14B-4ACB-AB92-117582D486EE}" destId="{6E81763D-310A-4DAE-9FF0-B68A98B8A944}" srcOrd="0" destOrd="0" presId="urn:microsoft.com/office/officeart/2005/8/layout/hierarchy1"/>
    <dgm:cxn modelId="{44F83B69-B994-40FE-A873-63BB066E6FDA}" type="presParOf" srcId="{DBFCAE15-C14B-4ACB-AB92-117582D486EE}" destId="{28759CCB-1932-446E-97A0-3AF5591F059D}" srcOrd="1" destOrd="0" presId="urn:microsoft.com/office/officeart/2005/8/layout/hierarchy1"/>
    <dgm:cxn modelId="{1C13EB16-672B-44F2-896D-78DA922B2109}" type="presParOf" srcId="{B37A7769-6EF2-42F1-BE57-1C06D8DF6791}" destId="{277D5D6C-30C8-4AEA-B025-08F90BFBB658}" srcOrd="1" destOrd="0" presId="urn:microsoft.com/office/officeart/2005/8/layout/hierarchy1"/>
    <dgm:cxn modelId="{321EEA8F-E58E-49BC-81D0-FC86BB9B564C}" type="presParOf" srcId="{2EE7953A-1625-4BB3-9BF4-CD4D91C1B33A}" destId="{7C69DEE4-3094-4FB4-8962-CC3FB3EA2DAF}" srcOrd="4" destOrd="0" presId="urn:microsoft.com/office/officeart/2005/8/layout/hierarchy1"/>
    <dgm:cxn modelId="{67A3ECCB-EA04-4300-B41A-7CFB9A651A79}" type="presParOf" srcId="{2EE7953A-1625-4BB3-9BF4-CD4D91C1B33A}" destId="{03D34198-4007-4C35-959E-28A7A9C5C6FF}" srcOrd="5" destOrd="0" presId="urn:microsoft.com/office/officeart/2005/8/layout/hierarchy1"/>
    <dgm:cxn modelId="{46317128-A4B2-46E6-9A39-258BF327E5B0}" type="presParOf" srcId="{03D34198-4007-4C35-959E-28A7A9C5C6FF}" destId="{B31C146A-57DF-459B-B9EB-12CFD6D3872F}" srcOrd="0" destOrd="0" presId="urn:microsoft.com/office/officeart/2005/8/layout/hierarchy1"/>
    <dgm:cxn modelId="{E19DF488-0276-4F45-A05C-96703C29F56A}" type="presParOf" srcId="{B31C146A-57DF-459B-B9EB-12CFD6D3872F}" destId="{62C94139-AC83-4446-B416-CE71A9C65CBD}" srcOrd="0" destOrd="0" presId="urn:microsoft.com/office/officeart/2005/8/layout/hierarchy1"/>
    <dgm:cxn modelId="{363BC32F-BFF4-44F0-80D3-FBE856F4D2DF}" type="presParOf" srcId="{B31C146A-57DF-459B-B9EB-12CFD6D3872F}" destId="{715EBDD0-74EA-42C4-BD4D-63EE6AE9FA46}" srcOrd="1" destOrd="0" presId="urn:microsoft.com/office/officeart/2005/8/layout/hierarchy1"/>
    <dgm:cxn modelId="{82DB6067-89B0-4B67-856E-E3473B381C78}" type="presParOf" srcId="{03D34198-4007-4C35-959E-28A7A9C5C6FF}" destId="{C86C1911-48A4-40B7-96C7-EB9F7BB64F84}" srcOrd="1" destOrd="0" presId="urn:microsoft.com/office/officeart/2005/8/layout/hierarchy1"/>
    <dgm:cxn modelId="{0BC40E6D-BF4C-4436-8B80-FD3956FAB195}" type="presParOf" srcId="{2EE7953A-1625-4BB3-9BF4-CD4D91C1B33A}" destId="{4EBA0BDB-7EA0-438C-ACEA-296D9CA99941}" srcOrd="6" destOrd="0" presId="urn:microsoft.com/office/officeart/2005/8/layout/hierarchy1"/>
    <dgm:cxn modelId="{DFBA4B77-28EE-41C2-9592-009BABAD913C}" type="presParOf" srcId="{2EE7953A-1625-4BB3-9BF4-CD4D91C1B33A}" destId="{C51AE277-1AB9-4E50-B9EA-EF9CB750763C}" srcOrd="7" destOrd="0" presId="urn:microsoft.com/office/officeart/2005/8/layout/hierarchy1"/>
    <dgm:cxn modelId="{87DBC6AC-FF51-4B18-85E1-C3CA7CCF27F7}" type="presParOf" srcId="{C51AE277-1AB9-4E50-B9EA-EF9CB750763C}" destId="{C23445A7-F2E5-415D-9197-1C627ACC5EA9}" srcOrd="0" destOrd="0" presId="urn:microsoft.com/office/officeart/2005/8/layout/hierarchy1"/>
    <dgm:cxn modelId="{128ADABD-0F0E-422B-81CF-202189C48FA5}" type="presParOf" srcId="{C23445A7-F2E5-415D-9197-1C627ACC5EA9}" destId="{F133F41A-A9D0-459E-A3DC-E827C95D5126}" srcOrd="0" destOrd="0" presId="urn:microsoft.com/office/officeart/2005/8/layout/hierarchy1"/>
    <dgm:cxn modelId="{5F26393B-9B5F-4338-899A-FC3DB177EB2A}" type="presParOf" srcId="{C23445A7-F2E5-415D-9197-1C627ACC5EA9}" destId="{7232BC4E-599F-424E-84D8-9C3FB90DF000}" srcOrd="1" destOrd="0" presId="urn:microsoft.com/office/officeart/2005/8/layout/hierarchy1"/>
    <dgm:cxn modelId="{122D4480-06A8-4537-A990-2E719416E7A5}" type="presParOf" srcId="{C51AE277-1AB9-4E50-B9EA-EF9CB750763C}" destId="{FFCC1FB2-F1CA-4598-9E88-51F49045056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143800" cy="35719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Кодирование </a:t>
            </a:r>
            <a:r>
              <a:rPr lang="ru-RU" sz="6000" b="1" dirty="0" smtClean="0"/>
              <a:t>информации с помощью знаковых систем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Естественные языки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429552" cy="41434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устной речи, которая используется как средство коммуникации при непосредственном общении людей, в качестве знаков языка используются различные звуки (фонемы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основе письменной речи лежит алфавит, т. е. набор знаков (букв), которые человек различает по их рисунку.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965245" cy="1039782"/>
          </a:xfrm>
        </p:spPr>
        <p:txBody>
          <a:bodyPr/>
          <a:lstStyle/>
          <a:p>
            <a:r>
              <a:rPr lang="ru-RU" dirty="0" smtClean="0"/>
              <a:t>Формальные </a:t>
            </a:r>
            <a:r>
              <a:rPr lang="ru-RU" dirty="0" smtClean="0"/>
              <a:t>языки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286676" cy="428627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системы счисления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язык </a:t>
            </a:r>
            <a:r>
              <a:rPr lang="ru-RU" dirty="0" smtClean="0"/>
              <a:t>алгебры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языки программирования,</a:t>
            </a:r>
          </a:p>
          <a:p>
            <a:r>
              <a:rPr lang="ru-RU" dirty="0" smtClean="0"/>
              <a:t>физические и химические формулы,</a:t>
            </a:r>
          </a:p>
          <a:p>
            <a:r>
              <a:rPr lang="ru-RU" dirty="0" smtClean="0"/>
              <a:t>азбука Морзе,</a:t>
            </a:r>
          </a:p>
          <a:p>
            <a:r>
              <a:rPr lang="ru-RU" dirty="0" smtClean="0"/>
              <a:t>нотная грамота.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Отличие от </a:t>
            </a:r>
            <a:r>
              <a:rPr lang="ru-RU" dirty="0" smtClean="0"/>
              <a:t>естественных языков </a:t>
            </a:r>
            <a:r>
              <a:rPr lang="ru-RU" dirty="0" smtClean="0"/>
              <a:t>- </a:t>
            </a:r>
            <a:r>
              <a:rPr lang="ru-RU" dirty="0" err="1" smtClean="0"/>
              <a:t>существованиие</a:t>
            </a:r>
            <a:r>
              <a:rPr lang="ru-RU" dirty="0" smtClean="0"/>
              <a:t> </a:t>
            </a:r>
            <a:r>
              <a:rPr lang="ru-RU" dirty="0" smtClean="0"/>
              <a:t>ограниченного количества строгих правил грамматики и синтаксиса и в однозначной записи знаками смысла сообщения.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Генетический</a:t>
            </a:r>
            <a:r>
              <a:rPr lang="ru-RU" dirty="0" smtClean="0"/>
              <a:t> </a:t>
            </a:r>
            <a:r>
              <a:rPr lang="ru-RU" b="1" dirty="0" smtClean="0"/>
              <a:t>алфавит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286676" cy="4714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генетический алфавит </a:t>
            </a:r>
            <a:r>
              <a:rPr lang="ru-RU" dirty="0" smtClean="0"/>
              <a:t>обозначается </a:t>
            </a:r>
            <a:r>
              <a:rPr lang="ru-RU" dirty="0" smtClean="0"/>
              <a:t>латинскими прописными </a:t>
            </a:r>
            <a:r>
              <a:rPr lang="ru-RU" dirty="0" smtClean="0"/>
              <a:t>буквами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{A, G, С, Т</a:t>
            </a:r>
            <a:r>
              <a:rPr lang="ru-RU" dirty="0" smtClean="0"/>
              <a:t>}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Как слова в языках образуются из букв, так и гены состоят из знаков генетического </a:t>
            </a:r>
            <a:r>
              <a:rPr lang="ru-RU" dirty="0" smtClean="0"/>
              <a:t>алфавита.</a:t>
            </a:r>
            <a:endParaRPr lang="ru-RU" dirty="0"/>
          </a:p>
        </p:txBody>
      </p:sp>
      <p:pic>
        <p:nvPicPr>
          <p:cNvPr id="2050" name="Picture 2" descr="predinf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00372"/>
            <a:ext cx="3071834" cy="186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Двоичная знаковая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500990" cy="44291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Алфавит состоит </a:t>
            </a:r>
            <a:r>
              <a:rPr lang="ru-RU" dirty="0" smtClean="0"/>
              <a:t>всего из двух знаков </a:t>
            </a:r>
            <a:r>
              <a:rPr lang="ru-RU" dirty="0" smtClean="0"/>
              <a:t> - {</a:t>
            </a:r>
            <a:r>
              <a:rPr lang="ru-RU" dirty="0" smtClean="0"/>
              <a:t>0, 1</a:t>
            </a:r>
            <a:r>
              <a:rPr lang="ru-RU" dirty="0" smtClean="0"/>
              <a:t>}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Физически </a:t>
            </a:r>
            <a:r>
              <a:rPr lang="ru-RU" dirty="0" smtClean="0"/>
              <a:t>знаки реализуются в </a:t>
            </a:r>
            <a:r>
              <a:rPr lang="ru-RU" dirty="0" smtClean="0"/>
              <a:t>форме:</a:t>
            </a:r>
          </a:p>
          <a:p>
            <a:r>
              <a:rPr lang="ru-RU" dirty="0" smtClean="0"/>
              <a:t>электрических </a:t>
            </a:r>
            <a:r>
              <a:rPr lang="ru-RU" dirty="0" smtClean="0"/>
              <a:t>импульсов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/>
              <a:t>нет импульса — 0, есть импульс — 1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состояний </a:t>
            </a:r>
            <a:r>
              <a:rPr lang="ru-RU" dirty="0" smtClean="0"/>
              <a:t>ячеек оперативной памяти и участков поверхностей носителей информации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(одно </a:t>
            </a:r>
            <a:r>
              <a:rPr lang="ru-RU" dirty="0" smtClean="0"/>
              <a:t>состояние — </a:t>
            </a:r>
            <a:r>
              <a:rPr lang="ru-RU" dirty="0" smtClean="0"/>
              <a:t>0, </a:t>
            </a:r>
            <a:r>
              <a:rPr lang="ru-RU" dirty="0" smtClean="0"/>
              <a:t>другое состояние — 1).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965245" cy="5397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ЭВМ «</a:t>
            </a:r>
            <a:r>
              <a:rPr lang="ru-RU" dirty="0" err="1" smtClean="0"/>
              <a:t>Сетунь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500990" cy="36038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</a:t>
            </a:r>
            <a:r>
              <a:rPr lang="ru-RU" dirty="0" smtClean="0"/>
              <a:t>воичная </a:t>
            </a:r>
            <a:r>
              <a:rPr lang="ru-RU" dirty="0" smtClean="0"/>
              <a:t>знаковая система используется в компьютере, так как существующие технические устройства могут надежно сохранять и распознавать только два различных состояния (знака).</a:t>
            </a:r>
          </a:p>
          <a:p>
            <a:pPr>
              <a:buNone/>
            </a:pPr>
            <a:r>
              <a:rPr lang="ru-RU" dirty="0" smtClean="0"/>
              <a:t>В 60-е годы </a:t>
            </a:r>
            <a:r>
              <a:rPr lang="ru-RU" dirty="0" smtClean="0"/>
              <a:t>была </a:t>
            </a:r>
            <a:r>
              <a:rPr lang="ru-RU" dirty="0" smtClean="0"/>
              <a:t>разработана и запущена в производство ЭВМ «</a:t>
            </a:r>
            <a:r>
              <a:rPr lang="ru-RU" dirty="0" err="1" smtClean="0"/>
              <a:t>Сетунь</a:t>
            </a:r>
            <a:r>
              <a:rPr lang="ru-RU" dirty="0" smtClean="0"/>
              <a:t>», </a:t>
            </a:r>
            <a:r>
              <a:rPr lang="ru-RU" dirty="0" smtClean="0"/>
              <a:t>использовала троичное кодирование информации </a:t>
            </a:r>
            <a:r>
              <a:rPr lang="ru-RU" dirty="0" smtClean="0"/>
              <a:t>(состояла </a:t>
            </a:r>
            <a:r>
              <a:rPr lang="ru-RU" dirty="0" smtClean="0"/>
              <a:t>из устройств, способных находиться в одном из трех возможных </a:t>
            </a:r>
            <a:r>
              <a:rPr lang="ru-RU" dirty="0" smtClean="0"/>
              <a:t>состояний).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predinf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643446"/>
            <a:ext cx="3643338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692696"/>
            <a:ext cx="7572428" cy="55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 smtClean="0"/>
              <a:t>Практическое занятие:</a:t>
            </a:r>
          </a:p>
          <a:p>
            <a:pPr>
              <a:buNone/>
            </a:pPr>
            <a:r>
              <a:rPr lang="ru-RU" sz="3200" dirty="0" smtClean="0"/>
              <a:t>Заполнить таблицу: ввести алфавит и перечислить возможную физическую природу знаков для различных знаковых систем.</a:t>
            </a:r>
            <a:endParaRPr lang="ru-RU" sz="32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142976" y="3429000"/>
          <a:ext cx="6825391" cy="2286016"/>
        </p:xfrm>
        <a:graphic>
          <a:graphicData uri="http://schemas.openxmlformats.org/presentationml/2006/ole">
            <p:oleObj spid="_x0000_s15361" name="Точечный рисунок" r:id="rId3" imgW="5525271" imgH="1638529" progId="Paint.Pictur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2475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Стр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r>
              <a:rPr lang="ru-RU" dirty="0" smtClean="0"/>
              <a:t>18-24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ea typeface="Times New Roman"/>
              </a:rPr>
              <a:t>Письменное задание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  <a:r>
              <a:rPr lang="ru-RU" dirty="0" smtClean="0"/>
              <a:t> Придумать свое обозначение знакам, изображенным на картинке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48242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69522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Знаки: форма и </a:t>
            </a:r>
            <a:r>
              <a:rPr lang="ru-RU" b="1" dirty="0" smtClean="0"/>
              <a:t>значение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358114" cy="45720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Знак</a:t>
            </a:r>
            <a:r>
              <a:rPr lang="ru-RU" dirty="0" smtClean="0"/>
              <a:t> – это способ представления информации для долговременного </a:t>
            </a:r>
            <a:r>
              <a:rPr lang="ru-RU" dirty="0" smtClean="0"/>
              <a:t>хранения информации и ее передачи на большие расстояния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способу </a:t>
            </a:r>
            <a:r>
              <a:rPr lang="ru-RU" dirty="0" smtClean="0"/>
              <a:t>восприятия знаки </a:t>
            </a:r>
            <a:r>
              <a:rPr lang="ru-RU" dirty="0" smtClean="0"/>
              <a:t>делятся:</a:t>
            </a:r>
          </a:p>
          <a:p>
            <a:r>
              <a:rPr lang="ru-RU" dirty="0" smtClean="0"/>
              <a:t>Зрительные (буквы, цифры, знаки </a:t>
            </a:r>
            <a:r>
              <a:rPr lang="ru-RU" dirty="0" smtClean="0"/>
              <a:t>химических элементов, музыкальные ноты, дорожные знаки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Слуховые (звуковые </a:t>
            </a:r>
            <a:r>
              <a:rPr lang="ru-RU" dirty="0" smtClean="0"/>
              <a:t>сигналы, которые производятся с помощью звонка, колокола, свистка, гудка, </a:t>
            </a:r>
            <a:r>
              <a:rPr lang="ru-RU" dirty="0" smtClean="0"/>
              <a:t>сирены), </a:t>
            </a:r>
          </a:p>
          <a:p>
            <a:r>
              <a:rPr lang="ru-RU" dirty="0" smtClean="0"/>
              <a:t>Осязательные (</a:t>
            </a:r>
            <a:r>
              <a:rPr lang="ru-RU" dirty="0" smtClean="0"/>
              <a:t>азбука </a:t>
            </a:r>
            <a:r>
              <a:rPr lang="ru-RU" dirty="0" smtClean="0"/>
              <a:t>Брайля, </a:t>
            </a:r>
            <a:r>
              <a:rPr lang="ru-RU" dirty="0" smtClean="0"/>
              <a:t>жесты-касания: рукопожатия, похлопывания по плечу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бонятельные (животные общаются с помощью запаха),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кусовые.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358114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передачи информации на большие расстояния используются знаки в форме сигналов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Примеры знаков:</a:t>
            </a:r>
          </a:p>
          <a:p>
            <a:r>
              <a:rPr lang="ru-RU" dirty="0" smtClean="0"/>
              <a:t>световые </a:t>
            </a:r>
            <a:r>
              <a:rPr lang="ru-RU" dirty="0" smtClean="0"/>
              <a:t>сигналы светофора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звуковые </a:t>
            </a:r>
            <a:r>
              <a:rPr lang="ru-RU" dirty="0" smtClean="0"/>
              <a:t>сигналы школьного </a:t>
            </a:r>
            <a:r>
              <a:rPr lang="ru-RU" dirty="0" smtClean="0"/>
              <a:t>звонка;</a:t>
            </a:r>
          </a:p>
          <a:p>
            <a:r>
              <a:rPr lang="ru-RU" dirty="0" smtClean="0"/>
              <a:t>электрические </a:t>
            </a:r>
            <a:r>
              <a:rPr lang="ru-RU" dirty="0" smtClean="0"/>
              <a:t>сигналы передают информацию по телефонным и компьютерным </a:t>
            </a:r>
            <a:r>
              <a:rPr lang="ru-RU" dirty="0" smtClean="0"/>
              <a:t>сетям;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электромагнитные волны передают сигналы радио и телевидения.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682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728667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Знаки отображают объекты окружающего мира или понятия, т. е. имеют определенное значение (смысл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smtClean="0"/>
              <a:t>способу связи между их формой и </a:t>
            </a:r>
            <a:r>
              <a:rPr lang="ru-RU" dirty="0" smtClean="0"/>
              <a:t>значением знаки делятся:</a:t>
            </a:r>
          </a:p>
          <a:p>
            <a:r>
              <a:rPr lang="ru-RU" dirty="0" err="1" smtClean="0"/>
              <a:t>Иконические</a:t>
            </a:r>
            <a:r>
              <a:rPr lang="ru-RU" dirty="0" smtClean="0"/>
              <a:t> (</a:t>
            </a:r>
            <a:r>
              <a:rPr lang="ru-RU" dirty="0" smtClean="0"/>
              <a:t>имеют форму, похожую на отображаемый </a:t>
            </a:r>
            <a:r>
              <a:rPr lang="ru-RU" dirty="0" smtClean="0"/>
              <a:t>объект – значок </a:t>
            </a:r>
            <a:r>
              <a:rPr lang="ru-RU" i="1" dirty="0" smtClean="0"/>
              <a:t>Компьютер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i="1" dirty="0" smtClean="0"/>
              <a:t>Рабочем </a:t>
            </a:r>
            <a:r>
              <a:rPr lang="ru-RU" i="1" dirty="0" smtClean="0"/>
              <a:t>столе)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Символы (знаки</a:t>
            </a:r>
            <a:r>
              <a:rPr lang="ru-RU" dirty="0" smtClean="0"/>
              <a:t>, для которых связь между формой и значением устанавливается по общепринятому </a:t>
            </a:r>
            <a:r>
              <a:rPr lang="ru-RU" dirty="0" smtClean="0"/>
              <a:t>соглашению – химические элементы).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259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Иконические</a:t>
            </a:r>
            <a:r>
              <a:rPr lang="ru-RU" sz="3600" dirty="0" smtClean="0"/>
              <a:t> знаки и символы</a:t>
            </a:r>
            <a:endParaRPr lang="ru-RU" sz="3600" dirty="0"/>
          </a:p>
        </p:txBody>
      </p:sp>
      <p:pic>
        <p:nvPicPr>
          <p:cNvPr id="1026" name="Picture 2" descr="predinf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431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286676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Если неизвестно соглашение о связи формы и значения символов, то ничего нельзя сказать о смысле информации, записанной такими знаками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Например, существуют </a:t>
            </a:r>
            <a:r>
              <a:rPr lang="ru-RU" dirty="0" smtClean="0"/>
              <a:t>найденные археологами и до сих пор не расшифрованные тексты на древних языках, так как неизвестно значение знаков, которыми они записаны.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5468"/>
          </a:xfrm>
        </p:spPr>
        <p:txBody>
          <a:bodyPr/>
          <a:lstStyle/>
          <a:p>
            <a:r>
              <a:rPr lang="ru-RU" dirty="0" smtClean="0"/>
              <a:t>Шифрование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19257"/>
            <a:ext cx="7215238" cy="3603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 способ представления информации с помощью знаков, смысл которых понятен, если имеется секретный ключ.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Между отправителем и получателем создается секретный </a:t>
            </a:r>
            <a:r>
              <a:rPr lang="ru-RU" dirty="0" smtClean="0"/>
              <a:t>ключ в качестве соглашения о связи формы символов с их значениями.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секретный ключ неизвестен, то содержание передаваемого текста понять невозможно.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7000924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Один и тот же символ может иметь различное значение в разных знаковых системах.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357298"/>
          <a:ext cx="7786742" cy="520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Знаковые </a:t>
            </a:r>
            <a:r>
              <a:rPr lang="ru-RU" b="1" dirty="0" smtClean="0"/>
              <a:t>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19257"/>
            <a:ext cx="7429552" cy="36038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Алфавит </a:t>
            </a:r>
            <a:r>
              <a:rPr lang="ru-RU" dirty="0" smtClean="0"/>
              <a:t>- </a:t>
            </a:r>
            <a:r>
              <a:rPr lang="ru-RU" dirty="0" smtClean="0"/>
              <a:t>набор </a:t>
            </a:r>
            <a:r>
              <a:rPr lang="ru-RU" dirty="0" smtClean="0"/>
              <a:t>знаков определенной знаковой системы.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Количество знаков в алфавите принято называть </a:t>
            </a:r>
            <a:r>
              <a:rPr lang="ru-RU" b="1" dirty="0" smtClean="0">
                <a:solidFill>
                  <a:srgbClr val="FF0000"/>
                </a:solidFill>
              </a:rPr>
              <a:t>мощностью</a:t>
            </a:r>
            <a:r>
              <a:rPr lang="ru-RU" dirty="0" smtClean="0"/>
              <a:t> алфавита.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250</TotalTime>
  <Words>664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Кнопка</vt:lpstr>
      <vt:lpstr>Изображение Paintbrush</vt:lpstr>
      <vt:lpstr>Кодирование информации с помощью знаковых систем</vt:lpstr>
      <vt:lpstr>Знаки: форма и значение</vt:lpstr>
      <vt:lpstr>Форма знаков</vt:lpstr>
      <vt:lpstr>Значение знаков</vt:lpstr>
      <vt:lpstr>Иконические знаки и символы</vt:lpstr>
      <vt:lpstr>Значение знаков</vt:lpstr>
      <vt:lpstr>Шифрование</vt:lpstr>
      <vt:lpstr>Значение знаков</vt:lpstr>
      <vt:lpstr>Знаковые системы</vt:lpstr>
      <vt:lpstr>Естественные языки</vt:lpstr>
      <vt:lpstr>Формальные языки</vt:lpstr>
      <vt:lpstr>Генетический алфавит</vt:lpstr>
      <vt:lpstr>Двоичная знаковая система</vt:lpstr>
      <vt:lpstr>ЭВМ «Сетунь»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45</cp:revision>
  <dcterms:created xsi:type="dcterms:W3CDTF">2015-01-11T15:58:15Z</dcterms:created>
  <dcterms:modified xsi:type="dcterms:W3CDTF">2015-09-15T11:37:21Z</dcterms:modified>
</cp:coreProperties>
</file>