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74" r:id="rId6"/>
    <p:sldId id="262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jsername@.yandex.r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1500174"/>
            <a:ext cx="6800751" cy="2786082"/>
          </a:xfrm>
        </p:spPr>
        <p:txBody>
          <a:bodyPr>
            <a:normAutofit/>
          </a:bodyPr>
          <a:lstStyle/>
          <a:p>
            <a:r>
              <a:rPr lang="ru-RU" sz="6000" dirty="0" smtClean="0"/>
              <a:t>Электронная почта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656685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836712"/>
            <a:ext cx="7459192" cy="5857916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Электронная почта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800" dirty="0" smtClean="0"/>
              <a:t>(</a:t>
            </a:r>
            <a:r>
              <a:rPr lang="ru-RU" sz="2800" i="1" dirty="0" smtClean="0"/>
              <a:t>e-</a:t>
            </a:r>
            <a:r>
              <a:rPr lang="ru-RU" sz="2800" i="1" dirty="0" err="1" smtClean="0"/>
              <a:t>mail</a:t>
            </a:r>
            <a:r>
              <a:rPr lang="ru-RU" sz="2800" dirty="0"/>
              <a:t>, от </a:t>
            </a:r>
            <a:r>
              <a:rPr lang="ru-RU" sz="2800" dirty="0">
                <a:hlinkClick r:id="rId2" tooltip="Английский язык"/>
              </a:rPr>
              <a:t>англ.</a:t>
            </a:r>
            <a:r>
              <a:rPr lang="ru-RU" sz="2800" dirty="0"/>
              <a:t> </a:t>
            </a:r>
            <a:r>
              <a:rPr lang="ru-RU" sz="2800" i="1" dirty="0" err="1"/>
              <a:t>electronic</a:t>
            </a:r>
            <a:r>
              <a:rPr lang="ru-RU" sz="2800" i="1" dirty="0"/>
              <a:t> </a:t>
            </a:r>
            <a:r>
              <a:rPr lang="ru-RU" sz="2800" i="1" dirty="0" err="1"/>
              <a:t>mail</a:t>
            </a:r>
            <a:r>
              <a:rPr lang="ru-RU" sz="2800" dirty="0"/>
              <a:t>) — технология и предоставляемые ею услуги по пересылке и получению электронных сообщений </a:t>
            </a:r>
            <a:r>
              <a:rPr lang="ru-RU" sz="2800" dirty="0" smtClean="0"/>
              <a:t>по глобальной компьютерной </a:t>
            </a:r>
            <a:r>
              <a:rPr lang="ru-RU" sz="2800" dirty="0"/>
              <a:t>сети.</a:t>
            </a:r>
          </a:p>
        </p:txBody>
      </p:sp>
    </p:spTree>
    <p:extLst>
      <p:ext uri="{BB962C8B-B14F-4D97-AF65-F5344CB8AC3E}">
        <p14:creationId xmlns:p14="http://schemas.microsoft.com/office/powerpoint/2010/main" val="363757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683568" y="836712"/>
            <a:ext cx="7715304" cy="5715040"/>
          </a:xfrm>
        </p:spPr>
        <p:txBody>
          <a:bodyPr>
            <a:normAutofit/>
          </a:bodyPr>
          <a:lstStyle/>
          <a:p>
            <a:pPr marL="0" indent="274320" algn="just">
              <a:spcBef>
                <a:spcPts val="0"/>
              </a:spcBef>
              <a:buNone/>
            </a:pPr>
            <a:r>
              <a:rPr lang="ru-RU" dirty="0" smtClean="0"/>
              <a:t>Преимущества электронной почты:</a:t>
            </a:r>
          </a:p>
          <a:p>
            <a:pPr marL="0" indent="274320" algn="just">
              <a:spcBef>
                <a:spcPts val="0"/>
              </a:spcBef>
              <a:buNone/>
            </a:pPr>
            <a:endParaRPr lang="ru-RU" dirty="0" smtClean="0"/>
          </a:p>
          <a:p>
            <a:pPr algn="just">
              <a:spcBef>
                <a:spcPts val="0"/>
              </a:spcBef>
            </a:pPr>
            <a:r>
              <a:rPr lang="ru-RU" dirty="0"/>
              <a:t>скорость пересылки </a:t>
            </a:r>
            <a:r>
              <a:rPr lang="ru-RU" dirty="0" smtClean="0"/>
              <a:t>сообщений;</a:t>
            </a:r>
          </a:p>
          <a:p>
            <a:pPr algn="just">
              <a:spcBef>
                <a:spcPts val="0"/>
              </a:spcBef>
            </a:pPr>
            <a:r>
              <a:rPr lang="ru-RU" dirty="0" smtClean="0"/>
              <a:t>рассылка нескольким абонентам;</a:t>
            </a:r>
          </a:p>
          <a:p>
            <a:pPr algn="just">
              <a:spcBef>
                <a:spcPts val="0"/>
              </a:spcBef>
            </a:pPr>
            <a:r>
              <a:rPr lang="ru-RU" dirty="0" smtClean="0"/>
              <a:t>переадресация </a:t>
            </a:r>
            <a:r>
              <a:rPr lang="ru-RU" dirty="0"/>
              <a:t>письма </a:t>
            </a:r>
            <a:r>
              <a:rPr lang="ru-RU" dirty="0" smtClean="0"/>
              <a:t>другим абонентам.</a:t>
            </a:r>
            <a:endParaRPr lang="ru-RU" dirty="0"/>
          </a:p>
          <a:p>
            <a:pPr marL="0" indent="27432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274320" algn="just">
              <a:spcBef>
                <a:spcPts val="0"/>
              </a:spcBef>
              <a:buNone/>
            </a:pPr>
            <a:r>
              <a:rPr lang="ru-RU" dirty="0"/>
              <a:t>Для того чтобы электронное письмо дошло до адресата, оно, кроме самого сообщения обязательно должно содержать </a:t>
            </a:r>
            <a:r>
              <a:rPr lang="ru-RU" dirty="0">
                <a:solidFill>
                  <a:srgbClr val="FF0000"/>
                </a:solidFill>
              </a:rPr>
              <a:t>адрес электронной почты</a:t>
            </a:r>
            <a:r>
              <a:rPr lang="ru-RU" dirty="0"/>
              <a:t> получателя </a:t>
            </a:r>
            <a:r>
              <a:rPr lang="ru-RU" dirty="0" smtClean="0"/>
              <a:t>письма.</a:t>
            </a:r>
          </a:p>
          <a:p>
            <a:pPr marL="0" indent="27432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274320" algn="just">
              <a:spcBef>
                <a:spcPts val="0"/>
              </a:spcBef>
              <a:buNone/>
            </a:pPr>
            <a:r>
              <a:rPr lang="ru-RU" dirty="0" smtClean="0"/>
              <a:t>Например, </a:t>
            </a:r>
            <a:r>
              <a:rPr lang="ru-RU" u="sng" dirty="0" err="1" smtClean="0">
                <a:hlinkClick r:id="rId2"/>
              </a:rPr>
              <a:t>jser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n</a:t>
            </a:r>
            <a:r>
              <a:rPr lang="ru-RU" u="sng" dirty="0" err="1" smtClean="0">
                <a:hlinkClick r:id="rId2"/>
              </a:rPr>
              <a:t>ame</a:t>
            </a:r>
            <a:r>
              <a:rPr lang="ru-RU" u="sng" dirty="0" smtClean="0">
                <a:hlinkClick r:id="rId2"/>
              </a:rPr>
              <a:t>@.</a:t>
            </a:r>
            <a:r>
              <a:rPr lang="en-US" u="sng" dirty="0" err="1" smtClean="0">
                <a:hlinkClick r:id="rId2"/>
              </a:rPr>
              <a:t>yandex</a:t>
            </a:r>
            <a:r>
              <a:rPr lang="ru-RU" u="sng" dirty="0">
                <a:hlinkClick r:id="rId2"/>
              </a:rPr>
              <a:t>.</a:t>
            </a:r>
            <a:r>
              <a:rPr lang="ru-RU" u="sng" dirty="0" err="1" smtClean="0">
                <a:hlinkClick r:id="rId2"/>
              </a:rPr>
              <a:t>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9407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43608" y="836712"/>
            <a:ext cx="705678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ea typeface="Times New Roman" panose="02020603050405020304" pitchFamily="18" charset="0"/>
              </a:rPr>
              <a:t>Процесс передачи сообщения начинается с подключения к Интернету и доставки сообщения в свой почтовый ящик на удаленном </a:t>
            </a:r>
            <a:r>
              <a:rPr lang="ru-RU" sz="2400" i="1" dirty="0">
                <a:ea typeface="Times New Roman" panose="02020603050405020304" pitchFamily="18" charset="0"/>
              </a:rPr>
              <a:t>почтовом сервере</a:t>
            </a:r>
            <a:r>
              <a:rPr lang="ru-RU" sz="2400" i="1" dirty="0" smtClean="0">
                <a:ea typeface="Times New Roman" panose="02020603050405020304" pitchFamily="18" charset="0"/>
              </a:rPr>
              <a:t>.</a:t>
            </a:r>
          </a:p>
          <a:p>
            <a:pPr algn="just"/>
            <a:endParaRPr lang="ru-RU" sz="2400" i="1" dirty="0" smtClean="0">
              <a:ea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solidFill>
                  <a:srgbClr val="FF0000"/>
                </a:solidFill>
              </a:rPr>
              <a:t>Почтовый сервер </a:t>
            </a:r>
            <a:r>
              <a:rPr lang="ru-RU" sz="2400" dirty="0" smtClean="0"/>
              <a:t>– это агент </a:t>
            </a:r>
            <a:r>
              <a:rPr lang="ru-RU" sz="2400" dirty="0"/>
              <a:t>пересылки сообщений </a:t>
            </a:r>
            <a:r>
              <a:rPr lang="ru-RU" sz="2400" dirty="0" smtClean="0"/>
              <a:t>в </a:t>
            </a:r>
            <a:r>
              <a:rPr lang="ru-RU" sz="2400" dirty="0"/>
              <a:t>системе пересылки </a:t>
            </a:r>
            <a:r>
              <a:rPr lang="ru-RU" sz="2400"/>
              <a:t>электронной </a:t>
            </a:r>
            <a:r>
              <a:rPr lang="ru-RU" sz="2400" smtClean="0"/>
              <a:t>почты.</a:t>
            </a:r>
            <a:endParaRPr lang="ru-RU" sz="2400" dirty="0" smtClean="0"/>
          </a:p>
          <a:p>
            <a:pPr algn="just"/>
            <a:endParaRPr lang="ru-RU" sz="2400" dirty="0" smtClean="0"/>
          </a:p>
          <a:p>
            <a:pPr algn="just"/>
            <a:r>
              <a:rPr lang="ru-RU" sz="2400" dirty="0" smtClean="0"/>
              <a:t>(посредник между отправителем и получателем)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61886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1580" y="620688"/>
            <a:ext cx="7560840" cy="573727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Бесплатные почтовые серверы:</a:t>
            </a:r>
          </a:p>
          <a:p>
            <a:pPr marL="0" indent="0" algn="just">
              <a:buNone/>
            </a:pPr>
            <a:endParaRPr lang="ru-RU" sz="2800" dirty="0" smtClean="0"/>
          </a:p>
          <a:p>
            <a:pPr algn="just"/>
            <a:r>
              <a:rPr lang="ru-RU" sz="2800" dirty="0" smtClean="0"/>
              <a:t>mail.ru;</a:t>
            </a:r>
          </a:p>
          <a:p>
            <a:pPr algn="just"/>
            <a:r>
              <a:rPr lang="ru-RU" sz="2800" dirty="0" smtClean="0"/>
              <a:t>rambler.ru;</a:t>
            </a:r>
          </a:p>
          <a:p>
            <a:pPr algn="just"/>
            <a:r>
              <a:rPr lang="ru-RU" sz="2800" dirty="0" smtClean="0"/>
              <a:t>yandex.ru;</a:t>
            </a:r>
          </a:p>
          <a:p>
            <a:pPr algn="just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ru-RU" sz="2800" dirty="0" smtClean="0"/>
              <a:t>mail.ru </a:t>
            </a:r>
          </a:p>
          <a:p>
            <a:pPr algn="just"/>
            <a:r>
              <a:rPr lang="ru-RU" sz="2800" dirty="0" smtClean="0"/>
              <a:t>и </a:t>
            </a:r>
            <a:r>
              <a:rPr lang="ru-RU" sz="2800" dirty="0"/>
              <a:t>др.)</a:t>
            </a:r>
          </a:p>
        </p:txBody>
      </p:sp>
    </p:spTree>
    <p:extLst>
      <p:ext uri="{BB962C8B-B14F-4D97-AF65-F5344CB8AC3E}">
        <p14:creationId xmlns:p14="http://schemas.microsoft.com/office/powerpoint/2010/main" val="3213438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488832" cy="41180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/>
              <a:t>Практическое занятие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 smtClean="0"/>
              <a:t>Работа с электронной почтой. </a:t>
            </a:r>
          </a:p>
          <a:p>
            <a:pPr marL="0" indent="0">
              <a:buNone/>
            </a:pPr>
            <a:r>
              <a:rPr lang="ru-RU" sz="2800" dirty="0" smtClean="0"/>
              <a:t>Зарегистрировать </a:t>
            </a:r>
            <a:r>
              <a:rPr lang="ru-RU" sz="2800" smtClean="0"/>
              <a:t>почтовый ящик.</a:t>
            </a:r>
            <a:endParaRPr lang="ru-RU" sz="28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098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56084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Прочитать страницы 98-100.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/>
              <a:t>Задание с кратким ответом.</a:t>
            </a:r>
            <a:r>
              <a:rPr lang="ru-RU" sz="2800" i="1" dirty="0"/>
              <a:t> </a:t>
            </a:r>
            <a:r>
              <a:rPr lang="ru-RU" sz="2800" dirty="0"/>
              <a:t>Записать адрес электронной почты, зарегистрированный пользователем </a:t>
            </a:r>
            <a:r>
              <a:rPr lang="ru-RU" sz="2800" dirty="0" err="1"/>
              <a:t>fro</a:t>
            </a:r>
            <a:r>
              <a:rPr lang="ru-RU" sz="2800" dirty="0"/>
              <a:t> на почтовом сервере mail.ru.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784044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574</TotalTime>
  <Words>135</Words>
  <Application>Microsoft Office PowerPoint</Application>
  <PresentationFormat>Экран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Кнопка</vt:lpstr>
      <vt:lpstr>Электронная почта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Комп10</cp:lastModifiedBy>
  <cp:revision>65</cp:revision>
  <dcterms:created xsi:type="dcterms:W3CDTF">2015-01-11T15:58:15Z</dcterms:created>
  <dcterms:modified xsi:type="dcterms:W3CDTF">2015-05-16T10:04:30Z</dcterms:modified>
</cp:coreProperties>
</file>