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74" r:id="rId6"/>
    <p:sldId id="260" r:id="rId7"/>
    <p:sldId id="262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28.02.2015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700808"/>
            <a:ext cx="6800751" cy="2376264"/>
          </a:xfrm>
        </p:spPr>
        <p:txBody>
          <a:bodyPr>
            <a:normAutofit fontScale="90000"/>
          </a:bodyPr>
          <a:lstStyle/>
          <a:p>
            <a:r>
              <a:rPr lang="ru-RU" sz="6000" dirty="0" smtClean="0"/>
              <a:t>Локальные компьютерные сети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656685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836712"/>
            <a:ext cx="7560840" cy="5400600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2800" dirty="0"/>
              <a:t>Создание компьютерных сетей вызвано практической потребностью быстрого доступа к информационным ресурсам других компьютеров, а также принтерам и другим периферийным устройствам</a:t>
            </a:r>
            <a:r>
              <a:rPr lang="ru-RU" sz="2800" dirty="0" smtClean="0"/>
              <a:t>.</a:t>
            </a:r>
          </a:p>
          <a:p>
            <a:pPr marL="0" indent="457200" algn="just">
              <a:buNone/>
            </a:pPr>
            <a:endParaRPr lang="ru-RU" sz="2800" dirty="0"/>
          </a:p>
          <a:p>
            <a:pPr marL="0" indent="457200" algn="just">
              <a:buNone/>
            </a:pPr>
            <a:r>
              <a:rPr lang="ru-RU" sz="2800" dirty="0"/>
              <a:t>Локальная компьютерная сеть </a:t>
            </a:r>
            <a:r>
              <a:rPr lang="ru-RU" sz="2800" dirty="0" smtClean="0"/>
              <a:t>объединяет </a:t>
            </a:r>
            <a:r>
              <a:rPr lang="ru-RU" sz="2800" dirty="0"/>
              <a:t>компьютеры, установленные на сравнительно небольшом удалении друг от друга (в одном помещении или здании).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63757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7684" y="332656"/>
            <a:ext cx="5832648" cy="4059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27584" y="4437112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ru-RU" sz="2400" b="1" dirty="0" smtClean="0"/>
              <a:t>Локальная компьютерная сеть </a:t>
            </a:r>
            <a:r>
              <a:rPr lang="ru-RU" sz="2400" dirty="0" smtClean="0"/>
              <a:t>– это сеть связывающая компьютеры, находящиеся на небольшом расстоянии, позволяющая использовать информацию и устройства других компьютеров.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29407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843808" y="716048"/>
            <a:ext cx="3600400" cy="4680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Локальные сети</a:t>
            </a:r>
            <a:endParaRPr lang="ru-RU" sz="24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55576" y="1938327"/>
            <a:ext cx="360040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/>
              <a:t>Одноранговые</a:t>
            </a:r>
            <a:r>
              <a:rPr lang="ru-RU" sz="2000" b="1" dirty="0" smtClean="0"/>
              <a:t> сети</a:t>
            </a:r>
            <a:endParaRPr lang="ru-RU" sz="20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88024" y="1952836"/>
            <a:ext cx="360040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Сети </a:t>
            </a:r>
            <a:r>
              <a:rPr lang="ru-RU" sz="2000" b="1" dirty="0"/>
              <a:t>с использованием сервера</a:t>
            </a:r>
            <a:endParaRPr lang="ru-RU" sz="2000" dirty="0"/>
          </a:p>
        </p:txBody>
      </p:sp>
      <p:sp>
        <p:nvSpPr>
          <p:cNvPr id="6" name="Стрелка вниз 5"/>
          <p:cNvSpPr/>
          <p:nvPr/>
        </p:nvSpPr>
        <p:spPr>
          <a:xfrm rot="1664916">
            <a:off x="2941123" y="1216166"/>
            <a:ext cx="324036" cy="7542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 rot="8412595" flipV="1">
            <a:off x="6041362" y="1144855"/>
            <a:ext cx="333933" cy="8968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2354548" y="2477852"/>
            <a:ext cx="429626" cy="7351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6457472" y="2496939"/>
            <a:ext cx="429626" cy="7351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47548" y="3232062"/>
            <a:ext cx="3600400" cy="24291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000" dirty="0"/>
              <a:t>все компьютеры </a:t>
            </a:r>
            <a:r>
              <a:rPr lang="ru-RU" sz="2000" dirty="0" smtClean="0"/>
              <a:t>равноправны;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пользователи сами устанавливают доступ на ресурсы своего компьютера;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/>
              <a:t>слабая защищенность </a:t>
            </a:r>
            <a:r>
              <a:rPr lang="ru-RU" sz="2000" dirty="0" smtClean="0"/>
              <a:t>информации.</a:t>
            </a:r>
            <a:endParaRPr lang="ru-RU" sz="2000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785467" y="3232063"/>
            <a:ext cx="3600400" cy="24291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один главный компьютер;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доступ к ресурсам устанавливает один человек;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защищенность информации.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61886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1580" y="620688"/>
            <a:ext cx="7560840" cy="56886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b="1" dirty="0" smtClean="0"/>
              <a:t>Администратор сети </a:t>
            </a:r>
            <a:r>
              <a:rPr lang="ru-RU" dirty="0" smtClean="0"/>
              <a:t>- </a:t>
            </a:r>
            <a:r>
              <a:rPr lang="ru-RU" dirty="0"/>
              <a:t>человек, ответственный за работу локальной </a:t>
            </a:r>
            <a:r>
              <a:rPr lang="ru-RU" dirty="0" smtClean="0"/>
              <a:t>сети, устанавливающий доступ к ресурсам сервера.</a:t>
            </a:r>
          </a:p>
          <a:p>
            <a:pPr marL="0" indent="0" algn="just">
              <a:buNone/>
            </a:pPr>
            <a:endParaRPr lang="ru-RU" sz="2800" dirty="0"/>
          </a:p>
          <a:p>
            <a:pPr marL="0" indent="0" algn="just">
              <a:buNone/>
            </a:pPr>
            <a:endParaRPr lang="ru-RU" sz="2800" dirty="0"/>
          </a:p>
        </p:txBody>
      </p:sp>
      <p:pic>
        <p:nvPicPr>
          <p:cNvPr id="2050" name="Picture 2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844824"/>
            <a:ext cx="6336704" cy="3269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08364" y="5146182"/>
            <a:ext cx="777686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ru-RU" sz="2000" dirty="0"/>
              <a:t>В операционной системе </a:t>
            </a:r>
            <a:r>
              <a:rPr lang="ru-RU" sz="2000" dirty="0" err="1"/>
              <a:t>Windows</a:t>
            </a:r>
            <a:r>
              <a:rPr lang="ru-RU" sz="2000" dirty="0"/>
              <a:t> щелчок по значку </a:t>
            </a:r>
            <a:r>
              <a:rPr lang="ru-RU" sz="2000" i="1" dirty="0"/>
              <a:t>Сеть, </a:t>
            </a:r>
            <a:r>
              <a:rPr lang="ru-RU" sz="2000" dirty="0"/>
              <a:t>находящемуся на </a:t>
            </a:r>
            <a:r>
              <a:rPr lang="ru-RU" sz="2000" i="1" dirty="0"/>
              <a:t>Рабочем столе, </a:t>
            </a:r>
            <a:r>
              <a:rPr lang="ru-RU" sz="2000" dirty="0"/>
              <a:t>вызывает окно, содержащее папки компьютеров, подключенных к локальной сети.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3438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764704"/>
            <a:ext cx="7416824" cy="5400600"/>
          </a:xfrm>
        </p:spPr>
        <p:txBody>
          <a:bodyPr>
            <a:normAutofit lnSpcReduction="10000"/>
          </a:bodyPr>
          <a:lstStyle/>
          <a:p>
            <a:pPr marL="0" indent="457200" algn="just">
              <a:buNone/>
            </a:pPr>
            <a:r>
              <a:rPr lang="ru-RU" dirty="0"/>
              <a:t>Каждый компьютер или принтер, подключенный к локальной сети, должен иметь сетевую </a:t>
            </a:r>
            <a:r>
              <a:rPr lang="ru-RU" dirty="0" smtClean="0"/>
              <a:t>плату, осуществляющую передачу </a:t>
            </a:r>
            <a:r>
              <a:rPr lang="ru-RU" dirty="0"/>
              <a:t>и</a:t>
            </a:r>
            <a:r>
              <a:rPr lang="ru-RU" b="1" dirty="0"/>
              <a:t> </a:t>
            </a:r>
            <a:r>
              <a:rPr lang="ru-RU" dirty="0"/>
              <a:t>прием информации из сети</a:t>
            </a:r>
            <a:r>
              <a:rPr lang="ru-RU" dirty="0" smtClean="0"/>
              <a:t>.</a:t>
            </a:r>
          </a:p>
          <a:p>
            <a:pPr marL="0" indent="457200" algn="just">
              <a:buNone/>
            </a:pPr>
            <a:endParaRPr lang="ru-RU" dirty="0"/>
          </a:p>
          <a:p>
            <a:pPr marL="0" indent="457200" algn="just">
              <a:buNone/>
            </a:pPr>
            <a:r>
              <a:rPr lang="ru-RU" dirty="0"/>
              <a:t>В проводных локальных сетях соединение компьютеров </a:t>
            </a:r>
            <a:r>
              <a:rPr lang="ru-RU" dirty="0" smtClean="0"/>
              <a:t>между </a:t>
            </a:r>
            <a:r>
              <a:rPr lang="ru-RU" dirty="0"/>
              <a:t>собой производится с помощью витой </a:t>
            </a:r>
            <a:r>
              <a:rPr lang="ru-RU" dirty="0" smtClean="0"/>
              <a:t>пары (локальный кабель).</a:t>
            </a:r>
          </a:p>
          <a:p>
            <a:pPr marL="0" indent="457200" algn="just">
              <a:buNone/>
            </a:pPr>
            <a:endParaRPr lang="ru-RU" dirty="0"/>
          </a:p>
          <a:p>
            <a:pPr marL="0" indent="457200" algn="just">
              <a:buNone/>
            </a:pPr>
            <a:r>
              <a:rPr lang="ru-RU" dirty="0"/>
              <a:t>В беспроводных локальных сетях в качестве центрального сетевого устройства используется точка доступа, а на каждом компьютере должна быть установлена специальная беспроводная сетевая плата типа </a:t>
            </a:r>
            <a:r>
              <a:rPr lang="ru-RU" dirty="0" err="1"/>
              <a:t>Wi-Fi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8432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488832" cy="41180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/>
              <a:t>Практическое занятие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endParaRPr lang="ru-RU" sz="2800" dirty="0"/>
          </a:p>
          <a:p>
            <a:pPr marL="0" indent="0" algn="just">
              <a:buNone/>
            </a:pPr>
            <a:r>
              <a:rPr lang="ru-RU" sz="2800" dirty="0"/>
              <a:t>Предоставление доступа к диску на компьютере в локальной сети.</a:t>
            </a:r>
            <a:endParaRPr lang="ru-RU" sz="2800" dirty="0"/>
          </a:p>
          <a:p>
            <a:pPr marL="0" indent="0" algn="ctr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098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560840" cy="5400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Прочитать страницы </a:t>
            </a:r>
            <a:r>
              <a:rPr lang="ru-RU" sz="2800" dirty="0" smtClean="0"/>
              <a:t>81-84. </a:t>
            </a:r>
          </a:p>
          <a:p>
            <a:pPr marL="0" indent="0">
              <a:buNone/>
            </a:pPr>
            <a:r>
              <a:rPr lang="ru-RU" sz="2800" dirty="0"/>
              <a:t>Задание с выборочным ответом:</a:t>
            </a:r>
            <a:r>
              <a:rPr lang="ru-RU" sz="2800" i="1" dirty="0"/>
              <a:t> </a:t>
            </a:r>
            <a:r>
              <a:rPr lang="ru-RU" sz="2800" dirty="0"/>
              <a:t>Папка Сеть в операционной системе </a:t>
            </a:r>
            <a:r>
              <a:rPr lang="ru-RU" sz="2800" dirty="0" err="1"/>
              <a:t>Windows</a:t>
            </a:r>
            <a:r>
              <a:rPr lang="ru-RU" sz="2800" dirty="0"/>
              <a:t> содержит</a:t>
            </a:r>
            <a:r>
              <a:rPr lang="ru-RU" sz="2800" dirty="0" smtClean="0"/>
              <a:t>: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600" dirty="0"/>
              <a:t>1) папки компьютеров, подключенных к локальной сети;</a:t>
            </a:r>
          </a:p>
          <a:p>
            <a:pPr marL="0" indent="0">
              <a:buNone/>
            </a:pPr>
            <a:r>
              <a:rPr lang="ru-RU" sz="2600" dirty="0"/>
              <a:t>2) папки дисков локального компьютера;</a:t>
            </a:r>
          </a:p>
          <a:p>
            <a:pPr marL="0" indent="0">
              <a:buNone/>
            </a:pPr>
            <a:r>
              <a:rPr lang="ru-RU" sz="2600" dirty="0"/>
              <a:t>3) папки дисков с открытым доступом всех компьютеров, подключенных к локальной сети;</a:t>
            </a:r>
          </a:p>
          <a:p>
            <a:pPr marL="0" indent="0">
              <a:buNone/>
            </a:pPr>
            <a:r>
              <a:rPr lang="ru-RU" sz="2600" dirty="0"/>
              <a:t>4) папки всех дисков всех компьютеров, подключенных к локальной сети.</a:t>
            </a:r>
            <a:endParaRPr lang="ru-RU" sz="2600" dirty="0" smtClean="0"/>
          </a:p>
        </p:txBody>
      </p:sp>
    </p:spTree>
    <p:extLst>
      <p:ext uri="{BB962C8B-B14F-4D97-AF65-F5344CB8AC3E}">
        <p14:creationId xmlns:p14="http://schemas.microsoft.com/office/powerpoint/2010/main" val="784044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379</TotalTime>
  <Words>295</Words>
  <Application>Microsoft Office PowerPoint</Application>
  <PresentationFormat>Экран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Кнопка</vt:lpstr>
      <vt:lpstr>Локальные компьютерные сети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Викуша</cp:lastModifiedBy>
  <cp:revision>36</cp:revision>
  <dcterms:created xsi:type="dcterms:W3CDTF">2015-01-11T15:58:15Z</dcterms:created>
  <dcterms:modified xsi:type="dcterms:W3CDTF">2015-02-28T12:40:16Z</dcterms:modified>
</cp:coreProperties>
</file>