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73" r:id="rId4"/>
    <p:sldId id="258" r:id="rId5"/>
    <p:sldId id="259" r:id="rId6"/>
    <p:sldId id="274" r:id="rId7"/>
    <p:sldId id="260" r:id="rId8"/>
    <p:sldId id="262" r:id="rId9"/>
    <p:sldId id="261" r:id="rId10"/>
    <p:sldId id="263" r:id="rId11"/>
    <p:sldId id="265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836712"/>
            <a:ext cx="6800751" cy="453650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Компьютерные вирусы и </a:t>
            </a:r>
            <a:br>
              <a:rPr lang="ru-RU" sz="6000" dirty="0" smtClean="0"/>
            </a:br>
            <a:r>
              <a:rPr lang="ru-RU" sz="6000" dirty="0" smtClean="0"/>
              <a:t>антивирусные программы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76064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620688"/>
            <a:ext cx="77048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/>
              <a:t>Признаки </a:t>
            </a:r>
            <a:r>
              <a:rPr lang="ru-RU" sz="2200" b="1" dirty="0"/>
              <a:t>вирусного заражения </a:t>
            </a:r>
            <a:r>
              <a:rPr lang="ru-RU" sz="2200" b="1" dirty="0" smtClean="0"/>
              <a:t>ЭВМ:</a:t>
            </a:r>
          </a:p>
          <a:p>
            <a:endParaRPr lang="ru-RU" sz="2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Замедление </a:t>
            </a:r>
            <a:r>
              <a:rPr lang="ru-RU" sz="2200" dirty="0"/>
              <a:t>работы некоторых </a:t>
            </a:r>
            <a:r>
              <a:rPr lang="ru-RU" sz="2200" dirty="0" smtClean="0"/>
              <a:t>программ;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Увеличение размеров </a:t>
            </a:r>
            <a:r>
              <a:rPr lang="ru-RU" sz="2200" dirty="0" smtClean="0"/>
              <a:t>файлов;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Появление не существовавших ранее “странных” </a:t>
            </a:r>
            <a:r>
              <a:rPr lang="ru-RU" sz="2200" dirty="0" smtClean="0"/>
              <a:t>файлов;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Уменьшение объема доступной оперативной </a:t>
            </a:r>
            <a:r>
              <a:rPr lang="ru-RU" sz="2200" dirty="0" smtClean="0"/>
              <a:t>памяти;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 smtClean="0"/>
              <a:t>Внезапно </a:t>
            </a:r>
            <a:r>
              <a:rPr lang="ru-RU" sz="2200" dirty="0"/>
              <a:t>возникающие разнообразные видео и звуковые </a:t>
            </a:r>
            <a:r>
              <a:rPr lang="ru-RU" sz="2200" dirty="0" smtClean="0"/>
              <a:t>эффекты;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Появление сбоев в работе операционной системы (в том числе зависание</a:t>
            </a:r>
            <a:r>
              <a:rPr lang="ru-RU" sz="2200" dirty="0" smtClean="0"/>
              <a:t>);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Запись информации на диски в моменты времени, когда этого не должно </a:t>
            </a:r>
            <a:r>
              <a:rPr lang="ru-RU" sz="2200" dirty="0" smtClean="0"/>
              <a:t>происходить;</a:t>
            </a:r>
            <a:endParaRPr lang="ru-RU" sz="22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200" dirty="0"/>
              <a:t>Прекращение работы или неправильная работа ранее нормально функционирующих программ.</a:t>
            </a:r>
          </a:p>
        </p:txBody>
      </p:sp>
    </p:spTree>
    <p:extLst>
      <p:ext uri="{BB962C8B-B14F-4D97-AF65-F5344CB8AC3E}">
        <p14:creationId xmlns:p14="http://schemas.microsoft.com/office/powerpoint/2010/main" val="2288549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6687845" cy="503037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Практическое занятие: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Лечение </a:t>
            </a:r>
            <a:r>
              <a:rPr lang="ru-RU" dirty="0" err="1" smtClean="0"/>
              <a:t>флеш</a:t>
            </a:r>
            <a:r>
              <a:rPr lang="ru-RU" dirty="0" smtClean="0"/>
              <a:t>-</a:t>
            </a:r>
            <a:r>
              <a:rPr lang="ru-RU" dirty="0" smtClean="0"/>
              <a:t>накопителя от вредоносных программ с помощью антивирусной программы.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754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1. Написать </a:t>
            </a:r>
            <a:r>
              <a:rPr lang="ru-RU" sz="2800" dirty="0"/>
              <a:t>какой антивирусной программой пользуетесь дома, описать достоинства программы. Почему вы выбрали именно эту программу</a:t>
            </a:r>
            <a:r>
              <a:rPr lang="ru-RU" sz="2800" dirty="0" smtClean="0"/>
              <a:t>?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2. Творческое задание. Придумать свой компьютерный вирус. Название, принцип действия и т.д.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Компьютерный вирус</a:t>
            </a:r>
            <a:r>
              <a:rPr lang="ru-RU" dirty="0"/>
              <a:t> — вид </a:t>
            </a:r>
            <a:r>
              <a:rPr lang="ru-RU" dirty="0" smtClean="0"/>
              <a:t>вредоносной программы, способной </a:t>
            </a:r>
            <a:r>
              <a:rPr lang="ru-RU" dirty="0"/>
              <a:t>создавать копии </a:t>
            </a:r>
            <a:r>
              <a:rPr lang="ru-RU" dirty="0" smtClean="0"/>
              <a:t>самой </a:t>
            </a:r>
            <a:r>
              <a:rPr lang="ru-RU" dirty="0"/>
              <a:t>себя и внедряться в код других программ, системные области памяти</a:t>
            </a:r>
            <a:r>
              <a:rPr lang="ru-RU" dirty="0" smtClean="0"/>
              <a:t>, </a:t>
            </a:r>
            <a:r>
              <a:rPr lang="ru-RU" dirty="0"/>
              <a:t>а также распространять свои копии по разнообразным каналам связи с целью нарушения работы компьютера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endParaRPr lang="ru-RU" smtClean="0"/>
          </a:p>
          <a:p>
            <a:pPr marL="0" indent="0">
              <a:buNone/>
            </a:pPr>
            <a:r>
              <a:rPr lang="ru-RU" smtClean="0"/>
              <a:t>По </a:t>
            </a:r>
            <a:r>
              <a:rPr lang="ru-RU" dirty="0"/>
              <a:t>«среде обитания» вирусы можно разделить </a:t>
            </a:r>
            <a:r>
              <a:rPr lang="ru-RU" dirty="0" smtClean="0"/>
              <a:t>на:</a:t>
            </a:r>
          </a:p>
          <a:p>
            <a:r>
              <a:rPr lang="ru-RU" dirty="0" smtClean="0"/>
              <a:t>файловые вирусы;</a:t>
            </a:r>
          </a:p>
          <a:p>
            <a:r>
              <a:rPr lang="ru-RU" dirty="0" smtClean="0"/>
              <a:t>макровирусы;</a:t>
            </a:r>
          </a:p>
          <a:p>
            <a:r>
              <a:rPr lang="ru-RU" dirty="0" smtClean="0"/>
              <a:t>сетевые </a:t>
            </a:r>
            <a:r>
              <a:rPr lang="ru-RU" dirty="0"/>
              <a:t>вирусы.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256584"/>
          </a:xfrm>
        </p:spPr>
        <p:txBody>
          <a:bodyPr/>
          <a:lstStyle/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Примеры компьютерных вирусов:</a:t>
            </a:r>
          </a:p>
          <a:p>
            <a:pPr marL="0" indent="0">
              <a:buNone/>
            </a:pPr>
            <a:endParaRPr lang="ru-RU" sz="2800" dirty="0" smtClean="0"/>
          </a:p>
          <a:p>
            <a:r>
              <a:rPr lang="en-US" sz="2800" dirty="0" smtClean="0"/>
              <a:t>Win32</a:t>
            </a:r>
            <a:endParaRPr lang="ru-RU" sz="2800" dirty="0"/>
          </a:p>
          <a:p>
            <a:r>
              <a:rPr lang="en-US" sz="2800" dirty="0" smtClean="0"/>
              <a:t>WORM_DOWNAD.AD</a:t>
            </a:r>
            <a:endParaRPr lang="ru-RU" sz="2800" dirty="0" smtClean="0"/>
          </a:p>
          <a:p>
            <a:r>
              <a:rPr lang="en-US" sz="2800" dirty="0" smtClean="0"/>
              <a:t>Backdoor</a:t>
            </a:r>
            <a:endParaRPr lang="ru-RU" sz="2800" dirty="0" smtClean="0"/>
          </a:p>
          <a:p>
            <a:r>
              <a:rPr lang="en-US" sz="2800" dirty="0" smtClean="0"/>
              <a:t>Trojan</a:t>
            </a:r>
            <a:endParaRPr lang="ru-RU" sz="2800" dirty="0" smtClean="0"/>
          </a:p>
          <a:p>
            <a:r>
              <a:rPr lang="ru-RU" sz="2800" dirty="0" smtClean="0"/>
              <a:t>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74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332656"/>
            <a:ext cx="7776864" cy="597666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800" dirty="0" smtClean="0"/>
              <a:t>Файловые </a:t>
            </a:r>
            <a:r>
              <a:rPr lang="ru-RU" sz="2800" dirty="0"/>
              <a:t>вирусы внедряются в программы и активизируются при их запуске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Макровирусы заражают файлы документов, например текстовых документов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Сетевые вирусы могут передавать по компьютерным сетям свой программный код и запускать его на компьютерах, подключенных к этой сети.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81162"/>
            <a:ext cx="6858000" cy="3495675"/>
          </a:xfrm>
        </p:spPr>
      </p:pic>
      <p:sp>
        <p:nvSpPr>
          <p:cNvPr id="4" name="TextBox 3"/>
          <p:cNvSpPr txBox="1"/>
          <p:nvPr/>
        </p:nvSpPr>
        <p:spPr>
          <a:xfrm>
            <a:off x="899592" y="5517232"/>
            <a:ext cx="7468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Рис.1. Лавинообразное заражение компьютеров почтовым вирусом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b="1" dirty="0"/>
              <a:t>Различные вирусы выполняют различные действия</a:t>
            </a:r>
            <a:r>
              <a:rPr lang="ru-RU" sz="2600" b="1" dirty="0" smtClean="0"/>
              <a:t>:</a:t>
            </a:r>
          </a:p>
          <a:p>
            <a:pPr marL="0" indent="0">
              <a:buNone/>
            </a:pPr>
            <a:endParaRPr lang="ru-RU" sz="2600" dirty="0"/>
          </a:p>
          <a:p>
            <a:pPr lvl="0"/>
            <a:r>
              <a:rPr lang="ru-RU" sz="2600" dirty="0"/>
              <a:t>Выводят на экран мешающие текстовые </a:t>
            </a:r>
            <a:r>
              <a:rPr lang="ru-RU" sz="2600" dirty="0" smtClean="0"/>
              <a:t>сообщения;</a:t>
            </a:r>
          </a:p>
          <a:p>
            <a:pPr lvl="0"/>
            <a:r>
              <a:rPr lang="ru-RU" sz="2600" dirty="0" smtClean="0"/>
              <a:t>Создают </a:t>
            </a:r>
            <a:r>
              <a:rPr lang="ru-RU" sz="2600" dirty="0"/>
              <a:t>звуковые </a:t>
            </a:r>
            <a:r>
              <a:rPr lang="ru-RU" sz="2600" dirty="0" smtClean="0"/>
              <a:t>эффекты;</a:t>
            </a:r>
          </a:p>
          <a:p>
            <a:pPr lvl="0"/>
            <a:r>
              <a:rPr lang="ru-RU" sz="2600" dirty="0" smtClean="0"/>
              <a:t>Создают видеоэффекты;</a:t>
            </a:r>
          </a:p>
          <a:p>
            <a:pPr lvl="0"/>
            <a:r>
              <a:rPr lang="ru-RU" sz="2600" dirty="0" smtClean="0"/>
              <a:t>Замедляют </a:t>
            </a:r>
            <a:r>
              <a:rPr lang="ru-RU" sz="2600" dirty="0"/>
              <a:t>работу ЭВМ, постепенно уменьшают объем свободной оперативной памяти;</a:t>
            </a:r>
          </a:p>
          <a:p>
            <a:pPr lvl="0"/>
            <a:r>
              <a:rPr lang="ru-RU" sz="2600" dirty="0"/>
              <a:t>Увеличивает износ </a:t>
            </a:r>
            <a:r>
              <a:rPr lang="ru-RU" sz="2600" dirty="0" smtClean="0"/>
              <a:t>оборудования;</a:t>
            </a:r>
          </a:p>
          <a:p>
            <a:pPr lvl="0"/>
            <a:r>
              <a:rPr lang="ru-RU" sz="2600" dirty="0" smtClean="0"/>
              <a:t>Вызывают </a:t>
            </a:r>
            <a:r>
              <a:rPr lang="ru-RU" sz="2600" dirty="0"/>
              <a:t>отказ отдельных устройств, зависание или перезагрузку </a:t>
            </a:r>
            <a:r>
              <a:rPr lang="ru-RU" sz="2600" dirty="0" smtClean="0"/>
              <a:t>компьютера;</a:t>
            </a:r>
            <a:endParaRPr lang="ru-RU" sz="2600" dirty="0"/>
          </a:p>
          <a:p>
            <a:pPr lvl="0"/>
            <a:r>
              <a:rPr lang="ru-RU" sz="2600" dirty="0"/>
              <a:t>Имитируют повторяющиеся ошибки работы операционной </a:t>
            </a:r>
            <a:r>
              <a:rPr lang="ru-RU" sz="2600" dirty="0" smtClean="0"/>
              <a:t>системы;</a:t>
            </a:r>
          </a:p>
          <a:p>
            <a:pPr lvl="0"/>
            <a:r>
              <a:rPr lang="ru-RU" sz="2600" dirty="0" smtClean="0"/>
              <a:t>Уничтожают </a:t>
            </a:r>
            <a:r>
              <a:rPr lang="en-US" sz="2600" dirty="0"/>
              <a:t>FAT</a:t>
            </a:r>
            <a:r>
              <a:rPr lang="ru-RU" sz="2600" dirty="0"/>
              <a:t> – таблицу, форматируют жесткий диск, стирают </a:t>
            </a:r>
            <a:r>
              <a:rPr lang="en-US" sz="2600" dirty="0" smtClean="0"/>
              <a:t>BIOS</a:t>
            </a:r>
            <a:r>
              <a:rPr lang="ru-RU" sz="2600" dirty="0" smtClean="0"/>
              <a:t>;</a:t>
            </a:r>
            <a:endParaRPr lang="ru-RU" sz="2600" dirty="0"/>
          </a:p>
          <a:p>
            <a:pPr lvl="0"/>
            <a:r>
              <a:rPr lang="ru-RU" sz="2600" dirty="0"/>
              <a:t>Осуществляют </a:t>
            </a:r>
            <a:r>
              <a:rPr lang="ru-RU" sz="2600" dirty="0" smtClean="0"/>
              <a:t> шпионаж</a:t>
            </a:r>
            <a:r>
              <a:rPr lang="ru-RU" sz="2600" dirty="0"/>
              <a:t>;</a:t>
            </a:r>
          </a:p>
          <a:p>
            <a:pPr lvl="0"/>
            <a:r>
              <a:rPr lang="ru-RU" sz="2600" dirty="0"/>
              <a:t>Выводят из строя системы защиты </a:t>
            </a:r>
            <a:r>
              <a:rPr lang="ru-RU" sz="2600" dirty="0" smtClean="0"/>
              <a:t>информации;</a:t>
            </a:r>
          </a:p>
          <a:p>
            <a:pPr lvl="0"/>
            <a:r>
              <a:rPr lang="ru-RU" sz="2600" dirty="0" smtClean="0"/>
              <a:t>Делают </a:t>
            </a:r>
            <a:r>
              <a:rPr lang="ru-RU" sz="2600" dirty="0"/>
              <a:t>незаконные отчисления с каждой финансовой операции и т.д</a:t>
            </a:r>
            <a:r>
              <a:rPr lang="ru-RU" sz="2600" dirty="0" smtClean="0"/>
              <a:t>.</a:t>
            </a: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28592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sz="2800" b="1" dirty="0" smtClean="0"/>
              <a:t>Антивирусная программа </a:t>
            </a:r>
            <a:r>
              <a:rPr lang="ru-RU" sz="2800" dirty="0" smtClean="0"/>
              <a:t>— </a:t>
            </a:r>
            <a:r>
              <a:rPr lang="ru-RU" sz="2800" dirty="0"/>
              <a:t>специализированная программа для обнаружения компьютерных </a:t>
            </a:r>
            <a:r>
              <a:rPr lang="ru-RU" sz="2800" dirty="0" smtClean="0"/>
              <a:t>вирусов и вредоносных программ, восстановления заражённых такими </a:t>
            </a:r>
            <a:r>
              <a:rPr lang="ru-RU" sz="2800" dirty="0"/>
              <a:t>программами файлов, а также для </a:t>
            </a:r>
            <a:r>
              <a:rPr lang="ru-RU" sz="2800" dirty="0" smtClean="0"/>
              <a:t>профилактики заражения файлов операционной </a:t>
            </a:r>
            <a:r>
              <a:rPr lang="ru-RU" sz="2800" dirty="0"/>
              <a:t>системы вредоносным кодом.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691680" y="1196752"/>
            <a:ext cx="5174302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Примеры антивирусных программ:</a:t>
            </a:r>
          </a:p>
          <a:p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/>
              <a:t>Eset</a:t>
            </a:r>
            <a:r>
              <a:rPr lang="en-US" sz="2400" dirty="0"/>
              <a:t> </a:t>
            </a:r>
            <a:r>
              <a:rPr lang="en-US" sz="2400" dirty="0" smtClean="0"/>
              <a:t>Nod32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 smtClean="0"/>
              <a:t>Dr.Web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Kaspersky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McAfee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/>
              <a:t>Eset</a:t>
            </a:r>
            <a:r>
              <a:rPr lang="en-US" sz="2400" dirty="0"/>
              <a:t> Smart </a:t>
            </a:r>
            <a:r>
              <a:rPr lang="en-US" sz="2400" dirty="0" smtClean="0"/>
              <a:t>Security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AVG</a:t>
            </a: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 smtClean="0"/>
              <a:t>Avast</a:t>
            </a:r>
            <a:endParaRPr lang="ru-RU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416800" cy="1835564"/>
          </a:xfrm>
        </p:spPr>
      </p:pic>
      <p:sp>
        <p:nvSpPr>
          <p:cNvPr id="4" name="TextBox 3"/>
          <p:cNvSpPr txBox="1"/>
          <p:nvPr/>
        </p:nvSpPr>
        <p:spPr>
          <a:xfrm>
            <a:off x="2123728" y="4145312"/>
            <a:ext cx="4828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Рис.2. Процесс заражения файла вирусом </a:t>
            </a:r>
            <a:endParaRPr lang="ru-RU" dirty="0" smtClean="0"/>
          </a:p>
          <a:p>
            <a:pPr algn="ctr"/>
            <a:r>
              <a:rPr lang="ru-RU" dirty="0" smtClean="0"/>
              <a:t>и </a:t>
            </a:r>
            <a:r>
              <a:rPr lang="ru-RU" dirty="0"/>
              <a:t>лечения антивирусной </a:t>
            </a:r>
            <a:r>
              <a:rPr lang="ru-RU" dirty="0" smtClean="0"/>
              <a:t>программой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7375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102</TotalTime>
  <Words>332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Компьютерные вирусы и  антивирусные программы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Викуша</cp:lastModifiedBy>
  <cp:revision>13</cp:revision>
  <dcterms:created xsi:type="dcterms:W3CDTF">2015-01-11T15:58:15Z</dcterms:created>
  <dcterms:modified xsi:type="dcterms:W3CDTF">2015-01-11T18:41:55Z</dcterms:modified>
</cp:coreProperties>
</file>