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65" r:id="rId3"/>
    <p:sldId id="266" r:id="rId4"/>
    <p:sldId id="267" r:id="rId5"/>
    <p:sldId id="264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2695"/>
    <a:srgbClr val="F72973"/>
    <a:srgbClr val="4145DF"/>
    <a:srgbClr val="9954CC"/>
    <a:srgbClr val="FFCC00"/>
    <a:srgbClr val="FFFF00"/>
    <a:srgbClr val="FFCC66"/>
    <a:srgbClr val="CCFF33"/>
    <a:srgbClr val="FF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>
      <p:cViewPr varScale="1">
        <p:scale>
          <a:sx n="78" d="100"/>
          <a:sy n="78" d="100"/>
        </p:scale>
        <p:origin x="-78" y="-8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C05D79-D9F8-4FB0-9BA5-05EF180CC81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9B9433-5DD8-4557-9141-FC72D209BA27}">
      <dgm:prSet phldrT="[Текст]"/>
      <dgm:spPr/>
      <dgm:t>
        <a:bodyPr/>
        <a:lstStyle/>
        <a:p>
          <a:r>
            <a:rPr lang="ru-RU" b="1" dirty="0" smtClean="0"/>
            <a:t>Кнопка</a:t>
          </a:r>
          <a:endParaRPr lang="ru-RU" b="1" dirty="0"/>
        </a:p>
      </dgm:t>
    </dgm:pt>
    <dgm:pt modelId="{BC7EA6B3-D895-4F8E-A4CC-FEAE1470F4DC}" type="parTrans" cxnId="{C63E7F68-C8E1-4BD6-89C7-71D3E1580738}">
      <dgm:prSet/>
      <dgm:spPr/>
      <dgm:t>
        <a:bodyPr/>
        <a:lstStyle/>
        <a:p>
          <a:endParaRPr lang="ru-RU"/>
        </a:p>
      </dgm:t>
    </dgm:pt>
    <dgm:pt modelId="{17CC0F9A-5CFF-4E9E-A9AF-DB85D9B6CC31}" type="sibTrans" cxnId="{C63E7F68-C8E1-4BD6-89C7-71D3E1580738}">
      <dgm:prSet/>
      <dgm:spPr/>
      <dgm:t>
        <a:bodyPr/>
        <a:lstStyle/>
        <a:p>
          <a:endParaRPr lang="ru-RU"/>
        </a:p>
      </dgm:t>
    </dgm:pt>
    <dgm:pt modelId="{A515015E-C5D2-4858-B4D1-238B5A9BCE6D}">
      <dgm:prSet phldrT="[Текст]"/>
      <dgm:spPr/>
      <dgm:t>
        <a:bodyPr/>
        <a:lstStyle/>
        <a:p>
          <a:r>
            <a:rPr lang="ru-RU" dirty="0" smtClean="0"/>
            <a:t>щелчок по кнопке обеспечивает выполнение того или иного действия, а надпись на кнопке поясняет ее назначение;</a:t>
          </a:r>
          <a:endParaRPr lang="ru-RU" dirty="0"/>
        </a:p>
      </dgm:t>
    </dgm:pt>
    <dgm:pt modelId="{8DE1CE7F-50E5-4F37-BD3F-B6CFDF254BB2}" type="parTrans" cxnId="{B44135D4-361A-4A62-B1CC-AF99B926940E}">
      <dgm:prSet/>
      <dgm:spPr/>
      <dgm:t>
        <a:bodyPr/>
        <a:lstStyle/>
        <a:p>
          <a:endParaRPr lang="ru-RU"/>
        </a:p>
      </dgm:t>
    </dgm:pt>
    <dgm:pt modelId="{3469AF1A-2A5E-4242-A9FA-B911279EFE23}" type="sibTrans" cxnId="{B44135D4-361A-4A62-B1CC-AF99B926940E}">
      <dgm:prSet/>
      <dgm:spPr/>
      <dgm:t>
        <a:bodyPr/>
        <a:lstStyle/>
        <a:p>
          <a:endParaRPr lang="ru-RU"/>
        </a:p>
      </dgm:t>
    </dgm:pt>
    <dgm:pt modelId="{21889007-48A6-4C49-B7E5-9A4D76FD226A}">
      <dgm:prSet phldrT="[Текст]"/>
      <dgm:spPr/>
      <dgm:t>
        <a:bodyPr/>
        <a:lstStyle/>
        <a:p>
          <a:r>
            <a:rPr lang="ru-RU" b="1" dirty="0" smtClean="0"/>
            <a:t>Текстовое поле</a:t>
          </a:r>
          <a:endParaRPr lang="ru-RU" b="1" dirty="0"/>
        </a:p>
      </dgm:t>
    </dgm:pt>
    <dgm:pt modelId="{9ED84070-86A0-433F-9212-035589E9C07E}" type="parTrans" cxnId="{0E79C7A3-ED79-40A3-9991-9BCE332EEE11}">
      <dgm:prSet/>
      <dgm:spPr/>
      <dgm:t>
        <a:bodyPr/>
        <a:lstStyle/>
        <a:p>
          <a:endParaRPr lang="ru-RU"/>
        </a:p>
      </dgm:t>
    </dgm:pt>
    <dgm:pt modelId="{D0D7A6F9-8EA4-42BF-AEF1-8D2345336B8F}" type="sibTrans" cxnId="{0E79C7A3-ED79-40A3-9991-9BCE332EEE11}">
      <dgm:prSet/>
      <dgm:spPr/>
      <dgm:t>
        <a:bodyPr/>
        <a:lstStyle/>
        <a:p>
          <a:endParaRPr lang="ru-RU"/>
        </a:p>
      </dgm:t>
    </dgm:pt>
    <dgm:pt modelId="{58D01955-0FB2-47A5-B9A6-26F2FFC631C1}">
      <dgm:prSet phldrT="[Текст]"/>
      <dgm:spPr/>
      <dgm:t>
        <a:bodyPr/>
        <a:lstStyle/>
        <a:p>
          <a:r>
            <a:rPr lang="ru-RU" dirty="0" smtClean="0"/>
            <a:t>возможность ввести последовательность символов в текстовое поле;</a:t>
          </a:r>
          <a:endParaRPr lang="ru-RU" dirty="0"/>
        </a:p>
      </dgm:t>
    </dgm:pt>
    <dgm:pt modelId="{0A9DB00E-5EFE-4E2A-875E-770C13AF592B}" type="parTrans" cxnId="{94610038-312A-43B5-A77F-2025D99FEE03}">
      <dgm:prSet/>
      <dgm:spPr/>
      <dgm:t>
        <a:bodyPr/>
        <a:lstStyle/>
        <a:p>
          <a:endParaRPr lang="ru-RU"/>
        </a:p>
      </dgm:t>
    </dgm:pt>
    <dgm:pt modelId="{718C6757-CB80-4703-A25A-C6207C5CD328}" type="sibTrans" cxnId="{94610038-312A-43B5-A77F-2025D99FEE03}">
      <dgm:prSet/>
      <dgm:spPr/>
      <dgm:t>
        <a:bodyPr/>
        <a:lstStyle/>
        <a:p>
          <a:endParaRPr lang="ru-RU"/>
        </a:p>
      </dgm:t>
    </dgm:pt>
    <dgm:pt modelId="{C86F7FD4-3CF2-4066-9CBD-D9A3BEE97D8E}">
      <dgm:prSet phldrT="[Текст]"/>
      <dgm:spPr/>
      <dgm:t>
        <a:bodyPr/>
        <a:lstStyle/>
        <a:p>
          <a:r>
            <a:rPr lang="ru-RU" b="1" dirty="0" smtClean="0"/>
            <a:t>Раскрывающийся список</a:t>
          </a:r>
          <a:endParaRPr lang="ru-RU" dirty="0"/>
        </a:p>
      </dgm:t>
    </dgm:pt>
    <dgm:pt modelId="{EF7F21A9-C326-431B-B3F2-66375E39CD96}" type="parTrans" cxnId="{2B799DB7-A6BB-4C01-9770-A6F707272030}">
      <dgm:prSet/>
      <dgm:spPr/>
      <dgm:t>
        <a:bodyPr/>
        <a:lstStyle/>
        <a:p>
          <a:endParaRPr lang="ru-RU"/>
        </a:p>
      </dgm:t>
    </dgm:pt>
    <dgm:pt modelId="{E0FE981D-CF3E-4B0C-8D46-751D74B7470B}" type="sibTrans" cxnId="{2B799DB7-A6BB-4C01-9770-A6F707272030}">
      <dgm:prSet/>
      <dgm:spPr/>
      <dgm:t>
        <a:bodyPr/>
        <a:lstStyle/>
        <a:p>
          <a:endParaRPr lang="ru-RU"/>
        </a:p>
      </dgm:t>
    </dgm:pt>
    <dgm:pt modelId="{52697C84-4BD7-40B6-8882-523330F08B01}">
      <dgm:prSet phldrT="[Текст]"/>
      <dgm:spPr/>
      <dgm:t>
        <a:bodyPr/>
        <a:lstStyle/>
        <a:p>
          <a:r>
            <a:rPr lang="ru-RU" b="1" dirty="0" smtClean="0"/>
            <a:t>Флажок</a:t>
          </a:r>
          <a:endParaRPr lang="ru-RU" dirty="0"/>
        </a:p>
      </dgm:t>
    </dgm:pt>
    <dgm:pt modelId="{C4B057EA-63E5-4CF4-9444-C6CA4211EDAC}" type="parTrans" cxnId="{23E38147-7213-47DA-A96A-F2BEDEE1BDDD}">
      <dgm:prSet/>
      <dgm:spPr/>
      <dgm:t>
        <a:bodyPr/>
        <a:lstStyle/>
        <a:p>
          <a:endParaRPr lang="ru-RU"/>
        </a:p>
      </dgm:t>
    </dgm:pt>
    <dgm:pt modelId="{2A283001-1F75-49E6-BC3B-2EDB5225185A}" type="sibTrans" cxnId="{23E38147-7213-47DA-A96A-F2BEDEE1BDDD}">
      <dgm:prSet/>
      <dgm:spPr/>
      <dgm:t>
        <a:bodyPr/>
        <a:lstStyle/>
        <a:p>
          <a:endParaRPr lang="ru-RU"/>
        </a:p>
      </dgm:t>
    </dgm:pt>
    <dgm:pt modelId="{D823FF36-67BD-4BD6-98A4-FB813DC4A8F6}">
      <dgm:prSet phldrT="[Текст]"/>
      <dgm:spPr/>
      <dgm:t>
        <a:bodyPr/>
        <a:lstStyle/>
        <a:p>
          <a:r>
            <a:rPr lang="ru-RU" dirty="0" smtClean="0"/>
            <a:t>набор назначений и выглядит как текстовое поле, снабженное кнопкой с направленной вниз стрелочкой;</a:t>
          </a:r>
          <a:endParaRPr lang="ru-RU" dirty="0"/>
        </a:p>
      </dgm:t>
    </dgm:pt>
    <dgm:pt modelId="{690D9069-0DC5-44A1-AFE7-6F03B747A789}" type="parTrans" cxnId="{72527A2D-7D1A-4178-A30C-2F3B91B2F472}">
      <dgm:prSet/>
      <dgm:spPr/>
      <dgm:t>
        <a:bodyPr/>
        <a:lstStyle/>
        <a:p>
          <a:endParaRPr lang="ru-RU"/>
        </a:p>
      </dgm:t>
    </dgm:pt>
    <dgm:pt modelId="{F043570B-E3DA-4B4B-95AB-C4E9197301AD}" type="sibTrans" cxnId="{72527A2D-7D1A-4178-A30C-2F3B91B2F472}">
      <dgm:prSet/>
      <dgm:spPr/>
      <dgm:t>
        <a:bodyPr/>
        <a:lstStyle/>
        <a:p>
          <a:endParaRPr lang="ru-RU"/>
        </a:p>
      </dgm:t>
    </dgm:pt>
    <dgm:pt modelId="{862C04E7-D967-49F8-8253-6102272866B5}">
      <dgm:prSet phldrT="[Текст]"/>
      <dgm:spPr/>
      <dgm:t>
        <a:bodyPr/>
        <a:lstStyle/>
        <a:p>
          <a:r>
            <a:rPr lang="ru-RU" dirty="0" smtClean="0"/>
            <a:t>имеет форму квадратика, когда флажок установлен, в нем присутствует «галочка»;</a:t>
          </a:r>
          <a:endParaRPr lang="ru-RU" dirty="0"/>
        </a:p>
      </dgm:t>
    </dgm:pt>
    <dgm:pt modelId="{D2D0CBD3-DB40-47D3-B390-9EBDCF686093}" type="parTrans" cxnId="{37BD4691-AA34-4D0D-B03D-A3AFA0FB027A}">
      <dgm:prSet/>
      <dgm:spPr/>
      <dgm:t>
        <a:bodyPr/>
        <a:lstStyle/>
        <a:p>
          <a:endParaRPr lang="ru-RU"/>
        </a:p>
      </dgm:t>
    </dgm:pt>
    <dgm:pt modelId="{B4BBB2B1-6241-4D7A-991D-A16CC8FE46EB}" type="sibTrans" cxnId="{37BD4691-AA34-4D0D-B03D-A3AFA0FB027A}">
      <dgm:prSet/>
      <dgm:spPr/>
      <dgm:t>
        <a:bodyPr/>
        <a:lstStyle/>
        <a:p>
          <a:endParaRPr lang="ru-RU"/>
        </a:p>
      </dgm:t>
    </dgm:pt>
    <dgm:pt modelId="{E1FD4A2B-55AD-4DF2-967A-3A5C14136809}">
      <dgm:prSet phldrT="[Текст]"/>
      <dgm:spPr/>
      <dgm:t>
        <a:bodyPr/>
        <a:lstStyle/>
        <a:p>
          <a:r>
            <a:rPr lang="ru-RU" dirty="0" smtClean="0"/>
            <a:t>Переключатели</a:t>
          </a:r>
          <a:endParaRPr lang="ru-RU" dirty="0"/>
        </a:p>
      </dgm:t>
    </dgm:pt>
    <dgm:pt modelId="{523305B5-F7AE-4882-ADF1-B7B55F2F37CA}" type="parTrans" cxnId="{CD25B7E2-D642-4E86-A866-F5F38E4B5EE8}">
      <dgm:prSet/>
      <dgm:spPr/>
      <dgm:t>
        <a:bodyPr/>
        <a:lstStyle/>
        <a:p>
          <a:endParaRPr lang="ru-RU"/>
        </a:p>
      </dgm:t>
    </dgm:pt>
    <dgm:pt modelId="{8F0C26A3-2DDA-460D-8514-A61048B7A382}" type="sibTrans" cxnId="{CD25B7E2-D642-4E86-A866-F5F38E4B5EE8}">
      <dgm:prSet/>
      <dgm:spPr/>
      <dgm:t>
        <a:bodyPr/>
        <a:lstStyle/>
        <a:p>
          <a:endParaRPr lang="ru-RU"/>
        </a:p>
      </dgm:t>
    </dgm:pt>
    <dgm:pt modelId="{1FA6C357-E131-4E6E-B531-DC01B0097CAC}">
      <dgm:prSet phldrT="[Текст]"/>
      <dgm:spPr/>
      <dgm:t>
        <a:bodyPr/>
        <a:lstStyle/>
        <a:p>
          <a:r>
            <a:rPr lang="ru-RU" dirty="0" smtClean="0"/>
            <a:t>выбор одного из вариантов в форме маленьких белых кружков, выбранный вариант обозначается точкой внутри кружка;</a:t>
          </a:r>
          <a:endParaRPr lang="ru-RU" dirty="0"/>
        </a:p>
      </dgm:t>
    </dgm:pt>
    <dgm:pt modelId="{CF3DF3F6-18FE-4C44-9459-4B163DB3B2D2}" type="parTrans" cxnId="{64CB6B2E-06E1-4AA3-A4EC-37F01AF5001F}">
      <dgm:prSet/>
      <dgm:spPr/>
      <dgm:t>
        <a:bodyPr/>
        <a:lstStyle/>
        <a:p>
          <a:endParaRPr lang="ru-RU"/>
        </a:p>
      </dgm:t>
    </dgm:pt>
    <dgm:pt modelId="{07C064D2-F85B-4DE4-901F-EF36FD6CCA1A}" type="sibTrans" cxnId="{64CB6B2E-06E1-4AA3-A4EC-37F01AF5001F}">
      <dgm:prSet/>
      <dgm:spPr/>
      <dgm:t>
        <a:bodyPr/>
        <a:lstStyle/>
        <a:p>
          <a:endParaRPr lang="ru-RU"/>
        </a:p>
      </dgm:t>
    </dgm:pt>
    <dgm:pt modelId="{99D52423-EEA1-40AF-B203-E6A2B831E1D4}">
      <dgm:prSet phldrT="[Текст]"/>
      <dgm:spPr/>
      <dgm:t>
        <a:bodyPr/>
        <a:lstStyle/>
        <a:p>
          <a:r>
            <a:rPr lang="ru-RU" dirty="0" smtClean="0"/>
            <a:t>Ползунок</a:t>
          </a:r>
          <a:endParaRPr lang="ru-RU" dirty="0"/>
        </a:p>
      </dgm:t>
    </dgm:pt>
    <dgm:pt modelId="{A9F8A2DE-EC44-4F1F-BDE2-B7029E9F6877}" type="parTrans" cxnId="{8D470308-BB67-438C-88B9-84AB359E8DF0}">
      <dgm:prSet/>
      <dgm:spPr/>
      <dgm:t>
        <a:bodyPr/>
        <a:lstStyle/>
        <a:p>
          <a:endParaRPr lang="ru-RU"/>
        </a:p>
      </dgm:t>
    </dgm:pt>
    <dgm:pt modelId="{5FCB5D0D-448A-44EC-A21F-63587F6DDA9A}" type="sibTrans" cxnId="{8D470308-BB67-438C-88B9-84AB359E8DF0}">
      <dgm:prSet/>
      <dgm:spPr/>
      <dgm:t>
        <a:bodyPr/>
        <a:lstStyle/>
        <a:p>
          <a:endParaRPr lang="ru-RU"/>
        </a:p>
      </dgm:t>
    </dgm:pt>
    <dgm:pt modelId="{2F4446AC-8978-4AE6-8ED7-564E219531C9}">
      <dgm:prSet phldrT="[Текст]"/>
      <dgm:spPr/>
      <dgm:t>
        <a:bodyPr/>
        <a:lstStyle/>
        <a:p>
          <a:r>
            <a:rPr lang="ru-RU" dirty="0" smtClean="0"/>
            <a:t>плавное изменение значения какого-либо параметра;</a:t>
          </a:r>
          <a:endParaRPr lang="ru-RU" dirty="0"/>
        </a:p>
      </dgm:t>
    </dgm:pt>
    <dgm:pt modelId="{95A95920-2C9C-492F-84BC-6B424A7EF82E}" type="parTrans" cxnId="{692FA2C3-FFE9-4F32-99C8-C502AD148E8A}">
      <dgm:prSet/>
      <dgm:spPr/>
      <dgm:t>
        <a:bodyPr/>
        <a:lstStyle/>
        <a:p>
          <a:endParaRPr lang="ru-RU"/>
        </a:p>
      </dgm:t>
    </dgm:pt>
    <dgm:pt modelId="{91905127-2C45-4593-8696-BB6A9E87D4FE}" type="sibTrans" cxnId="{692FA2C3-FFE9-4F32-99C8-C502AD148E8A}">
      <dgm:prSet/>
      <dgm:spPr/>
      <dgm:t>
        <a:bodyPr/>
        <a:lstStyle/>
        <a:p>
          <a:endParaRPr lang="ru-RU"/>
        </a:p>
      </dgm:t>
    </dgm:pt>
    <dgm:pt modelId="{85101468-962D-494C-82DC-9694D027A274}" type="pres">
      <dgm:prSet presAssocID="{31C05D79-D9F8-4FB0-9BA5-05EF180CC811}" presName="linear" presStyleCnt="0">
        <dgm:presLayoutVars>
          <dgm:animLvl val="lvl"/>
          <dgm:resizeHandles val="exact"/>
        </dgm:presLayoutVars>
      </dgm:prSet>
      <dgm:spPr/>
    </dgm:pt>
    <dgm:pt modelId="{E0DCBFD6-1C64-4D39-9A86-EB10DA57D165}" type="pres">
      <dgm:prSet presAssocID="{CD9B9433-5DD8-4557-9141-FC72D209BA27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DB0314-4F25-4AD9-914A-0D5DEF4BA633}" type="pres">
      <dgm:prSet presAssocID="{CD9B9433-5DD8-4557-9141-FC72D209BA27}" presName="childText" presStyleLbl="revTx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CA4D30-F4A5-4513-ACCF-5B25FDF4E764}" type="pres">
      <dgm:prSet presAssocID="{21889007-48A6-4C49-B7E5-9A4D76FD226A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F1F02CCB-360E-49D4-9941-E1D4E3C5F766}" type="pres">
      <dgm:prSet presAssocID="{21889007-48A6-4C49-B7E5-9A4D76FD226A}" presName="childText" presStyleLbl="revTx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F9DB85-B86C-490A-AE7E-0DBE370D4A1F}" type="pres">
      <dgm:prSet presAssocID="{C86F7FD4-3CF2-4066-9CBD-D9A3BEE97D8E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387484-B200-4154-9A35-1057956DF727}" type="pres">
      <dgm:prSet presAssocID="{C86F7FD4-3CF2-4066-9CBD-D9A3BEE97D8E}" presName="childText" presStyleLbl="revTx" presStyleIdx="2" presStyleCnt="6">
        <dgm:presLayoutVars>
          <dgm:bulletEnabled val="1"/>
        </dgm:presLayoutVars>
      </dgm:prSet>
      <dgm:spPr/>
    </dgm:pt>
    <dgm:pt modelId="{947A4E36-F5F8-4E59-A189-3536014306CE}" type="pres">
      <dgm:prSet presAssocID="{52697C84-4BD7-40B6-8882-523330F08B01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F21CD9-9876-4205-A77F-02D6B901AB06}" type="pres">
      <dgm:prSet presAssocID="{52697C84-4BD7-40B6-8882-523330F08B01}" presName="childText" presStyleLbl="revTx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4F0E65-7256-4223-9EB5-E3B9B9B7523D}" type="pres">
      <dgm:prSet presAssocID="{E1FD4A2B-55AD-4DF2-967A-3A5C14136809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55AE44-5E56-4515-B240-995572C795C9}" type="pres">
      <dgm:prSet presAssocID="{E1FD4A2B-55AD-4DF2-967A-3A5C14136809}" presName="childText" presStyleLbl="revTx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FEB807-84B6-4175-9BA1-402CAA710072}" type="pres">
      <dgm:prSet presAssocID="{99D52423-EEA1-40AF-B203-E6A2B831E1D4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6F553D-BA12-4BF3-A097-6E858F84662B}" type="pres">
      <dgm:prSet presAssocID="{99D52423-EEA1-40AF-B203-E6A2B831E1D4}" presName="childText" presStyleLbl="revTx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3E7F68-C8E1-4BD6-89C7-71D3E1580738}" srcId="{31C05D79-D9F8-4FB0-9BA5-05EF180CC811}" destId="{CD9B9433-5DD8-4557-9141-FC72D209BA27}" srcOrd="0" destOrd="0" parTransId="{BC7EA6B3-D895-4F8E-A4CC-FEAE1470F4DC}" sibTransId="{17CC0F9A-5CFF-4E9E-A9AF-DB85D9B6CC31}"/>
    <dgm:cxn modelId="{37BD4691-AA34-4D0D-B03D-A3AFA0FB027A}" srcId="{52697C84-4BD7-40B6-8882-523330F08B01}" destId="{862C04E7-D967-49F8-8253-6102272866B5}" srcOrd="0" destOrd="0" parTransId="{D2D0CBD3-DB40-47D3-B390-9EBDCF686093}" sibTransId="{B4BBB2B1-6241-4D7A-991D-A16CC8FE46EB}"/>
    <dgm:cxn modelId="{0E79C7A3-ED79-40A3-9991-9BCE332EEE11}" srcId="{31C05D79-D9F8-4FB0-9BA5-05EF180CC811}" destId="{21889007-48A6-4C49-B7E5-9A4D76FD226A}" srcOrd="1" destOrd="0" parTransId="{9ED84070-86A0-433F-9212-035589E9C07E}" sibTransId="{D0D7A6F9-8EA4-42BF-AEF1-8D2345336B8F}"/>
    <dgm:cxn modelId="{8D470308-BB67-438C-88B9-84AB359E8DF0}" srcId="{31C05D79-D9F8-4FB0-9BA5-05EF180CC811}" destId="{99D52423-EEA1-40AF-B203-E6A2B831E1D4}" srcOrd="5" destOrd="0" parTransId="{A9F8A2DE-EC44-4F1F-BDE2-B7029E9F6877}" sibTransId="{5FCB5D0D-448A-44EC-A21F-63587F6DDA9A}"/>
    <dgm:cxn modelId="{594284DB-FD77-4D2C-BDC0-E0B5411E3DDF}" type="presOf" srcId="{21889007-48A6-4C49-B7E5-9A4D76FD226A}" destId="{8BCA4D30-F4A5-4513-ACCF-5B25FDF4E764}" srcOrd="0" destOrd="0" presId="urn:microsoft.com/office/officeart/2005/8/layout/vList2"/>
    <dgm:cxn modelId="{28FA29F3-AD1F-487D-9B4E-B1D4FB832B15}" type="presOf" srcId="{E1FD4A2B-55AD-4DF2-967A-3A5C14136809}" destId="{F04F0E65-7256-4223-9EB5-E3B9B9B7523D}" srcOrd="0" destOrd="0" presId="urn:microsoft.com/office/officeart/2005/8/layout/vList2"/>
    <dgm:cxn modelId="{BFFD3DEE-6FE5-4D6C-896C-582D30729E5C}" type="presOf" srcId="{2F4446AC-8978-4AE6-8ED7-564E219531C9}" destId="{306F553D-BA12-4BF3-A097-6E858F84662B}" srcOrd="0" destOrd="0" presId="urn:microsoft.com/office/officeart/2005/8/layout/vList2"/>
    <dgm:cxn modelId="{59156D9B-65A8-4B17-89FF-64D3F1B7850E}" type="presOf" srcId="{1FA6C357-E131-4E6E-B531-DC01B0097CAC}" destId="{5D55AE44-5E56-4515-B240-995572C795C9}" srcOrd="0" destOrd="0" presId="urn:microsoft.com/office/officeart/2005/8/layout/vList2"/>
    <dgm:cxn modelId="{72527A2D-7D1A-4178-A30C-2F3B91B2F472}" srcId="{C86F7FD4-3CF2-4066-9CBD-D9A3BEE97D8E}" destId="{D823FF36-67BD-4BD6-98A4-FB813DC4A8F6}" srcOrd="0" destOrd="0" parTransId="{690D9069-0DC5-44A1-AFE7-6F03B747A789}" sibTransId="{F043570B-E3DA-4B4B-95AB-C4E9197301AD}"/>
    <dgm:cxn modelId="{64CB6B2E-06E1-4AA3-A4EC-37F01AF5001F}" srcId="{E1FD4A2B-55AD-4DF2-967A-3A5C14136809}" destId="{1FA6C357-E131-4E6E-B531-DC01B0097CAC}" srcOrd="0" destOrd="0" parTransId="{CF3DF3F6-18FE-4C44-9459-4B163DB3B2D2}" sibTransId="{07C064D2-F85B-4DE4-901F-EF36FD6CCA1A}"/>
    <dgm:cxn modelId="{CD25B7E2-D642-4E86-A866-F5F38E4B5EE8}" srcId="{31C05D79-D9F8-4FB0-9BA5-05EF180CC811}" destId="{E1FD4A2B-55AD-4DF2-967A-3A5C14136809}" srcOrd="4" destOrd="0" parTransId="{523305B5-F7AE-4882-ADF1-B7B55F2F37CA}" sibTransId="{8F0C26A3-2DDA-460D-8514-A61048B7A382}"/>
    <dgm:cxn modelId="{B23BBD79-E143-47C3-89EB-0D8ED1081D48}" type="presOf" srcId="{58D01955-0FB2-47A5-B9A6-26F2FFC631C1}" destId="{F1F02CCB-360E-49D4-9941-E1D4E3C5F766}" srcOrd="0" destOrd="0" presId="urn:microsoft.com/office/officeart/2005/8/layout/vList2"/>
    <dgm:cxn modelId="{EC5E3226-8A1F-47F2-84E0-7B33B3EC9DE1}" type="presOf" srcId="{52697C84-4BD7-40B6-8882-523330F08B01}" destId="{947A4E36-F5F8-4E59-A189-3536014306CE}" srcOrd="0" destOrd="0" presId="urn:microsoft.com/office/officeart/2005/8/layout/vList2"/>
    <dgm:cxn modelId="{23E38147-7213-47DA-A96A-F2BEDEE1BDDD}" srcId="{31C05D79-D9F8-4FB0-9BA5-05EF180CC811}" destId="{52697C84-4BD7-40B6-8882-523330F08B01}" srcOrd="3" destOrd="0" parTransId="{C4B057EA-63E5-4CF4-9444-C6CA4211EDAC}" sibTransId="{2A283001-1F75-49E6-BC3B-2EDB5225185A}"/>
    <dgm:cxn modelId="{F7761252-942C-4913-963D-4DBCB4DA9616}" type="presOf" srcId="{A515015E-C5D2-4858-B4D1-238B5A9BCE6D}" destId="{9BDB0314-4F25-4AD9-914A-0D5DEF4BA633}" srcOrd="0" destOrd="0" presId="urn:microsoft.com/office/officeart/2005/8/layout/vList2"/>
    <dgm:cxn modelId="{417FFA66-BCEF-40AB-B7D8-DF858CB3444F}" type="presOf" srcId="{99D52423-EEA1-40AF-B203-E6A2B831E1D4}" destId="{86FEB807-84B6-4175-9BA1-402CAA710072}" srcOrd="0" destOrd="0" presId="urn:microsoft.com/office/officeart/2005/8/layout/vList2"/>
    <dgm:cxn modelId="{6267A710-4C01-431E-9C94-79C0E4657BA5}" type="presOf" srcId="{31C05D79-D9F8-4FB0-9BA5-05EF180CC811}" destId="{85101468-962D-494C-82DC-9694D027A274}" srcOrd="0" destOrd="0" presId="urn:microsoft.com/office/officeart/2005/8/layout/vList2"/>
    <dgm:cxn modelId="{2B799DB7-A6BB-4C01-9770-A6F707272030}" srcId="{31C05D79-D9F8-4FB0-9BA5-05EF180CC811}" destId="{C86F7FD4-3CF2-4066-9CBD-D9A3BEE97D8E}" srcOrd="2" destOrd="0" parTransId="{EF7F21A9-C326-431B-B3F2-66375E39CD96}" sibTransId="{E0FE981D-CF3E-4B0C-8D46-751D74B7470B}"/>
    <dgm:cxn modelId="{A01F77BC-5B11-4BBC-95C5-27C3CC6BB294}" type="presOf" srcId="{CD9B9433-5DD8-4557-9141-FC72D209BA27}" destId="{E0DCBFD6-1C64-4D39-9A86-EB10DA57D165}" srcOrd="0" destOrd="0" presId="urn:microsoft.com/office/officeart/2005/8/layout/vList2"/>
    <dgm:cxn modelId="{94610038-312A-43B5-A77F-2025D99FEE03}" srcId="{21889007-48A6-4C49-B7E5-9A4D76FD226A}" destId="{58D01955-0FB2-47A5-B9A6-26F2FFC631C1}" srcOrd="0" destOrd="0" parTransId="{0A9DB00E-5EFE-4E2A-875E-770C13AF592B}" sibTransId="{718C6757-CB80-4703-A25A-C6207C5CD328}"/>
    <dgm:cxn modelId="{C0016571-84BE-4B5B-BD35-1C8C235BE52D}" type="presOf" srcId="{862C04E7-D967-49F8-8253-6102272866B5}" destId="{35F21CD9-9876-4205-A77F-02D6B901AB06}" srcOrd="0" destOrd="0" presId="urn:microsoft.com/office/officeart/2005/8/layout/vList2"/>
    <dgm:cxn modelId="{213941CE-BE5B-4E5C-8AA6-BEE9AB844B70}" type="presOf" srcId="{C86F7FD4-3CF2-4066-9CBD-D9A3BEE97D8E}" destId="{C1F9DB85-B86C-490A-AE7E-0DBE370D4A1F}" srcOrd="0" destOrd="0" presId="urn:microsoft.com/office/officeart/2005/8/layout/vList2"/>
    <dgm:cxn modelId="{692FA2C3-FFE9-4F32-99C8-C502AD148E8A}" srcId="{99D52423-EEA1-40AF-B203-E6A2B831E1D4}" destId="{2F4446AC-8978-4AE6-8ED7-564E219531C9}" srcOrd="0" destOrd="0" parTransId="{95A95920-2C9C-492F-84BC-6B424A7EF82E}" sibTransId="{91905127-2C45-4593-8696-BB6A9E87D4FE}"/>
    <dgm:cxn modelId="{B44135D4-361A-4A62-B1CC-AF99B926940E}" srcId="{CD9B9433-5DD8-4557-9141-FC72D209BA27}" destId="{A515015E-C5D2-4858-B4D1-238B5A9BCE6D}" srcOrd="0" destOrd="0" parTransId="{8DE1CE7F-50E5-4F37-BD3F-B6CFDF254BB2}" sibTransId="{3469AF1A-2A5E-4242-A9FA-B911279EFE23}"/>
    <dgm:cxn modelId="{03EF17AB-8ED8-4FC0-9C38-88069E515922}" type="presOf" srcId="{D823FF36-67BD-4BD6-98A4-FB813DC4A8F6}" destId="{8C387484-B200-4154-9A35-1057956DF727}" srcOrd="0" destOrd="0" presId="urn:microsoft.com/office/officeart/2005/8/layout/vList2"/>
    <dgm:cxn modelId="{BAF5CEC8-7330-41C3-9245-493B4A19CDD3}" type="presParOf" srcId="{85101468-962D-494C-82DC-9694D027A274}" destId="{E0DCBFD6-1C64-4D39-9A86-EB10DA57D165}" srcOrd="0" destOrd="0" presId="urn:microsoft.com/office/officeart/2005/8/layout/vList2"/>
    <dgm:cxn modelId="{0C080ACE-5127-4AA9-84B3-C6D57F08C682}" type="presParOf" srcId="{85101468-962D-494C-82DC-9694D027A274}" destId="{9BDB0314-4F25-4AD9-914A-0D5DEF4BA633}" srcOrd="1" destOrd="0" presId="urn:microsoft.com/office/officeart/2005/8/layout/vList2"/>
    <dgm:cxn modelId="{9F61895A-652D-4DE9-A839-F1CEA43351E4}" type="presParOf" srcId="{85101468-962D-494C-82DC-9694D027A274}" destId="{8BCA4D30-F4A5-4513-ACCF-5B25FDF4E764}" srcOrd="2" destOrd="0" presId="urn:microsoft.com/office/officeart/2005/8/layout/vList2"/>
    <dgm:cxn modelId="{8B7C1C80-F004-429C-90AE-2D5BD99C8CAB}" type="presParOf" srcId="{85101468-962D-494C-82DC-9694D027A274}" destId="{F1F02CCB-360E-49D4-9941-E1D4E3C5F766}" srcOrd="3" destOrd="0" presId="urn:microsoft.com/office/officeart/2005/8/layout/vList2"/>
    <dgm:cxn modelId="{464161AE-D51B-4EEA-83FA-DC99C9F9399B}" type="presParOf" srcId="{85101468-962D-494C-82DC-9694D027A274}" destId="{C1F9DB85-B86C-490A-AE7E-0DBE370D4A1F}" srcOrd="4" destOrd="0" presId="urn:microsoft.com/office/officeart/2005/8/layout/vList2"/>
    <dgm:cxn modelId="{CA0F3678-D493-4C7E-A72F-7B8347EC1639}" type="presParOf" srcId="{85101468-962D-494C-82DC-9694D027A274}" destId="{8C387484-B200-4154-9A35-1057956DF727}" srcOrd="5" destOrd="0" presId="urn:microsoft.com/office/officeart/2005/8/layout/vList2"/>
    <dgm:cxn modelId="{A6C67A11-158C-45DB-A394-43F2D7B6E868}" type="presParOf" srcId="{85101468-962D-494C-82DC-9694D027A274}" destId="{947A4E36-F5F8-4E59-A189-3536014306CE}" srcOrd="6" destOrd="0" presId="urn:microsoft.com/office/officeart/2005/8/layout/vList2"/>
    <dgm:cxn modelId="{199F692A-9A0C-4A8E-93CA-383D3D8B8230}" type="presParOf" srcId="{85101468-962D-494C-82DC-9694D027A274}" destId="{35F21CD9-9876-4205-A77F-02D6B901AB06}" srcOrd="7" destOrd="0" presId="urn:microsoft.com/office/officeart/2005/8/layout/vList2"/>
    <dgm:cxn modelId="{E0D214E2-33B2-47F3-AAB7-BEAA7F7B6348}" type="presParOf" srcId="{85101468-962D-494C-82DC-9694D027A274}" destId="{F04F0E65-7256-4223-9EB5-E3B9B9B7523D}" srcOrd="8" destOrd="0" presId="urn:microsoft.com/office/officeart/2005/8/layout/vList2"/>
    <dgm:cxn modelId="{D112E9D3-9F41-47C3-BE64-761A9863C008}" type="presParOf" srcId="{85101468-962D-494C-82DC-9694D027A274}" destId="{5D55AE44-5E56-4515-B240-995572C795C9}" srcOrd="9" destOrd="0" presId="urn:microsoft.com/office/officeart/2005/8/layout/vList2"/>
    <dgm:cxn modelId="{AE7F3686-1E12-4C6D-B55E-36833F49186A}" type="presParOf" srcId="{85101468-962D-494C-82DC-9694D027A274}" destId="{86FEB807-84B6-4175-9BA1-402CAA710072}" srcOrd="10" destOrd="0" presId="urn:microsoft.com/office/officeart/2005/8/layout/vList2"/>
    <dgm:cxn modelId="{A6E38454-D040-4595-AC1C-C821EA93CBBC}" type="presParOf" srcId="{85101468-962D-494C-82DC-9694D027A274}" destId="{306F553D-BA12-4BF3-A097-6E858F84662B}" srcOrd="11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1928802"/>
            <a:ext cx="7429552" cy="2214578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Графический интерфейс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656685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63040" y="3071809"/>
            <a:ext cx="6537984" cy="2651259"/>
          </a:xfrm>
        </p:spPr>
        <p:txBody>
          <a:bodyPr/>
          <a:lstStyle/>
          <a:p>
            <a:r>
              <a:rPr lang="ru-RU" dirty="0" smtClean="0"/>
              <a:t>Графический интерфейс позволяет осуществлять взаимодействие человека с компьютером в форме диалога с использованием окон и меню</a:t>
            </a:r>
            <a:r>
              <a:rPr lang="ru-RU" dirty="0" smtClean="0"/>
              <a:t>.</a:t>
            </a:r>
            <a:endParaRPr lang="ru-RU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00100" y="785794"/>
            <a:ext cx="7072362" cy="2000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Графический интерфейс</a:t>
            </a:r>
            <a:r>
              <a:rPr lang="ru-RU" dirty="0" smtClean="0"/>
              <a:t> </a:t>
            </a:r>
            <a:r>
              <a:rPr lang="ru-RU" dirty="0" smtClean="0"/>
              <a:t>- совокупность </a:t>
            </a:r>
            <a:r>
              <a:rPr lang="ru-RU" dirty="0" smtClean="0"/>
              <a:t>диалоговых окон с элементами управления, окон папок и приложений, содержащих меню, контекстных меню объектов графического интерфейса (окон, значков дисков, папок, файлов и т. д.).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42852"/>
            <a:ext cx="6965245" cy="46827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Диалоговые окна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714356"/>
            <a:ext cx="6196405" cy="73823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Элементы управления: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714348" y="1214422"/>
          <a:ext cx="8286808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1"/>
            <a:ext cx="6965245" cy="64291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Окна папок и приложений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714356"/>
            <a:ext cx="7572428" cy="47149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/>
              <a:t>Окна папок </a:t>
            </a:r>
            <a:r>
              <a:rPr lang="ru-RU" sz="1600" dirty="0" smtClean="0"/>
              <a:t>содержат: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ru-RU" sz="1600" i="1" dirty="0" smtClean="0"/>
              <a:t>рабочую </a:t>
            </a:r>
            <a:r>
              <a:rPr lang="ru-RU" sz="1600" i="1" dirty="0" smtClean="0"/>
              <a:t>область </a:t>
            </a:r>
            <a:r>
              <a:rPr lang="ru-RU" sz="1600" dirty="0" smtClean="0"/>
              <a:t>— это внутренняя часть окна, в которой производится работа с дисками, папками и файлами;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ru-RU" sz="1600" i="1" dirty="0" smtClean="0"/>
              <a:t>заголовок </a:t>
            </a:r>
            <a:r>
              <a:rPr lang="ru-RU" sz="1600" i="1" dirty="0" smtClean="0"/>
              <a:t>окна </a:t>
            </a:r>
            <a:r>
              <a:rPr lang="ru-RU" sz="1600" dirty="0" smtClean="0"/>
              <a:t>— это </a:t>
            </a:r>
            <a:r>
              <a:rPr lang="ru-RU" sz="1600" dirty="0" smtClean="0"/>
              <a:t>строка, </a:t>
            </a:r>
            <a:r>
              <a:rPr lang="ru-RU" sz="1600" dirty="0" smtClean="0"/>
              <a:t>содержащая название окна;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ru-RU" sz="1600" i="1" dirty="0" smtClean="0"/>
              <a:t>кнопки </a:t>
            </a:r>
            <a:r>
              <a:rPr lang="ru-RU" sz="1600" i="1" dirty="0" smtClean="0"/>
              <a:t>управления состоянием окна </a:t>
            </a:r>
            <a:r>
              <a:rPr lang="ru-RU" sz="1600" dirty="0" smtClean="0"/>
              <a:t>— </a:t>
            </a:r>
            <a:r>
              <a:rPr lang="ru-RU" sz="1600" dirty="0" smtClean="0"/>
              <a:t>позволяют развернуть, свернуть или закрыть окно;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ru-RU" sz="1600" i="1" dirty="0" smtClean="0"/>
              <a:t>меню </a:t>
            </a:r>
            <a:r>
              <a:rPr lang="ru-RU" sz="1600" i="1" dirty="0" smtClean="0"/>
              <a:t>окна </a:t>
            </a:r>
            <a:r>
              <a:rPr lang="ru-RU" sz="1600" dirty="0" smtClean="0"/>
              <a:t>— представляет </a:t>
            </a:r>
            <a:r>
              <a:rPr lang="ru-RU" sz="1600" dirty="0" smtClean="0"/>
              <a:t>собой перечень тематически сгруппированных команд;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ru-RU" sz="1600" i="1" dirty="0" smtClean="0"/>
              <a:t>панель </a:t>
            </a:r>
            <a:r>
              <a:rPr lang="ru-RU" sz="1600" i="1" dirty="0" smtClean="0"/>
              <a:t>инструментов </a:t>
            </a:r>
            <a:r>
              <a:rPr lang="ru-RU" sz="1600" i="1" dirty="0" smtClean="0"/>
              <a:t>— </a:t>
            </a:r>
            <a:r>
              <a:rPr lang="ru-RU" sz="1600" dirty="0" smtClean="0"/>
              <a:t>представляет </a:t>
            </a:r>
            <a:r>
              <a:rPr lang="ru-RU" sz="1600" dirty="0" smtClean="0"/>
              <a:t>собой набор кнопок, который обеспечивает быстрый доступ к наиболее важным и часто используемым пунктам меню окна;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ru-RU" sz="1600" i="1" dirty="0" smtClean="0"/>
              <a:t>поле </a:t>
            </a:r>
            <a:r>
              <a:rPr lang="ru-RU" sz="1600" i="1" dirty="0" smtClean="0"/>
              <a:t>адреса </a:t>
            </a:r>
            <a:r>
              <a:rPr lang="ru-RU" sz="1600" dirty="0" smtClean="0"/>
              <a:t>— позволяет </a:t>
            </a:r>
            <a:r>
              <a:rPr lang="ru-RU" sz="1600" dirty="0" smtClean="0"/>
              <a:t>ввести путь к папке или файлу;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ru-RU" sz="1600" i="1" dirty="0" smtClean="0"/>
              <a:t>список </a:t>
            </a:r>
            <a:r>
              <a:rPr lang="ru-RU" sz="1600" i="1" dirty="0" smtClean="0"/>
              <a:t>папок </a:t>
            </a:r>
            <a:r>
              <a:rPr lang="ru-RU" sz="1600" dirty="0" smtClean="0"/>
              <a:t>— позволяет </a:t>
            </a:r>
            <a:r>
              <a:rPr lang="ru-RU" sz="1600" dirty="0" smtClean="0"/>
              <a:t>быстро переходить от папки к папке</a:t>
            </a:r>
            <a:r>
              <a:rPr lang="ru-RU" sz="1600" dirty="0" smtClean="0"/>
              <a:t>;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ru-RU" sz="1600" i="1" dirty="0" smtClean="0"/>
              <a:t>границы </a:t>
            </a:r>
            <a:r>
              <a:rPr lang="ru-RU" sz="1600" dirty="0" smtClean="0"/>
              <a:t>— рамка, ограничивающая окно с четырех сторон. </a:t>
            </a:r>
          </a:p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ru-RU" sz="1600" i="1" dirty="0" smtClean="0"/>
              <a:t>полосы </a:t>
            </a:r>
            <a:r>
              <a:rPr lang="ru-RU" sz="1600" i="1" dirty="0" smtClean="0"/>
              <a:t>прокрутки </a:t>
            </a:r>
            <a:r>
              <a:rPr lang="ru-RU" sz="1600" dirty="0" smtClean="0"/>
              <a:t>— появляются, если содержимое окна имеет больший размер, чем рабочая область окна, позволяют перемещать содержимое окна но вертикали или горизонтали</a:t>
            </a:r>
            <a:r>
              <a:rPr lang="ru-RU" sz="1600" dirty="0" smtClean="0"/>
              <a:t>.</a:t>
            </a:r>
            <a:endParaRPr lang="ru-RU" sz="16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20688"/>
            <a:ext cx="7560840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algn="just">
              <a:spcAft>
                <a:spcPts val="0"/>
              </a:spcAft>
              <a:buNone/>
            </a:pPr>
            <a:r>
              <a:rPr lang="ru-RU" dirty="0" smtClean="0"/>
              <a:t>Стр. </a:t>
            </a:r>
            <a:r>
              <a:rPr lang="ru-RU" dirty="0" smtClean="0"/>
              <a:t>63-68. </a:t>
            </a:r>
            <a:endParaRPr lang="ru-RU" dirty="0" smtClean="0"/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dirty="0"/>
          </a:p>
          <a:p>
            <a:pPr mar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dirty="0" smtClean="0"/>
              <a:t>Задание</a:t>
            </a:r>
            <a:r>
              <a:rPr lang="ru-RU" dirty="0" smtClean="0"/>
              <a:t>: нарисовать окно папки с основными элементами.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784044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1013</TotalTime>
  <Words>303</Words>
  <Application>Microsoft Office PowerPoint</Application>
  <PresentationFormat>Экран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Кнопка</vt:lpstr>
      <vt:lpstr>Графический интерфейс</vt:lpstr>
      <vt:lpstr>Слайд 2</vt:lpstr>
      <vt:lpstr>Диалоговые окна</vt:lpstr>
      <vt:lpstr>Окна папок и приложений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Corvinis</cp:lastModifiedBy>
  <cp:revision>161</cp:revision>
  <dcterms:created xsi:type="dcterms:W3CDTF">2015-01-11T15:58:15Z</dcterms:created>
  <dcterms:modified xsi:type="dcterms:W3CDTF">2015-12-29T06:30:40Z</dcterms:modified>
</cp:coreProperties>
</file>