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8" r:id="rId3"/>
    <p:sldId id="289" r:id="rId4"/>
    <p:sldId id="290" r:id="rId5"/>
    <p:sldId id="291" r:id="rId6"/>
    <p:sldId id="287" r:id="rId7"/>
    <p:sldId id="29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4CC"/>
    <a:srgbClr val="FFCC00"/>
    <a:srgbClr val="FFFF00"/>
    <a:srgbClr val="FFCC66"/>
    <a:srgbClr val="CCFF33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78" d="100"/>
          <a:sy n="78" d="100"/>
        </p:scale>
        <p:origin x="-7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037FB-D1DA-4C09-B629-A833B10CF0D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12E2F43-677F-4863-AB62-15238601304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dirty="0" smtClean="0"/>
            <a:t>1. Производится тестирование процессора, памяти и других устройств;</a:t>
          </a:r>
          <a:endParaRPr lang="ru-RU" sz="2400" dirty="0"/>
        </a:p>
      </dgm:t>
    </dgm:pt>
    <dgm:pt modelId="{D81ACF88-6871-4A36-AC75-76C86F0036A6}" type="parTrans" cxnId="{F18881D7-26F7-4CC2-8F09-AF0E4A32555D}">
      <dgm:prSet/>
      <dgm:spPr/>
      <dgm:t>
        <a:bodyPr/>
        <a:lstStyle/>
        <a:p>
          <a:endParaRPr lang="ru-RU"/>
        </a:p>
      </dgm:t>
    </dgm:pt>
    <dgm:pt modelId="{7E612572-F43A-44FB-839B-94971ED47D25}" type="sibTrans" cxnId="{F18881D7-26F7-4CC2-8F09-AF0E4A32555D}">
      <dgm:prSet/>
      <dgm:spPr/>
      <dgm:t>
        <a:bodyPr/>
        <a:lstStyle/>
        <a:p>
          <a:endParaRPr lang="ru-RU"/>
        </a:p>
      </dgm:t>
    </dgm:pt>
    <dgm:pt modelId="{405A261B-F91A-41BA-9584-D434F5B64B5A}">
      <dgm:prSet phldrT="[Текст]" custT="1"/>
      <dgm:spPr>
        <a:solidFill>
          <a:srgbClr val="9954CC"/>
        </a:solidFill>
      </dgm:spPr>
      <dgm:t>
        <a:bodyPr/>
        <a:lstStyle/>
        <a:p>
          <a:r>
            <a:rPr lang="ru-RU" sz="2400" dirty="0" smtClean="0"/>
            <a:t>2. Краткие диагностические сообщения о процессе тестирования выводятся на экран монитора</a:t>
          </a:r>
          <a:r>
            <a:rPr lang="ru-RU" sz="800" dirty="0" smtClean="0"/>
            <a:t>;</a:t>
          </a:r>
          <a:endParaRPr lang="ru-RU" sz="800" dirty="0"/>
        </a:p>
      </dgm:t>
    </dgm:pt>
    <dgm:pt modelId="{66B06076-ECD7-4893-B32C-E705A4A69E65}" type="parTrans" cxnId="{C83CA3BF-05C3-4A66-98C4-8CE89D3C97D2}">
      <dgm:prSet/>
      <dgm:spPr/>
      <dgm:t>
        <a:bodyPr/>
        <a:lstStyle/>
        <a:p>
          <a:endParaRPr lang="ru-RU"/>
        </a:p>
      </dgm:t>
    </dgm:pt>
    <dgm:pt modelId="{DFF2DA2F-8D70-41C2-9B91-BA59821431AE}" type="sibTrans" cxnId="{C83CA3BF-05C3-4A66-98C4-8CE89D3C97D2}">
      <dgm:prSet/>
      <dgm:spPr/>
      <dgm:t>
        <a:bodyPr/>
        <a:lstStyle/>
        <a:p>
          <a:endParaRPr lang="ru-RU"/>
        </a:p>
      </dgm:t>
    </dgm:pt>
    <dgm:pt modelId="{0CC6598E-E038-4604-A914-B9FDFF765DD7}">
      <dgm:prSet phldrT="[Текст]" custT="1"/>
      <dgm:spPr>
        <a:solidFill>
          <a:srgbClr val="9954CC"/>
        </a:solidFill>
      </dgm:spPr>
      <dgm:t>
        <a:bodyPr/>
        <a:lstStyle/>
        <a:p>
          <a:r>
            <a:rPr lang="ru-RU" sz="2400" dirty="0" smtClean="0"/>
            <a:t>4. Пользователь получает возможность управлять компьютером с использованием графического интерфейса.</a:t>
          </a:r>
          <a:endParaRPr lang="ru-RU" sz="2400" dirty="0"/>
        </a:p>
      </dgm:t>
    </dgm:pt>
    <dgm:pt modelId="{BAB17E04-D9E1-496D-9DF5-FEF2E9F893D0}" type="parTrans" cxnId="{A1E5A7BF-9932-4313-BEE1-EE5AD3F6382F}">
      <dgm:prSet/>
      <dgm:spPr/>
      <dgm:t>
        <a:bodyPr/>
        <a:lstStyle/>
        <a:p>
          <a:endParaRPr lang="ru-RU"/>
        </a:p>
      </dgm:t>
    </dgm:pt>
    <dgm:pt modelId="{DDAC9E84-C449-43EB-8C7D-B219C5FD160F}" type="sibTrans" cxnId="{A1E5A7BF-9932-4313-BEE1-EE5AD3F6382F}">
      <dgm:prSet/>
      <dgm:spPr/>
      <dgm:t>
        <a:bodyPr/>
        <a:lstStyle/>
        <a:p>
          <a:endParaRPr lang="ru-RU"/>
        </a:p>
      </dgm:t>
    </dgm:pt>
    <dgm:pt modelId="{19ED87BF-4418-4B11-A70C-676CE1C2EB3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dirty="0" smtClean="0"/>
            <a:t>3.  </a:t>
          </a:r>
          <a:r>
            <a:rPr lang="ru-RU" sz="2400" b="0" i="0" dirty="0" smtClean="0"/>
            <a:t>Файлы операционной системы хранятся в долговременной памяти, загружаются в оперативную память</a:t>
          </a:r>
          <a:r>
            <a:rPr lang="ru-RU" sz="800" b="0" i="0" dirty="0" smtClean="0"/>
            <a:t>;</a:t>
          </a:r>
          <a:endParaRPr lang="ru-RU" sz="800" dirty="0"/>
        </a:p>
      </dgm:t>
    </dgm:pt>
    <dgm:pt modelId="{2A7BF7F0-6C7A-46D6-A610-DE52FAAFD198}" type="parTrans" cxnId="{BE3D50D9-2BCA-4C0D-BF4A-F149D802AE47}">
      <dgm:prSet/>
      <dgm:spPr/>
      <dgm:t>
        <a:bodyPr/>
        <a:lstStyle/>
        <a:p>
          <a:endParaRPr lang="ru-RU"/>
        </a:p>
      </dgm:t>
    </dgm:pt>
    <dgm:pt modelId="{91E32B62-0F58-4957-A2CF-E48AAD478483}" type="sibTrans" cxnId="{BE3D50D9-2BCA-4C0D-BF4A-F149D802AE47}">
      <dgm:prSet/>
      <dgm:spPr/>
      <dgm:t>
        <a:bodyPr/>
        <a:lstStyle/>
        <a:p>
          <a:endParaRPr lang="ru-RU"/>
        </a:p>
      </dgm:t>
    </dgm:pt>
    <dgm:pt modelId="{E98ACD66-5706-4BFD-B39C-A5F2EDE757CA}" type="pres">
      <dgm:prSet presAssocID="{F3F037FB-D1DA-4C09-B629-A833B10CF0D9}" presName="linear" presStyleCnt="0">
        <dgm:presLayoutVars>
          <dgm:dir/>
          <dgm:animLvl val="lvl"/>
          <dgm:resizeHandles val="exact"/>
        </dgm:presLayoutVars>
      </dgm:prSet>
      <dgm:spPr/>
    </dgm:pt>
    <dgm:pt modelId="{65FE77C8-6A8B-481F-A3A6-1DD84AF59201}" type="pres">
      <dgm:prSet presAssocID="{212E2F43-677F-4863-AB62-152386013044}" presName="parentLin" presStyleCnt="0"/>
      <dgm:spPr/>
    </dgm:pt>
    <dgm:pt modelId="{A3B72793-BAE2-47A6-BEBE-8D2164FF0CFA}" type="pres">
      <dgm:prSet presAssocID="{212E2F43-677F-4863-AB62-152386013044}" presName="parentLeftMargin" presStyleLbl="node1" presStyleIdx="0" presStyleCnt="4"/>
      <dgm:spPr/>
    </dgm:pt>
    <dgm:pt modelId="{EBCA0B51-600F-4E42-9922-DF5B59CC04B4}" type="pres">
      <dgm:prSet presAssocID="{212E2F43-677F-4863-AB62-152386013044}" presName="parentText" presStyleLbl="node1" presStyleIdx="0" presStyleCnt="4" custScaleX="140199" custScaleY="400806" custLinFactNeighborX="-1690" custLinFactNeighborY="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6879-B95A-4DF4-A38B-AF064ACE5A9D}" type="pres">
      <dgm:prSet presAssocID="{212E2F43-677F-4863-AB62-152386013044}" presName="negativeSpace" presStyleCnt="0"/>
      <dgm:spPr/>
    </dgm:pt>
    <dgm:pt modelId="{B49DB4EA-EFC8-4844-9179-C44BA23B5150}" type="pres">
      <dgm:prSet presAssocID="{212E2F43-677F-4863-AB62-152386013044}" presName="childText" presStyleLbl="conFgAcc1" presStyleIdx="0" presStyleCnt="4">
        <dgm:presLayoutVars>
          <dgm:bulletEnabled val="1"/>
        </dgm:presLayoutVars>
      </dgm:prSet>
      <dgm:spPr/>
    </dgm:pt>
    <dgm:pt modelId="{A7E4FFDD-8957-4822-BBAC-ED4BFDD4883A}" type="pres">
      <dgm:prSet presAssocID="{7E612572-F43A-44FB-839B-94971ED47D25}" presName="spaceBetweenRectangles" presStyleCnt="0"/>
      <dgm:spPr/>
    </dgm:pt>
    <dgm:pt modelId="{2B1C3CC4-26B0-4D84-A886-25B94899CB0F}" type="pres">
      <dgm:prSet presAssocID="{405A261B-F91A-41BA-9584-D434F5B64B5A}" presName="parentLin" presStyleCnt="0"/>
      <dgm:spPr/>
    </dgm:pt>
    <dgm:pt modelId="{FA7B4BB2-DB13-48B5-A4A2-A6B8EF03FEA8}" type="pres">
      <dgm:prSet presAssocID="{405A261B-F91A-41BA-9584-D434F5B64B5A}" presName="parentLeftMargin" presStyleLbl="node1" presStyleIdx="0" presStyleCnt="4"/>
      <dgm:spPr/>
    </dgm:pt>
    <dgm:pt modelId="{00B80C60-16CB-45D6-B160-E6BF48AA0BA8}" type="pres">
      <dgm:prSet presAssocID="{405A261B-F91A-41BA-9584-D434F5B64B5A}" presName="parentText" presStyleLbl="node1" presStyleIdx="1" presStyleCnt="4" custScaleX="142997" custScaleY="452340" custLinFactNeighborX="1109" custLinFactNeighborY="-16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DE3D5-9D66-43EA-B47F-D13AC6DED51F}" type="pres">
      <dgm:prSet presAssocID="{405A261B-F91A-41BA-9584-D434F5B64B5A}" presName="negativeSpace" presStyleCnt="0"/>
      <dgm:spPr/>
    </dgm:pt>
    <dgm:pt modelId="{5A175F83-FC28-45C9-B3FE-536A188B3CF7}" type="pres">
      <dgm:prSet presAssocID="{405A261B-F91A-41BA-9584-D434F5B64B5A}" presName="childText" presStyleLbl="conFgAcc1" presStyleIdx="1" presStyleCnt="4">
        <dgm:presLayoutVars>
          <dgm:bulletEnabled val="1"/>
        </dgm:presLayoutVars>
      </dgm:prSet>
      <dgm:spPr/>
    </dgm:pt>
    <dgm:pt modelId="{5C6ADC50-3E51-4FD7-8C79-082514CB3D71}" type="pres">
      <dgm:prSet presAssocID="{DFF2DA2F-8D70-41C2-9B91-BA59821431AE}" presName="spaceBetweenRectangles" presStyleCnt="0"/>
      <dgm:spPr/>
    </dgm:pt>
    <dgm:pt modelId="{4383E5A4-22E0-413B-AA21-CE7F2A5D650E}" type="pres">
      <dgm:prSet presAssocID="{19ED87BF-4418-4B11-A70C-676CE1C2EB33}" presName="parentLin" presStyleCnt="0"/>
      <dgm:spPr/>
    </dgm:pt>
    <dgm:pt modelId="{02ED73B9-07BA-46BE-9800-75065B9AB505}" type="pres">
      <dgm:prSet presAssocID="{19ED87BF-4418-4B11-A70C-676CE1C2EB33}" presName="parentLeftMargin" presStyleLbl="node1" presStyleIdx="1" presStyleCnt="4" custScaleX="111611" custScaleY="452340" custLinFactNeighborX="1109" custLinFactNeighborY="-16985"/>
      <dgm:spPr/>
    </dgm:pt>
    <dgm:pt modelId="{63354037-A0A2-4C51-811F-7F20F1F52C9A}" type="pres">
      <dgm:prSet presAssocID="{19ED87BF-4418-4B11-A70C-676CE1C2EB33}" presName="parentText" presStyleLbl="node1" presStyleIdx="2" presStyleCnt="4" custScaleX="142997" custScaleY="501111" custLinFactNeighborX="-14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98F8C-EF55-4EF9-AFA6-222E59736191}" type="pres">
      <dgm:prSet presAssocID="{19ED87BF-4418-4B11-A70C-676CE1C2EB33}" presName="negativeSpace" presStyleCnt="0"/>
      <dgm:spPr/>
    </dgm:pt>
    <dgm:pt modelId="{457E086D-CB84-47E4-AE66-C7B28F12597C}" type="pres">
      <dgm:prSet presAssocID="{19ED87BF-4418-4B11-A70C-676CE1C2EB33}" presName="childText" presStyleLbl="conFgAcc1" presStyleIdx="2" presStyleCnt="4">
        <dgm:presLayoutVars>
          <dgm:bulletEnabled val="1"/>
        </dgm:presLayoutVars>
      </dgm:prSet>
      <dgm:spPr/>
    </dgm:pt>
    <dgm:pt modelId="{600ADB51-9EEF-4BD5-8843-96722A2DC418}" type="pres">
      <dgm:prSet presAssocID="{91E32B62-0F58-4957-A2CF-E48AAD478483}" presName="spaceBetweenRectangles" presStyleCnt="0"/>
      <dgm:spPr/>
    </dgm:pt>
    <dgm:pt modelId="{AF1A7B46-2D91-4BF8-9DDA-885AF552D4B1}" type="pres">
      <dgm:prSet presAssocID="{0CC6598E-E038-4604-A914-B9FDFF765DD7}" presName="parentLin" presStyleCnt="0"/>
      <dgm:spPr/>
    </dgm:pt>
    <dgm:pt modelId="{9F2255BA-4E4C-40F3-8CD6-5045BB557812}" type="pres">
      <dgm:prSet presAssocID="{0CC6598E-E038-4604-A914-B9FDFF765DD7}" presName="parentLeftMargin" presStyleLbl="node1" presStyleIdx="2" presStyleCnt="4"/>
      <dgm:spPr/>
    </dgm:pt>
    <dgm:pt modelId="{12C9CE9D-2AC9-4022-B9CE-CAC3CD3B383B}" type="pres">
      <dgm:prSet presAssocID="{0CC6598E-E038-4604-A914-B9FDFF765DD7}" presName="parentText" presStyleLbl="node1" presStyleIdx="3" presStyleCnt="4" custScaleX="142997" custScaleY="465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1A727-D7C4-423D-8789-0A44C6BD91A9}" type="pres">
      <dgm:prSet presAssocID="{0CC6598E-E038-4604-A914-B9FDFF765DD7}" presName="negativeSpace" presStyleCnt="0"/>
      <dgm:spPr/>
    </dgm:pt>
    <dgm:pt modelId="{A6E1CCD1-9D9D-45FA-9445-BB8BB6235DB9}" type="pres">
      <dgm:prSet presAssocID="{0CC6598E-E038-4604-A914-B9FDFF765DD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5CBA842-DEAF-4618-9C89-26057E7D94A1}" type="presOf" srcId="{212E2F43-677F-4863-AB62-152386013044}" destId="{EBCA0B51-600F-4E42-9922-DF5B59CC04B4}" srcOrd="1" destOrd="0" presId="urn:microsoft.com/office/officeart/2005/8/layout/list1"/>
    <dgm:cxn modelId="{5ED12428-E2EA-4A92-913E-272DBB81C344}" type="presOf" srcId="{405A261B-F91A-41BA-9584-D434F5B64B5A}" destId="{FA7B4BB2-DB13-48B5-A4A2-A6B8EF03FEA8}" srcOrd="0" destOrd="0" presId="urn:microsoft.com/office/officeart/2005/8/layout/list1"/>
    <dgm:cxn modelId="{E59411C2-A3A4-4B4C-90AF-C39B566C1D72}" type="presOf" srcId="{0CC6598E-E038-4604-A914-B9FDFF765DD7}" destId="{12C9CE9D-2AC9-4022-B9CE-CAC3CD3B383B}" srcOrd="1" destOrd="0" presId="urn:microsoft.com/office/officeart/2005/8/layout/list1"/>
    <dgm:cxn modelId="{0D2D58F6-AAE3-473B-95C0-A003A49664A9}" type="presOf" srcId="{212E2F43-677F-4863-AB62-152386013044}" destId="{A3B72793-BAE2-47A6-BEBE-8D2164FF0CFA}" srcOrd="0" destOrd="0" presId="urn:microsoft.com/office/officeart/2005/8/layout/list1"/>
    <dgm:cxn modelId="{BF8428D2-EEEE-4A88-9C8C-E248CFCEADCC}" type="presOf" srcId="{19ED87BF-4418-4B11-A70C-676CE1C2EB33}" destId="{02ED73B9-07BA-46BE-9800-75065B9AB505}" srcOrd="0" destOrd="0" presId="urn:microsoft.com/office/officeart/2005/8/layout/list1"/>
    <dgm:cxn modelId="{9F868103-2226-4EF6-843D-D179F6F86C62}" type="presOf" srcId="{F3F037FB-D1DA-4C09-B629-A833B10CF0D9}" destId="{E98ACD66-5706-4BFD-B39C-A5F2EDE757CA}" srcOrd="0" destOrd="0" presId="urn:microsoft.com/office/officeart/2005/8/layout/list1"/>
    <dgm:cxn modelId="{1CDD654B-A59D-4DFC-B985-FDFB9B3BD8E7}" type="presOf" srcId="{19ED87BF-4418-4B11-A70C-676CE1C2EB33}" destId="{63354037-A0A2-4C51-811F-7F20F1F52C9A}" srcOrd="1" destOrd="0" presId="urn:microsoft.com/office/officeart/2005/8/layout/list1"/>
    <dgm:cxn modelId="{F18881D7-26F7-4CC2-8F09-AF0E4A32555D}" srcId="{F3F037FB-D1DA-4C09-B629-A833B10CF0D9}" destId="{212E2F43-677F-4863-AB62-152386013044}" srcOrd="0" destOrd="0" parTransId="{D81ACF88-6871-4A36-AC75-76C86F0036A6}" sibTransId="{7E612572-F43A-44FB-839B-94971ED47D25}"/>
    <dgm:cxn modelId="{6D71155E-CE34-4D04-A398-CC63A7A9CC15}" type="presOf" srcId="{0CC6598E-E038-4604-A914-B9FDFF765DD7}" destId="{9F2255BA-4E4C-40F3-8CD6-5045BB557812}" srcOrd="0" destOrd="0" presId="urn:microsoft.com/office/officeart/2005/8/layout/list1"/>
    <dgm:cxn modelId="{BE3D50D9-2BCA-4C0D-BF4A-F149D802AE47}" srcId="{F3F037FB-D1DA-4C09-B629-A833B10CF0D9}" destId="{19ED87BF-4418-4B11-A70C-676CE1C2EB33}" srcOrd="2" destOrd="0" parTransId="{2A7BF7F0-6C7A-46D6-A610-DE52FAAFD198}" sibTransId="{91E32B62-0F58-4957-A2CF-E48AAD478483}"/>
    <dgm:cxn modelId="{A1E5A7BF-9932-4313-BEE1-EE5AD3F6382F}" srcId="{F3F037FB-D1DA-4C09-B629-A833B10CF0D9}" destId="{0CC6598E-E038-4604-A914-B9FDFF765DD7}" srcOrd="3" destOrd="0" parTransId="{BAB17E04-D9E1-496D-9DF5-FEF2E9F893D0}" sibTransId="{DDAC9E84-C449-43EB-8C7D-B219C5FD160F}"/>
    <dgm:cxn modelId="{C83CA3BF-05C3-4A66-98C4-8CE89D3C97D2}" srcId="{F3F037FB-D1DA-4C09-B629-A833B10CF0D9}" destId="{405A261B-F91A-41BA-9584-D434F5B64B5A}" srcOrd="1" destOrd="0" parTransId="{66B06076-ECD7-4893-B32C-E705A4A69E65}" sibTransId="{DFF2DA2F-8D70-41C2-9B91-BA59821431AE}"/>
    <dgm:cxn modelId="{51A79541-25F6-48F2-8E53-722A19E03CC1}" type="presOf" srcId="{405A261B-F91A-41BA-9584-D434F5B64B5A}" destId="{00B80C60-16CB-45D6-B160-E6BF48AA0BA8}" srcOrd="1" destOrd="0" presId="urn:microsoft.com/office/officeart/2005/8/layout/list1"/>
    <dgm:cxn modelId="{71B4F820-D1EF-4FDC-9CB2-669BADCF2B27}" type="presParOf" srcId="{E98ACD66-5706-4BFD-B39C-A5F2EDE757CA}" destId="{65FE77C8-6A8B-481F-A3A6-1DD84AF59201}" srcOrd="0" destOrd="0" presId="urn:microsoft.com/office/officeart/2005/8/layout/list1"/>
    <dgm:cxn modelId="{32A9A4F9-D710-4200-9531-861B686D0057}" type="presParOf" srcId="{65FE77C8-6A8B-481F-A3A6-1DD84AF59201}" destId="{A3B72793-BAE2-47A6-BEBE-8D2164FF0CFA}" srcOrd="0" destOrd="0" presId="urn:microsoft.com/office/officeart/2005/8/layout/list1"/>
    <dgm:cxn modelId="{3646BC91-23C7-4134-8E2A-FD2B94E11CBB}" type="presParOf" srcId="{65FE77C8-6A8B-481F-A3A6-1DD84AF59201}" destId="{EBCA0B51-600F-4E42-9922-DF5B59CC04B4}" srcOrd="1" destOrd="0" presId="urn:microsoft.com/office/officeart/2005/8/layout/list1"/>
    <dgm:cxn modelId="{29965E05-A6C4-468F-BA48-17D5D4F64392}" type="presParOf" srcId="{E98ACD66-5706-4BFD-B39C-A5F2EDE757CA}" destId="{4D656879-B95A-4DF4-A38B-AF064ACE5A9D}" srcOrd="1" destOrd="0" presId="urn:microsoft.com/office/officeart/2005/8/layout/list1"/>
    <dgm:cxn modelId="{C38C185B-6735-46AE-9E2B-5CE93C5CC8CC}" type="presParOf" srcId="{E98ACD66-5706-4BFD-B39C-A5F2EDE757CA}" destId="{B49DB4EA-EFC8-4844-9179-C44BA23B5150}" srcOrd="2" destOrd="0" presId="urn:microsoft.com/office/officeart/2005/8/layout/list1"/>
    <dgm:cxn modelId="{66F72198-FA98-4FE1-81FE-FACAA9DEB81B}" type="presParOf" srcId="{E98ACD66-5706-4BFD-B39C-A5F2EDE757CA}" destId="{A7E4FFDD-8957-4822-BBAC-ED4BFDD4883A}" srcOrd="3" destOrd="0" presId="urn:microsoft.com/office/officeart/2005/8/layout/list1"/>
    <dgm:cxn modelId="{32C215F6-8C72-4394-93B0-06A771E2FD7B}" type="presParOf" srcId="{E98ACD66-5706-4BFD-B39C-A5F2EDE757CA}" destId="{2B1C3CC4-26B0-4D84-A886-25B94899CB0F}" srcOrd="4" destOrd="0" presId="urn:microsoft.com/office/officeart/2005/8/layout/list1"/>
    <dgm:cxn modelId="{C91455CD-1B29-491F-98C4-491514E5C60B}" type="presParOf" srcId="{2B1C3CC4-26B0-4D84-A886-25B94899CB0F}" destId="{FA7B4BB2-DB13-48B5-A4A2-A6B8EF03FEA8}" srcOrd="0" destOrd="0" presId="urn:microsoft.com/office/officeart/2005/8/layout/list1"/>
    <dgm:cxn modelId="{E9271062-7F92-4A39-BE67-CF7798317C07}" type="presParOf" srcId="{2B1C3CC4-26B0-4D84-A886-25B94899CB0F}" destId="{00B80C60-16CB-45D6-B160-E6BF48AA0BA8}" srcOrd="1" destOrd="0" presId="urn:microsoft.com/office/officeart/2005/8/layout/list1"/>
    <dgm:cxn modelId="{023A8014-FD03-4A77-ABB4-EA0606AFC5E4}" type="presParOf" srcId="{E98ACD66-5706-4BFD-B39C-A5F2EDE757CA}" destId="{731DE3D5-9D66-43EA-B47F-D13AC6DED51F}" srcOrd="5" destOrd="0" presId="urn:microsoft.com/office/officeart/2005/8/layout/list1"/>
    <dgm:cxn modelId="{914F2B36-3FC1-400A-BC04-A01112DA95A1}" type="presParOf" srcId="{E98ACD66-5706-4BFD-B39C-A5F2EDE757CA}" destId="{5A175F83-FC28-45C9-B3FE-536A188B3CF7}" srcOrd="6" destOrd="0" presId="urn:microsoft.com/office/officeart/2005/8/layout/list1"/>
    <dgm:cxn modelId="{1E59A0D1-8E47-4B0E-A99F-D97111E095D4}" type="presParOf" srcId="{E98ACD66-5706-4BFD-B39C-A5F2EDE757CA}" destId="{5C6ADC50-3E51-4FD7-8C79-082514CB3D71}" srcOrd="7" destOrd="0" presId="urn:microsoft.com/office/officeart/2005/8/layout/list1"/>
    <dgm:cxn modelId="{9908F474-67A6-4485-B263-A9721304C905}" type="presParOf" srcId="{E98ACD66-5706-4BFD-B39C-A5F2EDE757CA}" destId="{4383E5A4-22E0-413B-AA21-CE7F2A5D650E}" srcOrd="8" destOrd="0" presId="urn:microsoft.com/office/officeart/2005/8/layout/list1"/>
    <dgm:cxn modelId="{091059DF-D293-4E8C-8735-63821C36690A}" type="presParOf" srcId="{4383E5A4-22E0-413B-AA21-CE7F2A5D650E}" destId="{02ED73B9-07BA-46BE-9800-75065B9AB505}" srcOrd="0" destOrd="0" presId="urn:microsoft.com/office/officeart/2005/8/layout/list1"/>
    <dgm:cxn modelId="{0DF8C86E-A48C-49E9-BF52-32AA9C09CEA8}" type="presParOf" srcId="{4383E5A4-22E0-413B-AA21-CE7F2A5D650E}" destId="{63354037-A0A2-4C51-811F-7F20F1F52C9A}" srcOrd="1" destOrd="0" presId="urn:microsoft.com/office/officeart/2005/8/layout/list1"/>
    <dgm:cxn modelId="{9CA5972A-70B7-459B-8969-BC1F21D769D7}" type="presParOf" srcId="{E98ACD66-5706-4BFD-B39C-A5F2EDE757CA}" destId="{F6C98F8C-EF55-4EF9-AFA6-222E59736191}" srcOrd="9" destOrd="0" presId="urn:microsoft.com/office/officeart/2005/8/layout/list1"/>
    <dgm:cxn modelId="{A597D9F9-4D5E-4E80-9A3D-6CF893A1BD47}" type="presParOf" srcId="{E98ACD66-5706-4BFD-B39C-A5F2EDE757CA}" destId="{457E086D-CB84-47E4-AE66-C7B28F12597C}" srcOrd="10" destOrd="0" presId="urn:microsoft.com/office/officeart/2005/8/layout/list1"/>
    <dgm:cxn modelId="{84787C7A-E3F6-4C1E-932D-EFA6E8EE4FC6}" type="presParOf" srcId="{E98ACD66-5706-4BFD-B39C-A5F2EDE757CA}" destId="{600ADB51-9EEF-4BD5-8843-96722A2DC418}" srcOrd="11" destOrd="0" presId="urn:microsoft.com/office/officeart/2005/8/layout/list1"/>
    <dgm:cxn modelId="{AD4D71EB-D7DF-4F3E-A3FE-101394543D7E}" type="presParOf" srcId="{E98ACD66-5706-4BFD-B39C-A5F2EDE757CA}" destId="{AF1A7B46-2D91-4BF8-9DDA-885AF552D4B1}" srcOrd="12" destOrd="0" presId="urn:microsoft.com/office/officeart/2005/8/layout/list1"/>
    <dgm:cxn modelId="{E31F7367-3AC4-49D2-8E07-3732A5F6739E}" type="presParOf" srcId="{AF1A7B46-2D91-4BF8-9DDA-885AF552D4B1}" destId="{9F2255BA-4E4C-40F3-8CD6-5045BB557812}" srcOrd="0" destOrd="0" presId="urn:microsoft.com/office/officeart/2005/8/layout/list1"/>
    <dgm:cxn modelId="{4072B721-68E9-4DF6-958B-F04981CE038A}" type="presParOf" srcId="{AF1A7B46-2D91-4BF8-9DDA-885AF552D4B1}" destId="{12C9CE9D-2AC9-4022-B9CE-CAC3CD3B383B}" srcOrd="1" destOrd="0" presId="urn:microsoft.com/office/officeart/2005/8/layout/list1"/>
    <dgm:cxn modelId="{C2D171DA-8AFE-4BAC-84D2-9A8742AD7308}" type="presParOf" srcId="{E98ACD66-5706-4BFD-B39C-A5F2EDE757CA}" destId="{3CB1A727-D7C4-423D-8789-0A44C6BD91A9}" srcOrd="13" destOrd="0" presId="urn:microsoft.com/office/officeart/2005/8/layout/list1"/>
    <dgm:cxn modelId="{126D5540-CBE5-4D1C-B5CE-0995CF9C07C3}" type="presParOf" srcId="{E98ACD66-5706-4BFD-B39C-A5F2EDE757CA}" destId="{A6E1CCD1-9D9D-45FA-9445-BB8BB6235DB9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928802"/>
            <a:ext cx="7429552" cy="221457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Программное </a:t>
            </a:r>
            <a:r>
              <a:rPr lang="ru-RU" sz="4000" b="1" dirty="0" smtClean="0"/>
              <a:t>обеспечение. Операционная система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566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71743"/>
            <a:ext cx="7429552" cy="20717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Задачи операционной системы: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dirty="0" smtClean="0"/>
              <a:t>обеспечение совместного функционирования всех аппаратных устройств </a:t>
            </a:r>
            <a:r>
              <a:rPr lang="ru-RU" dirty="0" smtClean="0"/>
              <a:t>компьютера;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dirty="0" smtClean="0"/>
              <a:t>предоставление пользователю доступа к ресурсам </a:t>
            </a:r>
            <a:r>
              <a:rPr lang="ru-RU" dirty="0" smtClean="0"/>
              <a:t>компьютера.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85794"/>
            <a:ext cx="7429552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57200"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Операционная система - комплекс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взаимосвязанных программ, предназначенных для управления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компьютером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организации взаимодействия с пользователем.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4786322"/>
            <a:ext cx="7429552" cy="14287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57200"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Драйверы </a:t>
            </a:r>
            <a:r>
              <a:rPr lang="ru-RU" sz="2000" dirty="0" smtClean="0"/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программы, которые обеспечивают управление работой устройств и согласование информационного обмена с другими устройствами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643866" cy="10001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Установка и загрузка операционной системы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643182"/>
            <a:ext cx="7429552" cy="3214709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dirty="0" smtClean="0"/>
              <a:t>Программы поставляются </a:t>
            </a:r>
            <a:r>
              <a:rPr lang="ru-RU" dirty="0" smtClean="0"/>
              <a:t>для продажи и распространения в сжатом </a:t>
            </a:r>
            <a:r>
              <a:rPr lang="ru-RU" dirty="0" smtClean="0"/>
              <a:t>(архивированном) виде.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dirty="0" smtClean="0"/>
              <a:t>Для работы </a:t>
            </a:r>
            <a:r>
              <a:rPr lang="ru-RU" dirty="0" smtClean="0"/>
              <a:t>они должны быть </a:t>
            </a:r>
            <a:r>
              <a:rPr lang="ru-RU" dirty="0" smtClean="0"/>
              <a:t>распакованы.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 smtClean="0"/>
              <a:t>процессе установки выполняются различные тесты на соответствие </a:t>
            </a:r>
            <a:r>
              <a:rPr lang="ru-RU" dirty="0" smtClean="0"/>
              <a:t>требованиям системы.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dirty="0" smtClean="0"/>
              <a:t>Установка </a:t>
            </a:r>
            <a:r>
              <a:rPr lang="ru-RU" dirty="0" smtClean="0"/>
              <a:t>включает в себя размещение всех необходимых программе файлов в соответствующих местах файловой системы</a:t>
            </a:r>
            <a:r>
              <a:rPr lang="ru-RU" dirty="0" smtClean="0"/>
              <a:t>.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dirty="0" smtClean="0"/>
              <a:t>Многие </a:t>
            </a:r>
            <a:r>
              <a:rPr lang="ru-RU" dirty="0" smtClean="0"/>
              <a:t>программы (включая операционные системы) поставляются вместе с универсальным или специальным </a:t>
            </a:r>
            <a:r>
              <a:rPr lang="ru-RU" dirty="0" smtClean="0"/>
              <a:t>инсталлятором.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285860"/>
            <a:ext cx="7429552" cy="12144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57200"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Дистрибутив -</a:t>
            </a:r>
            <a:r>
              <a:rPr lang="ru-RU" sz="2000" dirty="0" smtClean="0"/>
              <a:t> </a:t>
            </a:r>
            <a:r>
              <a:rPr lang="ru-RU" sz="2000" dirty="0" smtClean="0"/>
              <a:t>это комплект </a:t>
            </a:r>
            <a:r>
              <a:rPr lang="ru-RU" sz="2000" dirty="0" smtClean="0"/>
              <a:t>(набор </a:t>
            </a:r>
            <a:r>
              <a:rPr lang="ru-RU" sz="2000" dirty="0" smtClean="0"/>
              <a:t>файлов), приспособленный для распространения </a:t>
            </a:r>
            <a:r>
              <a:rPr lang="ru-RU" sz="2000" dirty="0" smtClean="0"/>
              <a:t>(установки) ПО на компьютер.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643554"/>
            <a:ext cx="7429552" cy="12144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Инсталлятор </a:t>
            </a:r>
            <a:r>
              <a:rPr lang="ru-RU" sz="2000" dirty="0" smtClean="0"/>
              <a:t> — </a:t>
            </a:r>
            <a:r>
              <a:rPr lang="ru-RU" sz="2000" dirty="0" smtClean="0"/>
              <a:t>программа, </a:t>
            </a:r>
            <a:r>
              <a:rPr lang="ru-RU" sz="2000" dirty="0" smtClean="0"/>
              <a:t>которая автоматизирует большую часть работы, необходимой для их установки.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965245" cy="6825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Загрузка операционной системы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428736"/>
          <a:ext cx="750099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85662" cy="61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dirty="0" smtClean="0"/>
              <a:t>Ответить на вопрос:</a:t>
            </a:r>
          </a:p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процессе загрузки операционной системы происходит:</a:t>
            </a:r>
          </a:p>
          <a:p>
            <a:pPr>
              <a:buNone/>
            </a:pPr>
            <a:r>
              <a:rPr lang="ru-RU" sz="2000" dirty="0" smtClean="0"/>
              <a:t>1) копирование файлов операционной системы с гибкого диска на жесткий диск;</a:t>
            </a:r>
          </a:p>
          <a:p>
            <a:pPr>
              <a:buNone/>
            </a:pPr>
            <a:r>
              <a:rPr lang="ru-RU" sz="2000" dirty="0" smtClean="0"/>
              <a:t>2) копирование файлов операционной системы с CD-диска на жесткий диск;</a:t>
            </a:r>
          </a:p>
          <a:p>
            <a:pPr>
              <a:buNone/>
            </a:pPr>
            <a:r>
              <a:rPr lang="ru-RU" sz="2000" dirty="0" smtClean="0"/>
              <a:t>3) последовательная загрузка файлов операционной системы в оперативную память;</a:t>
            </a:r>
          </a:p>
          <a:p>
            <a:pPr>
              <a:buNone/>
            </a:pPr>
            <a:r>
              <a:rPr lang="ru-RU" sz="2000" dirty="0" smtClean="0"/>
              <a:t>4) копирование содержимого оперативной памяти на жесткий диск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 Рассмотреть возможности диспетчера задач.</a:t>
            </a:r>
          </a:p>
          <a:p>
            <a:pPr>
              <a:buNone/>
            </a:pPr>
            <a:r>
              <a:rPr lang="ru-RU" sz="2000" dirty="0" smtClean="0"/>
              <a:t>(комбинации </a:t>
            </a:r>
            <a:r>
              <a:rPr lang="en-US" sz="2000" dirty="0" smtClean="0"/>
              <a:t>Ctrl</a:t>
            </a:r>
            <a:r>
              <a:rPr lang="ru-RU" sz="2000" dirty="0" smtClean="0"/>
              <a:t>+</a:t>
            </a:r>
            <a:r>
              <a:rPr lang="en-US" sz="2000" dirty="0" smtClean="0"/>
              <a:t>Shift</a:t>
            </a:r>
            <a:r>
              <a:rPr lang="ru-RU" sz="2000" dirty="0" smtClean="0"/>
              <a:t>+</a:t>
            </a:r>
            <a:r>
              <a:rPr lang="en-US" sz="2000" dirty="0" smtClean="0"/>
              <a:t>Esc</a:t>
            </a:r>
            <a:r>
              <a:rPr lang="ru-RU" sz="2000" dirty="0" smtClean="0"/>
              <a:t>, </a:t>
            </a:r>
            <a:r>
              <a:rPr lang="en-US" sz="2000" dirty="0" smtClean="0"/>
              <a:t>Ctrl</a:t>
            </a:r>
            <a:r>
              <a:rPr lang="ru-RU" sz="2000" dirty="0" smtClean="0"/>
              <a:t>+</a:t>
            </a:r>
            <a:r>
              <a:rPr lang="en-US" sz="2000" dirty="0" smtClean="0"/>
              <a:t>Alt</a:t>
            </a:r>
            <a:r>
              <a:rPr lang="ru-RU" sz="2000" dirty="0" smtClean="0"/>
              <a:t>+</a:t>
            </a:r>
            <a:r>
              <a:rPr lang="en-US" sz="2000" dirty="0" smtClean="0"/>
              <a:t>Delete</a:t>
            </a:r>
            <a:r>
              <a:rPr lang="ru-RU" sz="2000" dirty="0" smtClean="0"/>
              <a:t>)</a:t>
            </a: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817582"/>
            <a:ext cx="3143272" cy="5183186"/>
          </a:xfrm>
        </p:spPr>
        <p:txBody>
          <a:bodyPr/>
          <a:lstStyle/>
          <a:p>
            <a:r>
              <a:rPr lang="ru-RU" sz="2800" dirty="0" smtClean="0"/>
              <a:t>Дополнительное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Прописать пути к файлам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42"/>
            <a:ext cx="46780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Стр. </a:t>
            </a:r>
            <a:r>
              <a:rPr lang="ru-RU" dirty="0" smtClean="0"/>
              <a:t>58-59. </a:t>
            </a:r>
            <a:endParaRPr lang="ru-RU" dirty="0" smtClean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/>
              <a:t>Задание: составить </a:t>
            </a:r>
            <a:r>
              <a:rPr lang="ru-RU" dirty="0" smtClean="0"/>
              <a:t>таблицу сходства и различия операционных систем </a:t>
            </a:r>
            <a:r>
              <a:rPr lang="en-US" dirty="0" smtClean="0"/>
              <a:t>Windows </a:t>
            </a:r>
            <a:r>
              <a:rPr lang="ru-RU" dirty="0" smtClean="0"/>
              <a:t>и </a:t>
            </a:r>
            <a:r>
              <a:rPr lang="en-US" dirty="0" smtClean="0"/>
              <a:t>Linux</a:t>
            </a:r>
            <a:r>
              <a:rPr lang="ru-RU" dirty="0" smtClean="0"/>
              <a:t>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8404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850</TotalTime>
  <Words>303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Программное обеспечение. Операционная система</vt:lpstr>
      <vt:lpstr>Слайд 2</vt:lpstr>
      <vt:lpstr>Установка и загрузка операционной системы</vt:lpstr>
      <vt:lpstr>Загрузка операционной системы</vt:lpstr>
      <vt:lpstr>Слайд 5</vt:lpstr>
      <vt:lpstr>Практическое занятие</vt:lpstr>
      <vt:lpstr>Дополнительное задание: Прописать пути к файлам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144</cp:revision>
  <dcterms:created xsi:type="dcterms:W3CDTF">2015-01-11T15:58:15Z</dcterms:created>
  <dcterms:modified xsi:type="dcterms:W3CDTF">2015-12-14T16:13:25Z</dcterms:modified>
</cp:coreProperties>
</file>