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88" r:id="rId3"/>
    <p:sldId id="289" r:id="rId4"/>
    <p:sldId id="290" r:id="rId5"/>
    <p:sldId id="287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00"/>
    <a:srgbClr val="FFCC66"/>
    <a:srgbClr val="CCFF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9730BF-21BE-4FD0-A2B3-9505EB7474F5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6678B70-D2EF-4C88-88B4-F4144B1F728D}">
      <dgm:prSet phldrT="[Текст]"/>
      <dgm:spPr/>
      <dgm:t>
        <a:bodyPr/>
        <a:lstStyle/>
        <a:p>
          <a:r>
            <a:rPr lang="ru-RU" dirty="0" smtClean="0"/>
            <a:t>Архивирование</a:t>
          </a:r>
          <a:endParaRPr lang="ru-RU" dirty="0"/>
        </a:p>
      </dgm:t>
    </dgm:pt>
    <dgm:pt modelId="{19312DB4-36C6-40B4-AD5D-154EFE0A3C63}" type="parTrans" cxnId="{B8194338-2B7A-4A97-BCE7-0590D0335194}">
      <dgm:prSet/>
      <dgm:spPr/>
      <dgm:t>
        <a:bodyPr/>
        <a:lstStyle/>
        <a:p>
          <a:endParaRPr lang="ru-RU"/>
        </a:p>
      </dgm:t>
    </dgm:pt>
    <dgm:pt modelId="{B025E5B6-A0E5-4F5A-93B3-E2847FE20385}" type="sibTrans" cxnId="{B8194338-2B7A-4A97-BCE7-0590D0335194}">
      <dgm:prSet/>
      <dgm:spPr/>
      <dgm:t>
        <a:bodyPr/>
        <a:lstStyle/>
        <a:p>
          <a:endParaRPr lang="ru-RU"/>
        </a:p>
      </dgm:t>
    </dgm:pt>
    <dgm:pt modelId="{65918183-7594-4B89-BEA9-D5FC52A45488}">
      <dgm:prSet phldrT="[Текст]"/>
      <dgm:spPr/>
      <dgm:t>
        <a:bodyPr/>
        <a:lstStyle/>
        <a:p>
          <a:r>
            <a:rPr lang="ru-RU" dirty="0" smtClean="0"/>
            <a:t>Перемещение</a:t>
          </a:r>
          <a:endParaRPr lang="ru-RU" dirty="0"/>
        </a:p>
      </dgm:t>
    </dgm:pt>
    <dgm:pt modelId="{C31A144D-DBAE-4F3F-AF32-294B405EEDB7}" type="parTrans" cxnId="{1ACBB279-140A-4ACF-92CD-25867E8AA094}">
      <dgm:prSet/>
      <dgm:spPr/>
      <dgm:t>
        <a:bodyPr/>
        <a:lstStyle/>
        <a:p>
          <a:endParaRPr lang="ru-RU"/>
        </a:p>
      </dgm:t>
    </dgm:pt>
    <dgm:pt modelId="{EAA447DB-F3AF-47AB-A0F8-8028C2E5CBC3}" type="sibTrans" cxnId="{1ACBB279-140A-4ACF-92CD-25867E8AA094}">
      <dgm:prSet/>
      <dgm:spPr/>
      <dgm:t>
        <a:bodyPr/>
        <a:lstStyle/>
        <a:p>
          <a:endParaRPr lang="ru-RU"/>
        </a:p>
      </dgm:t>
    </dgm:pt>
    <dgm:pt modelId="{3BA4F516-7935-469E-B613-3194EFBC32BD}">
      <dgm:prSet phldrT="[Текст]"/>
      <dgm:spPr/>
      <dgm:t>
        <a:bodyPr/>
        <a:lstStyle/>
        <a:p>
          <a:r>
            <a:rPr lang="ru-RU" dirty="0" smtClean="0"/>
            <a:t>Удаление</a:t>
          </a:r>
          <a:endParaRPr lang="ru-RU" dirty="0"/>
        </a:p>
      </dgm:t>
    </dgm:pt>
    <dgm:pt modelId="{D56CAA24-B573-4149-8732-12C5F12FDC0D}" type="parTrans" cxnId="{2FD0A6A7-CF6E-4A7B-850D-501056E810E7}">
      <dgm:prSet/>
      <dgm:spPr/>
      <dgm:t>
        <a:bodyPr/>
        <a:lstStyle/>
        <a:p>
          <a:endParaRPr lang="ru-RU"/>
        </a:p>
      </dgm:t>
    </dgm:pt>
    <dgm:pt modelId="{27360EDA-2BAA-4F2C-997A-845445DFADD9}" type="sibTrans" cxnId="{2FD0A6A7-CF6E-4A7B-850D-501056E810E7}">
      <dgm:prSet/>
      <dgm:spPr/>
      <dgm:t>
        <a:bodyPr/>
        <a:lstStyle/>
        <a:p>
          <a:endParaRPr lang="ru-RU"/>
        </a:p>
      </dgm:t>
    </dgm:pt>
    <dgm:pt modelId="{DF4C1DAC-0FA1-4002-AB15-713528E7D9AC}">
      <dgm:prSet phldrT="[Текст]"/>
      <dgm:spPr/>
      <dgm:t>
        <a:bodyPr/>
        <a:lstStyle/>
        <a:p>
          <a:r>
            <a:rPr lang="ru-RU" dirty="0" smtClean="0"/>
            <a:t>Переименование</a:t>
          </a:r>
          <a:endParaRPr lang="ru-RU" dirty="0"/>
        </a:p>
      </dgm:t>
    </dgm:pt>
    <dgm:pt modelId="{3383A1E3-3D29-4EC9-AFED-74CA9F2049E2}" type="parTrans" cxnId="{036FBEDA-D682-422B-BE4D-E644B8A4B865}">
      <dgm:prSet/>
      <dgm:spPr/>
      <dgm:t>
        <a:bodyPr/>
        <a:lstStyle/>
        <a:p>
          <a:endParaRPr lang="ru-RU"/>
        </a:p>
      </dgm:t>
    </dgm:pt>
    <dgm:pt modelId="{B93B5097-D66D-488C-B8EA-AFB444ADA4FB}" type="sibTrans" cxnId="{036FBEDA-D682-422B-BE4D-E644B8A4B865}">
      <dgm:prSet/>
      <dgm:spPr/>
      <dgm:t>
        <a:bodyPr/>
        <a:lstStyle/>
        <a:p>
          <a:endParaRPr lang="ru-RU"/>
        </a:p>
      </dgm:t>
    </dgm:pt>
    <dgm:pt modelId="{A1906A83-7B53-4058-A9D4-38DE37288F3A}">
      <dgm:prSet phldrT="[Текст]"/>
      <dgm:spPr/>
      <dgm:t>
        <a:bodyPr/>
        <a:lstStyle/>
        <a:p>
          <a:r>
            <a:rPr lang="ru-RU" dirty="0" smtClean="0"/>
            <a:t>Создание</a:t>
          </a:r>
          <a:endParaRPr lang="ru-RU" dirty="0"/>
        </a:p>
      </dgm:t>
    </dgm:pt>
    <dgm:pt modelId="{6FFC34A5-9D79-41A5-A85A-B50B93D7D17F}" type="parTrans" cxnId="{18254730-DD9D-48D2-AEC1-ED1C2CE46861}">
      <dgm:prSet/>
      <dgm:spPr/>
      <dgm:t>
        <a:bodyPr/>
        <a:lstStyle/>
        <a:p>
          <a:endParaRPr lang="ru-RU"/>
        </a:p>
      </dgm:t>
    </dgm:pt>
    <dgm:pt modelId="{2E1B7105-2D01-4C80-ABE8-9431FB543F50}" type="sibTrans" cxnId="{18254730-DD9D-48D2-AEC1-ED1C2CE46861}">
      <dgm:prSet/>
      <dgm:spPr/>
      <dgm:t>
        <a:bodyPr/>
        <a:lstStyle/>
        <a:p>
          <a:endParaRPr lang="ru-RU"/>
        </a:p>
      </dgm:t>
    </dgm:pt>
    <dgm:pt modelId="{2338D4DC-A461-4001-A3F8-21BA79BF075E}">
      <dgm:prSet phldrT="[Текст]"/>
      <dgm:spPr/>
      <dgm:t>
        <a:bodyPr/>
        <a:lstStyle/>
        <a:p>
          <a:r>
            <a:rPr lang="ru-RU" dirty="0" smtClean="0"/>
            <a:t>Копирование</a:t>
          </a:r>
          <a:endParaRPr lang="ru-RU" dirty="0"/>
        </a:p>
      </dgm:t>
    </dgm:pt>
    <dgm:pt modelId="{22056B1E-B2D1-466E-B19C-1CB2247552FB}" type="parTrans" cxnId="{C4281AD1-C16A-4ECA-B7B5-423FD66A8253}">
      <dgm:prSet/>
      <dgm:spPr/>
      <dgm:t>
        <a:bodyPr/>
        <a:lstStyle/>
        <a:p>
          <a:endParaRPr lang="ru-RU"/>
        </a:p>
      </dgm:t>
    </dgm:pt>
    <dgm:pt modelId="{870427E8-99D4-47D6-A63A-B8EF23E03E00}" type="sibTrans" cxnId="{C4281AD1-C16A-4ECA-B7B5-423FD66A8253}">
      <dgm:prSet/>
      <dgm:spPr/>
      <dgm:t>
        <a:bodyPr/>
        <a:lstStyle/>
        <a:p>
          <a:endParaRPr lang="ru-RU"/>
        </a:p>
      </dgm:t>
    </dgm:pt>
    <dgm:pt modelId="{0CF8FEA6-3F03-463A-91AB-D4E28D4D06F7}" type="pres">
      <dgm:prSet presAssocID="{929730BF-21BE-4FD0-A2B3-9505EB7474F5}" presName="diagram" presStyleCnt="0">
        <dgm:presLayoutVars>
          <dgm:dir/>
          <dgm:resizeHandles val="exact"/>
        </dgm:presLayoutVars>
      </dgm:prSet>
      <dgm:spPr/>
    </dgm:pt>
    <dgm:pt modelId="{F00E17B9-6E34-4E1E-963D-2BE027BE8EAA}" type="pres">
      <dgm:prSet presAssocID="{46678B70-D2EF-4C88-88B4-F4144B1F728D}" presName="node" presStyleLbl="node1" presStyleIdx="0" presStyleCnt="6" custLinFactX="13904" custLinFactY="17993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D92DF-0A74-4C43-8F52-60725DAF485A}" type="pres">
      <dgm:prSet presAssocID="{B025E5B6-A0E5-4F5A-93B3-E2847FE20385}" presName="sibTrans" presStyleCnt="0"/>
      <dgm:spPr/>
    </dgm:pt>
    <dgm:pt modelId="{10EBF217-2299-4E41-A168-9EA073E23F96}" type="pres">
      <dgm:prSet presAssocID="{65918183-7594-4B89-BEA9-D5FC52A45488}" presName="node" presStyleLbl="node1" presStyleIdx="1" presStyleCnt="6" custLinFactX="10000" custLinFactNeighborX="100000" custLinFactNeighborY="4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82E61-FCD5-4F9A-BE5E-43FBAE47C47F}" type="pres">
      <dgm:prSet presAssocID="{EAA447DB-F3AF-47AB-A0F8-8028C2E5CBC3}" presName="sibTrans" presStyleCnt="0"/>
      <dgm:spPr/>
    </dgm:pt>
    <dgm:pt modelId="{9A16C2F3-09D8-4343-8FBF-A2CA1DE4CA33}" type="pres">
      <dgm:prSet presAssocID="{3BA4F516-7935-469E-B613-3194EFBC32BD}" presName="node" presStyleLbl="node1" presStyleIdx="2" presStyleCnt="6" custLinFactY="17993" custLinFactNeighborX="1299" custLinFactNeighborY="100000">
        <dgm:presLayoutVars>
          <dgm:bulletEnabled val="1"/>
        </dgm:presLayoutVars>
      </dgm:prSet>
      <dgm:spPr/>
    </dgm:pt>
    <dgm:pt modelId="{06E62B99-49AF-46D4-A549-A8C99B98EAE8}" type="pres">
      <dgm:prSet presAssocID="{27360EDA-2BAA-4F2C-997A-845445DFADD9}" presName="sibTrans" presStyleCnt="0"/>
      <dgm:spPr/>
    </dgm:pt>
    <dgm:pt modelId="{E57FA366-C804-4F7C-BA49-E57011F62B74}" type="pres">
      <dgm:prSet presAssocID="{DF4C1DAC-0FA1-4002-AB15-713528E7D9AC}" presName="node" presStyleLbl="node1" presStyleIdx="3" presStyleCnt="6" custLinFactNeighborX="6509" custLinFactNeighborY="1326">
        <dgm:presLayoutVars>
          <dgm:bulletEnabled val="1"/>
        </dgm:presLayoutVars>
      </dgm:prSet>
      <dgm:spPr/>
    </dgm:pt>
    <dgm:pt modelId="{24A80EC1-A696-4481-AFC0-D5A8A3F072C1}" type="pres">
      <dgm:prSet presAssocID="{B93B5097-D66D-488C-B8EA-AFB444ADA4FB}" presName="sibTrans" presStyleCnt="0"/>
      <dgm:spPr/>
    </dgm:pt>
    <dgm:pt modelId="{849930BA-F4B0-40FC-9788-EECB01E61338}" type="pres">
      <dgm:prSet presAssocID="{A1906A83-7B53-4058-A9D4-38DE37288F3A}" presName="node" presStyleLbl="node1" presStyleIdx="4" presStyleCnt="6" custLinFactX="-3491" custLinFactY="-12577" custLinFactNeighborX="-100000" custLinFactNeighborY="-100000">
        <dgm:presLayoutVars>
          <dgm:bulletEnabled val="1"/>
        </dgm:presLayoutVars>
      </dgm:prSet>
      <dgm:spPr/>
    </dgm:pt>
    <dgm:pt modelId="{EA24603B-6959-4F87-9124-5A65E75D50EC}" type="pres">
      <dgm:prSet presAssocID="{2E1B7105-2D01-4C80-ABE8-9431FB543F50}" presName="sibTrans" presStyleCnt="0"/>
      <dgm:spPr/>
    </dgm:pt>
    <dgm:pt modelId="{9C700809-1CE9-4500-9A87-75D81922659E}" type="pres">
      <dgm:prSet presAssocID="{2338D4DC-A461-4001-A3F8-21BA79BF075E}" presName="node" presStyleLbl="node1" presStyleIdx="5" presStyleCnt="6" custLinFactX="-6096" custLinFactY="-12577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6FBEDA-D682-422B-BE4D-E644B8A4B865}" srcId="{929730BF-21BE-4FD0-A2B3-9505EB7474F5}" destId="{DF4C1DAC-0FA1-4002-AB15-713528E7D9AC}" srcOrd="3" destOrd="0" parTransId="{3383A1E3-3D29-4EC9-AFED-74CA9F2049E2}" sibTransId="{B93B5097-D66D-488C-B8EA-AFB444ADA4FB}"/>
    <dgm:cxn modelId="{4DECD6E5-1B0B-4D6C-859E-1D2F2BF9DBDC}" type="presOf" srcId="{3BA4F516-7935-469E-B613-3194EFBC32BD}" destId="{9A16C2F3-09D8-4343-8FBF-A2CA1DE4CA33}" srcOrd="0" destOrd="0" presId="urn:microsoft.com/office/officeart/2005/8/layout/default"/>
    <dgm:cxn modelId="{483AF266-4277-46B4-8F38-B204426F8066}" type="presOf" srcId="{46678B70-D2EF-4C88-88B4-F4144B1F728D}" destId="{F00E17B9-6E34-4E1E-963D-2BE027BE8EAA}" srcOrd="0" destOrd="0" presId="urn:microsoft.com/office/officeart/2005/8/layout/default"/>
    <dgm:cxn modelId="{B1642745-1765-4891-A33D-6710B884C5CF}" type="presOf" srcId="{DF4C1DAC-0FA1-4002-AB15-713528E7D9AC}" destId="{E57FA366-C804-4F7C-BA49-E57011F62B74}" srcOrd="0" destOrd="0" presId="urn:microsoft.com/office/officeart/2005/8/layout/default"/>
    <dgm:cxn modelId="{B8194338-2B7A-4A97-BCE7-0590D0335194}" srcId="{929730BF-21BE-4FD0-A2B3-9505EB7474F5}" destId="{46678B70-D2EF-4C88-88B4-F4144B1F728D}" srcOrd="0" destOrd="0" parTransId="{19312DB4-36C6-40B4-AD5D-154EFE0A3C63}" sibTransId="{B025E5B6-A0E5-4F5A-93B3-E2847FE20385}"/>
    <dgm:cxn modelId="{1ACBB279-140A-4ACF-92CD-25867E8AA094}" srcId="{929730BF-21BE-4FD0-A2B3-9505EB7474F5}" destId="{65918183-7594-4B89-BEA9-D5FC52A45488}" srcOrd="1" destOrd="0" parTransId="{C31A144D-DBAE-4F3F-AF32-294B405EEDB7}" sibTransId="{EAA447DB-F3AF-47AB-A0F8-8028C2E5CBC3}"/>
    <dgm:cxn modelId="{93DB6A98-5F9A-4802-A8CE-D137B0EDE990}" type="presOf" srcId="{929730BF-21BE-4FD0-A2B3-9505EB7474F5}" destId="{0CF8FEA6-3F03-463A-91AB-D4E28D4D06F7}" srcOrd="0" destOrd="0" presId="urn:microsoft.com/office/officeart/2005/8/layout/default"/>
    <dgm:cxn modelId="{6443BA75-EB5E-44FA-A931-C0A1A494D33F}" type="presOf" srcId="{65918183-7594-4B89-BEA9-D5FC52A45488}" destId="{10EBF217-2299-4E41-A168-9EA073E23F96}" srcOrd="0" destOrd="0" presId="urn:microsoft.com/office/officeart/2005/8/layout/default"/>
    <dgm:cxn modelId="{2FD0A6A7-CF6E-4A7B-850D-501056E810E7}" srcId="{929730BF-21BE-4FD0-A2B3-9505EB7474F5}" destId="{3BA4F516-7935-469E-B613-3194EFBC32BD}" srcOrd="2" destOrd="0" parTransId="{D56CAA24-B573-4149-8732-12C5F12FDC0D}" sibTransId="{27360EDA-2BAA-4F2C-997A-845445DFADD9}"/>
    <dgm:cxn modelId="{18254730-DD9D-48D2-AEC1-ED1C2CE46861}" srcId="{929730BF-21BE-4FD0-A2B3-9505EB7474F5}" destId="{A1906A83-7B53-4058-A9D4-38DE37288F3A}" srcOrd="4" destOrd="0" parTransId="{6FFC34A5-9D79-41A5-A85A-B50B93D7D17F}" sibTransId="{2E1B7105-2D01-4C80-ABE8-9431FB543F50}"/>
    <dgm:cxn modelId="{39E28D7F-0BDD-47DB-B200-DCF9161D09AA}" type="presOf" srcId="{2338D4DC-A461-4001-A3F8-21BA79BF075E}" destId="{9C700809-1CE9-4500-9A87-75D81922659E}" srcOrd="0" destOrd="0" presId="urn:microsoft.com/office/officeart/2005/8/layout/default"/>
    <dgm:cxn modelId="{C4281AD1-C16A-4ECA-B7B5-423FD66A8253}" srcId="{929730BF-21BE-4FD0-A2B3-9505EB7474F5}" destId="{2338D4DC-A461-4001-A3F8-21BA79BF075E}" srcOrd="5" destOrd="0" parTransId="{22056B1E-B2D1-466E-B19C-1CB2247552FB}" sibTransId="{870427E8-99D4-47D6-A63A-B8EF23E03E00}"/>
    <dgm:cxn modelId="{9323A778-110A-4674-B652-4A3071421FBC}" type="presOf" srcId="{A1906A83-7B53-4058-A9D4-38DE37288F3A}" destId="{849930BA-F4B0-40FC-9788-EECB01E61338}" srcOrd="0" destOrd="0" presId="urn:microsoft.com/office/officeart/2005/8/layout/default"/>
    <dgm:cxn modelId="{0B53B8A3-E1A9-4151-AF4F-1E581CDAED5A}" type="presParOf" srcId="{0CF8FEA6-3F03-463A-91AB-D4E28D4D06F7}" destId="{F00E17B9-6E34-4E1E-963D-2BE027BE8EAA}" srcOrd="0" destOrd="0" presId="urn:microsoft.com/office/officeart/2005/8/layout/default"/>
    <dgm:cxn modelId="{1092B396-55D8-4AB6-BFDA-BD9209536367}" type="presParOf" srcId="{0CF8FEA6-3F03-463A-91AB-D4E28D4D06F7}" destId="{CABD92DF-0A74-4C43-8F52-60725DAF485A}" srcOrd="1" destOrd="0" presId="urn:microsoft.com/office/officeart/2005/8/layout/default"/>
    <dgm:cxn modelId="{05CF887F-1204-4610-ABC6-87AB0001BA06}" type="presParOf" srcId="{0CF8FEA6-3F03-463A-91AB-D4E28D4D06F7}" destId="{10EBF217-2299-4E41-A168-9EA073E23F96}" srcOrd="2" destOrd="0" presId="urn:microsoft.com/office/officeart/2005/8/layout/default"/>
    <dgm:cxn modelId="{C72CE760-3F36-42E5-9269-5A000EBD95B4}" type="presParOf" srcId="{0CF8FEA6-3F03-463A-91AB-D4E28D4D06F7}" destId="{D6A82E61-FCD5-4F9A-BE5E-43FBAE47C47F}" srcOrd="3" destOrd="0" presId="urn:microsoft.com/office/officeart/2005/8/layout/default"/>
    <dgm:cxn modelId="{1A00063D-B2D5-419E-AE1E-3626C85076F3}" type="presParOf" srcId="{0CF8FEA6-3F03-463A-91AB-D4E28D4D06F7}" destId="{9A16C2F3-09D8-4343-8FBF-A2CA1DE4CA33}" srcOrd="4" destOrd="0" presId="urn:microsoft.com/office/officeart/2005/8/layout/default"/>
    <dgm:cxn modelId="{EBC48013-6B34-43A5-B85C-9CEF59C8385C}" type="presParOf" srcId="{0CF8FEA6-3F03-463A-91AB-D4E28D4D06F7}" destId="{06E62B99-49AF-46D4-A549-A8C99B98EAE8}" srcOrd="5" destOrd="0" presId="urn:microsoft.com/office/officeart/2005/8/layout/default"/>
    <dgm:cxn modelId="{048811C3-56CD-4CED-B17B-7FC18AAB9030}" type="presParOf" srcId="{0CF8FEA6-3F03-463A-91AB-D4E28D4D06F7}" destId="{E57FA366-C804-4F7C-BA49-E57011F62B74}" srcOrd="6" destOrd="0" presId="urn:microsoft.com/office/officeart/2005/8/layout/default"/>
    <dgm:cxn modelId="{88C0F61C-8467-4F53-8394-1A1DCBAF5708}" type="presParOf" srcId="{0CF8FEA6-3F03-463A-91AB-D4E28D4D06F7}" destId="{24A80EC1-A696-4481-AFC0-D5A8A3F072C1}" srcOrd="7" destOrd="0" presId="urn:microsoft.com/office/officeart/2005/8/layout/default"/>
    <dgm:cxn modelId="{7B4E2084-4220-44E7-A4FD-710711933702}" type="presParOf" srcId="{0CF8FEA6-3F03-463A-91AB-D4E28D4D06F7}" destId="{849930BA-F4B0-40FC-9788-EECB01E61338}" srcOrd="8" destOrd="0" presId="urn:microsoft.com/office/officeart/2005/8/layout/default"/>
    <dgm:cxn modelId="{0FC9E802-26E9-438F-9B6D-585DE684E390}" type="presParOf" srcId="{0CF8FEA6-3F03-463A-91AB-D4E28D4D06F7}" destId="{EA24603B-6959-4F87-9124-5A65E75D50EC}" srcOrd="9" destOrd="0" presId="urn:microsoft.com/office/officeart/2005/8/layout/default"/>
    <dgm:cxn modelId="{97F56BCD-45D0-4C5F-B69A-A3F2074AAA68}" type="presParOf" srcId="{0CF8FEA6-3F03-463A-91AB-D4E28D4D06F7}" destId="{9C700809-1CE9-4500-9A87-75D81922659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E17B9-6E34-4E1E-963D-2BE027BE8EAA}">
      <dsp:nvSpPr>
        <dsp:cNvPr id="0" name=""/>
        <dsp:cNvSpPr/>
      </dsp:nvSpPr>
      <dsp:spPr>
        <a:xfrm>
          <a:off x="2520285" y="2160240"/>
          <a:ext cx="2212639" cy="132758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Архивирование</a:t>
          </a:r>
          <a:endParaRPr lang="ru-RU" sz="2000" kern="1200" dirty="0"/>
        </a:p>
      </dsp:txBody>
      <dsp:txXfrm>
        <a:off x="2520285" y="2160240"/>
        <a:ext cx="2212639" cy="1327584"/>
      </dsp:txXfrm>
    </dsp:sp>
    <dsp:sp modelId="{10EBF217-2299-4E41-A168-9EA073E23F96}">
      <dsp:nvSpPr>
        <dsp:cNvPr id="0" name=""/>
        <dsp:cNvSpPr/>
      </dsp:nvSpPr>
      <dsp:spPr>
        <a:xfrm>
          <a:off x="4867808" y="648068"/>
          <a:ext cx="2212639" cy="1327584"/>
        </a:xfrm>
        <a:prstGeom prst="rect">
          <a:avLst/>
        </a:prstGeom>
        <a:solidFill>
          <a:schemeClr val="accent4">
            <a:hueOff val="-913125"/>
            <a:satOff val="9608"/>
            <a:lumOff val="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Перемещение</a:t>
          </a:r>
          <a:endParaRPr lang="ru-RU" sz="2000" kern="1200" dirty="0"/>
        </a:p>
      </dsp:txBody>
      <dsp:txXfrm>
        <a:off x="4867808" y="648068"/>
        <a:ext cx="2212639" cy="1327584"/>
      </dsp:txXfrm>
    </dsp:sp>
    <dsp:sp modelId="{9A16C2F3-09D8-4343-8FBF-A2CA1DE4CA33}">
      <dsp:nvSpPr>
        <dsp:cNvPr id="0" name=""/>
        <dsp:cNvSpPr/>
      </dsp:nvSpPr>
      <dsp:spPr>
        <a:xfrm>
          <a:off x="4867808" y="2160240"/>
          <a:ext cx="2212639" cy="1327584"/>
        </a:xfrm>
        <a:prstGeom prst="rect">
          <a:avLst/>
        </a:prstGeom>
        <a:solidFill>
          <a:schemeClr val="accent4">
            <a:hueOff val="-1826249"/>
            <a:satOff val="19217"/>
            <a:lumOff val="1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Удаление</a:t>
          </a:r>
          <a:endParaRPr lang="ru-RU" sz="2000" kern="1200" dirty="0"/>
        </a:p>
      </dsp:txBody>
      <dsp:txXfrm>
        <a:off x="4867808" y="2160240"/>
        <a:ext cx="2212639" cy="1327584"/>
      </dsp:txXfrm>
    </dsp:sp>
    <dsp:sp modelId="{E57FA366-C804-4F7C-BA49-E57011F62B74}">
      <dsp:nvSpPr>
        <dsp:cNvPr id="0" name=""/>
        <dsp:cNvSpPr/>
      </dsp:nvSpPr>
      <dsp:spPr>
        <a:xfrm>
          <a:off x="144020" y="2160235"/>
          <a:ext cx="2212639" cy="1327584"/>
        </a:xfrm>
        <a:prstGeom prst="rect">
          <a:avLst/>
        </a:prstGeom>
        <a:solidFill>
          <a:schemeClr val="accent4">
            <a:hueOff val="-2739374"/>
            <a:satOff val="28825"/>
            <a:lumOff val="164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Переименование</a:t>
          </a:r>
          <a:endParaRPr lang="ru-RU" sz="2000" kern="1200" dirty="0"/>
        </a:p>
      </dsp:txBody>
      <dsp:txXfrm>
        <a:off x="144020" y="2160235"/>
        <a:ext cx="2212639" cy="1327584"/>
      </dsp:txXfrm>
    </dsp:sp>
    <dsp:sp modelId="{849930BA-F4B0-40FC-9788-EECB01E61338}">
      <dsp:nvSpPr>
        <dsp:cNvPr id="0" name=""/>
        <dsp:cNvSpPr/>
      </dsp:nvSpPr>
      <dsp:spPr>
        <a:xfrm>
          <a:off x="144020" y="648077"/>
          <a:ext cx="2212639" cy="1327584"/>
        </a:xfrm>
        <a:prstGeom prst="rect">
          <a:avLst/>
        </a:prstGeom>
        <a:solidFill>
          <a:schemeClr val="accent4">
            <a:hueOff val="-3652499"/>
            <a:satOff val="38434"/>
            <a:lumOff val="219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Создание</a:t>
          </a:r>
          <a:endParaRPr lang="ru-RU" sz="2000" kern="1200" dirty="0"/>
        </a:p>
      </dsp:txBody>
      <dsp:txXfrm>
        <a:off x="144020" y="648077"/>
        <a:ext cx="2212639" cy="1327584"/>
      </dsp:txXfrm>
    </dsp:sp>
    <dsp:sp modelId="{9C700809-1CE9-4500-9A87-75D81922659E}">
      <dsp:nvSpPr>
        <dsp:cNvPr id="0" name=""/>
        <dsp:cNvSpPr/>
      </dsp:nvSpPr>
      <dsp:spPr>
        <a:xfrm>
          <a:off x="2520285" y="648077"/>
          <a:ext cx="2212639" cy="1327584"/>
        </a:xfrm>
        <a:prstGeom prst="rect">
          <a:avLst/>
        </a:prstGeom>
        <a:solidFill>
          <a:schemeClr val="accent4">
            <a:hueOff val="-4565623"/>
            <a:satOff val="48042"/>
            <a:lumOff val="27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Копирование</a:t>
          </a:r>
          <a:endParaRPr lang="ru-RU" sz="2000" kern="1200" dirty="0"/>
        </a:p>
      </dsp:txBody>
      <dsp:txXfrm>
        <a:off x="2520285" y="648077"/>
        <a:ext cx="2212639" cy="1327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928802"/>
            <a:ext cx="7143800" cy="2051752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Работа с файлами и дисками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656685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/>
          <a:lstStyle/>
          <a:p>
            <a:r>
              <a:rPr lang="ru-RU" b="1" dirty="0"/>
              <a:t>Операции над файлами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88840"/>
            <a:ext cx="7416824" cy="129614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 помощью специальных программ — файловых менеджеров — можно производить над файлами следующие операции:</a:t>
            </a:r>
          </a:p>
          <a:p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28165929"/>
              </p:ext>
            </p:extLst>
          </p:nvPr>
        </p:nvGraphicFramePr>
        <p:xfrm>
          <a:off x="683568" y="2564904"/>
          <a:ext cx="70804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5584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7155" y="203115"/>
            <a:ext cx="6965245" cy="1202485"/>
          </a:xfrm>
        </p:spPr>
        <p:txBody>
          <a:bodyPr/>
          <a:lstStyle/>
          <a:p>
            <a:r>
              <a:rPr lang="ru-RU" b="1" dirty="0"/>
              <a:t>Архивирование файлов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3352" y="2132856"/>
            <a:ext cx="7632850" cy="27111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Используется для </a:t>
            </a:r>
            <a:r>
              <a:rPr lang="ru-RU" dirty="0"/>
              <a:t>долговременного хранения или передачи по компьютерным </a:t>
            </a:r>
            <a:r>
              <a:rPr lang="ru-RU" dirty="0" smtClean="0"/>
              <a:t>сетям.</a:t>
            </a:r>
          </a:p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ри </a:t>
            </a:r>
            <a:r>
              <a:rPr lang="ru-RU" dirty="0"/>
              <a:t>разархивировании данные и программы восстанавливаются в исходном виде.</a:t>
            </a:r>
          </a:p>
          <a:p>
            <a:pPr marL="0" indent="0">
              <a:buNone/>
            </a:pPr>
            <a:r>
              <a:rPr lang="ru-RU" dirty="0"/>
              <a:t>Существуют различные методы архивирования </a:t>
            </a:r>
            <a:r>
              <a:rPr lang="ru-RU" dirty="0" smtClean="0"/>
              <a:t>(</a:t>
            </a:r>
            <a:r>
              <a:rPr lang="ru-RU" dirty="0"/>
              <a:t>ZIP. RAR и др</a:t>
            </a:r>
            <a:r>
              <a:rPr lang="ru-RU" dirty="0" smtClean="0"/>
              <a:t>.), которые </a:t>
            </a:r>
            <a:r>
              <a:rPr lang="ru-RU" dirty="0"/>
              <a:t>различаются степенью сжатия </a:t>
            </a:r>
            <a:r>
              <a:rPr lang="ru-RU" dirty="0" smtClean="0"/>
              <a:t>файлов и скоростью </a:t>
            </a:r>
            <a:r>
              <a:rPr lang="ru-RU" dirty="0"/>
              <a:t>выполнения </a:t>
            </a:r>
            <a:r>
              <a:rPr lang="ru-RU" dirty="0" smtClean="0"/>
              <a:t>сжатия.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97306" y="1243583"/>
            <a:ext cx="7077377" cy="108012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Архивирование – сжатие файла, уменьшая его информационный объем без потери информации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97305" y="5157192"/>
            <a:ext cx="7077377" cy="108012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Архиваторы – специальные программы для проведения архивирования файлов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939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619" y="476672"/>
            <a:ext cx="6965245" cy="115212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Фрагментация и дефрагментация дисков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8619" y="3068959"/>
            <a:ext cx="7112995" cy="201622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Фрагментация файлов существенно замедляет </a:t>
            </a:r>
            <a:r>
              <a:rPr lang="ru-RU" dirty="0" smtClean="0"/>
              <a:t>доступ к файлам, записанным в разных секторах. </a:t>
            </a:r>
          </a:p>
          <a:p>
            <a:pPr marL="0" indent="0">
              <a:buNone/>
            </a:pPr>
            <a:r>
              <a:rPr lang="ru-RU" dirty="0" smtClean="0"/>
              <a:t>Несколько объединенных секторов на диске принято называть кластером.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14237" y="1772816"/>
            <a:ext cx="7077377" cy="108012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Фрагментация </a:t>
            </a:r>
            <a:r>
              <a:rPr lang="ru-RU" dirty="0"/>
              <a:t>- </a:t>
            </a:r>
            <a:r>
              <a:rPr lang="ru-RU" dirty="0" smtClean="0"/>
              <a:t>процесс, </a:t>
            </a:r>
            <a:r>
              <a:rPr lang="ru-RU" dirty="0"/>
              <a:t>при котором файл при записи на диск разбивается на блоки различной длины, которые записываются в разные области жесткого диска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4237" y="5183008"/>
            <a:ext cx="7077377" cy="108012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Дефрагментация – процесс оптимизации </a:t>
            </a:r>
            <a:r>
              <a:rPr lang="ru-RU" dirty="0"/>
              <a:t>логической структуры раздела диска с целью обеспечения хранения файлов в непрерывной последовательности кластеров</a:t>
            </a:r>
          </a:p>
        </p:txBody>
      </p:sp>
    </p:spTree>
    <p:extLst>
      <p:ext uri="{BB962C8B-B14F-4D97-AF65-F5344CB8AC3E}">
        <p14:creationId xmlns:p14="http://schemas.microsoft.com/office/powerpoint/2010/main" val="1850384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571612"/>
            <a:ext cx="7429552" cy="46434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Записать полные имена всех файлов.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00100" y="571480"/>
            <a:ext cx="6965245" cy="7540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Практическое занятие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31562"/>
              </p:ext>
            </p:extLst>
          </p:nvPr>
        </p:nvGraphicFramePr>
        <p:xfrm>
          <a:off x="1619672" y="2132855"/>
          <a:ext cx="5544616" cy="3901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18" name="Точечный рисунок" r:id="rId3" imgW="5753903" imgH="4057143" progId="Paint.Picture">
                  <p:embed/>
                </p:oleObj>
              </mc:Choice>
              <mc:Fallback>
                <p:oleObj name="Точечный рисунок" r:id="rId3" imgW="5753903" imgH="4057143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132855"/>
                        <a:ext cx="5544616" cy="39017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20688"/>
            <a:ext cx="756084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Домашнее задание:</a:t>
            </a:r>
          </a:p>
          <a:p>
            <a:pPr algn="just">
              <a:spcAft>
                <a:spcPts val="0"/>
              </a:spcAft>
              <a:buNone/>
            </a:pPr>
            <a:r>
              <a:rPr lang="ru-RU" dirty="0" smtClean="0"/>
              <a:t>Стр</a:t>
            </a:r>
            <a:r>
              <a:rPr lang="ru-RU" dirty="0" smtClean="0"/>
              <a:t>. </a:t>
            </a:r>
            <a:r>
              <a:rPr lang="ru-RU" dirty="0" smtClean="0"/>
              <a:t>57-58. 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/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/>
              <a:t>Задание: с</a:t>
            </a:r>
            <a:r>
              <a:rPr lang="ru-RU" altLang="ru-RU" dirty="0" smtClean="0">
                <a:ea typeface="Times New Roman" panose="02020603050405020304" pitchFamily="18" charset="0"/>
              </a:rPr>
              <a:t>оставить </a:t>
            </a:r>
            <a:r>
              <a:rPr lang="ru-RU" altLang="ru-RU" dirty="0">
                <a:ea typeface="Times New Roman" panose="02020603050405020304" pitchFamily="18" charset="0"/>
              </a:rPr>
              <a:t>таблицу, выписав из нижеуказанных имена текстовых, графических файлов и программ.</a:t>
            </a:r>
            <a:endParaRPr lang="ru-RU" altLang="ru-RU" sz="1200" dirty="0"/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dirty="0">
                <a:ea typeface="Times New Roman" panose="02020603050405020304" pitchFamily="18" charset="0"/>
              </a:rPr>
              <a:t>лето.bmp, сочинение.doc, мама.jpg, юра.wav, dog.txt, cat.jpg, boy.exe, music.txt, </a:t>
            </a:r>
            <a:r>
              <a:rPr lang="ru-RU" altLang="ru-RU" dirty="0" err="1">
                <a:ea typeface="Times New Roman" panose="02020603050405020304" pitchFamily="18" charset="0"/>
              </a:rPr>
              <a:t>bоок.mpЗ</a:t>
            </a:r>
            <a:r>
              <a:rPr lang="ru-RU" altLang="ru-RU" dirty="0">
                <a:ea typeface="Times New Roman" panose="02020603050405020304" pitchFamily="18" charset="0"/>
              </a:rPr>
              <a:t>, box.exe, game.bmp, vopros.wav, otvet.txt.</a:t>
            </a:r>
            <a:endParaRPr lang="ru-RU" altLang="ru-RU" sz="3600" dirty="0"/>
          </a:p>
          <a:p>
            <a:pPr algn="just">
              <a:spcAft>
                <a:spcPts val="0"/>
              </a:spcAft>
              <a:buNone/>
            </a:pPr>
            <a:endParaRPr lang="ru-RU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8190"/>
              </p:ext>
            </p:extLst>
          </p:nvPr>
        </p:nvGraphicFramePr>
        <p:xfrm>
          <a:off x="899593" y="4581128"/>
          <a:ext cx="6984774" cy="1224136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327928">
                  <a:extLst>
                    <a:ext uri="{9D8B030D-6E8A-4147-A177-3AD203B41FA5}">
                      <a16:colId xmlns:a16="http://schemas.microsoft.com/office/drawing/2014/main" val="4248683681"/>
                    </a:ext>
                  </a:extLst>
                </a:gridCol>
                <a:gridCol w="2327928">
                  <a:extLst>
                    <a:ext uri="{9D8B030D-6E8A-4147-A177-3AD203B41FA5}">
                      <a16:colId xmlns:a16="http://schemas.microsoft.com/office/drawing/2014/main" val="4264696794"/>
                    </a:ext>
                  </a:extLst>
                </a:gridCol>
                <a:gridCol w="2328918">
                  <a:extLst>
                    <a:ext uri="{9D8B030D-6E8A-4147-A177-3AD203B41FA5}">
                      <a16:colId xmlns:a16="http://schemas.microsoft.com/office/drawing/2014/main" val="3126093646"/>
                    </a:ext>
                  </a:extLst>
                </a:gridCol>
              </a:tblGrid>
              <a:tr h="8160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Текстовые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файлы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Графические файлы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Программы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7673825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4693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044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661</TotalTime>
  <Words>222</Words>
  <Application>Microsoft Office PowerPoint</Application>
  <PresentationFormat>Экран (4:3)</PresentationFormat>
  <Paragraphs>34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Brush Script MT</vt:lpstr>
      <vt:lpstr>Constantia</vt:lpstr>
      <vt:lpstr>Franklin Gothic Book</vt:lpstr>
      <vt:lpstr>Rage Italic</vt:lpstr>
      <vt:lpstr>Times New Roman</vt:lpstr>
      <vt:lpstr>Кнопка</vt:lpstr>
      <vt:lpstr>Изображение Paintbrush</vt:lpstr>
      <vt:lpstr>Работа с файлами и дисками</vt:lpstr>
      <vt:lpstr>Операции над файлами</vt:lpstr>
      <vt:lpstr>Архивирование файлов</vt:lpstr>
      <vt:lpstr>Фрагментация и дефрагментация дисков</vt:lpstr>
      <vt:lpstr>Практическое занятие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Базы данных  в электронных таблицах</dc:title>
  <dc:creator>Викуша</dc:creator>
  <cp:lastModifiedBy>Виктория Власова</cp:lastModifiedBy>
  <cp:revision>125</cp:revision>
  <dcterms:created xsi:type="dcterms:W3CDTF">2015-01-11T15:58:15Z</dcterms:created>
  <dcterms:modified xsi:type="dcterms:W3CDTF">2015-12-07T16:04:58Z</dcterms:modified>
</cp:coreProperties>
</file>