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5" r:id="rId15"/>
    <p:sldId id="286" r:id="rId16"/>
    <p:sldId id="287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CC66"/>
    <a:srgbClr val="CCFF33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8" d="100"/>
          <a:sy n="78" d="100"/>
        </p:scale>
        <p:origin x="-84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AFD5A-9EB0-4D11-AA54-7C7CFA66950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FEE7A9-5379-4013-8CD0-B89B88084A37}">
      <dgm:prSet phldrT="[Текст]" custT="1"/>
      <dgm:spPr/>
      <dgm:t>
        <a:bodyPr/>
        <a:lstStyle/>
        <a:p>
          <a:r>
            <a:rPr lang="ru-RU" sz="2800" dirty="0" smtClean="0"/>
            <a:t>Имя файла</a:t>
          </a:r>
          <a:endParaRPr lang="ru-RU" sz="2800" dirty="0"/>
        </a:p>
      </dgm:t>
    </dgm:pt>
    <dgm:pt modelId="{924C7E3E-8ACF-4C17-9AC8-2FA5C8D0E601}" type="parTrans" cxnId="{5657B879-B772-4519-96A9-5D1622D74D04}">
      <dgm:prSet/>
      <dgm:spPr/>
      <dgm:t>
        <a:bodyPr/>
        <a:lstStyle/>
        <a:p>
          <a:endParaRPr lang="ru-RU"/>
        </a:p>
      </dgm:t>
    </dgm:pt>
    <dgm:pt modelId="{4B454FD5-D19E-489C-B66A-C492D05DD1CD}" type="sibTrans" cxnId="{5657B879-B772-4519-96A9-5D1622D74D04}">
      <dgm:prSet/>
      <dgm:spPr/>
      <dgm:t>
        <a:bodyPr/>
        <a:lstStyle/>
        <a:p>
          <a:endParaRPr lang="ru-RU"/>
        </a:p>
      </dgm:t>
    </dgm:pt>
    <dgm:pt modelId="{51E74CEA-76DA-4829-B129-E7646600CE88}">
      <dgm:prSet phldrT="[Текст]" custT="1"/>
      <dgm:spPr/>
      <dgm:t>
        <a:bodyPr/>
        <a:lstStyle/>
        <a:p>
          <a:r>
            <a:rPr lang="ru-RU" sz="2800" dirty="0" smtClean="0"/>
            <a:t>Собственно имя</a:t>
          </a:r>
          <a:endParaRPr lang="ru-RU" sz="2800" dirty="0"/>
        </a:p>
      </dgm:t>
    </dgm:pt>
    <dgm:pt modelId="{7919F6F9-63CC-4388-BC47-4F6FF644E8B3}" type="parTrans" cxnId="{23EBF351-62C8-4A9B-918D-63E1F89B302B}">
      <dgm:prSet/>
      <dgm:spPr/>
      <dgm:t>
        <a:bodyPr/>
        <a:lstStyle/>
        <a:p>
          <a:endParaRPr lang="ru-RU"/>
        </a:p>
      </dgm:t>
    </dgm:pt>
    <dgm:pt modelId="{4188936F-14EC-47A9-8ABF-AA6E86A20083}" type="sibTrans" cxnId="{23EBF351-62C8-4A9B-918D-63E1F89B302B}">
      <dgm:prSet/>
      <dgm:spPr/>
      <dgm:t>
        <a:bodyPr/>
        <a:lstStyle/>
        <a:p>
          <a:endParaRPr lang="ru-RU"/>
        </a:p>
      </dgm:t>
    </dgm:pt>
    <dgm:pt modelId="{E4FAFC63-8F0B-4968-97AD-437446F729ED}">
      <dgm:prSet phldrT="[Текст]"/>
      <dgm:spPr/>
      <dgm:t>
        <a:bodyPr/>
        <a:lstStyle/>
        <a:p>
          <a:r>
            <a:rPr lang="ru-RU" dirty="0" smtClean="0"/>
            <a:t>Задается пользователем</a:t>
          </a:r>
        </a:p>
        <a:p>
          <a:r>
            <a:rPr lang="ru-RU" dirty="0" smtClean="0"/>
            <a:t>(латинский и русский алфавит)</a:t>
          </a:r>
          <a:endParaRPr lang="ru-RU" dirty="0"/>
        </a:p>
      </dgm:t>
    </dgm:pt>
    <dgm:pt modelId="{2F5A630C-0C31-4AF2-97CD-DDC63038DE8B}" type="parTrans" cxnId="{9F276E1A-B074-474A-BD1D-C7D217E97959}">
      <dgm:prSet/>
      <dgm:spPr/>
      <dgm:t>
        <a:bodyPr/>
        <a:lstStyle/>
        <a:p>
          <a:endParaRPr lang="ru-RU"/>
        </a:p>
      </dgm:t>
    </dgm:pt>
    <dgm:pt modelId="{266357CF-B07B-4FDF-BBCF-E62185DCFF67}" type="sibTrans" cxnId="{9F276E1A-B074-474A-BD1D-C7D217E97959}">
      <dgm:prSet/>
      <dgm:spPr/>
      <dgm:t>
        <a:bodyPr/>
        <a:lstStyle/>
        <a:p>
          <a:endParaRPr lang="ru-RU"/>
        </a:p>
      </dgm:t>
    </dgm:pt>
    <dgm:pt modelId="{5F1D8BB0-43DC-47A2-81DD-FBB6AA4C5C48}">
      <dgm:prSet phldrT="[Текст]" custT="1"/>
      <dgm:spPr/>
      <dgm:t>
        <a:bodyPr/>
        <a:lstStyle/>
        <a:p>
          <a:r>
            <a:rPr lang="ru-RU" sz="2800" dirty="0" smtClean="0"/>
            <a:t>Расширение</a:t>
          </a:r>
          <a:endParaRPr lang="ru-RU" sz="2800" dirty="0"/>
        </a:p>
      </dgm:t>
    </dgm:pt>
    <dgm:pt modelId="{889A176C-8CB5-4249-8A88-A7E04FB2FC95}" type="parTrans" cxnId="{97C1C828-C743-4B86-9202-7553BD39A2C1}">
      <dgm:prSet/>
      <dgm:spPr/>
      <dgm:t>
        <a:bodyPr/>
        <a:lstStyle/>
        <a:p>
          <a:endParaRPr lang="ru-RU"/>
        </a:p>
      </dgm:t>
    </dgm:pt>
    <dgm:pt modelId="{771B3876-92B3-4A98-9379-C39B418BB3D6}" type="sibTrans" cxnId="{97C1C828-C743-4B86-9202-7553BD39A2C1}">
      <dgm:prSet/>
      <dgm:spPr/>
      <dgm:t>
        <a:bodyPr/>
        <a:lstStyle/>
        <a:p>
          <a:endParaRPr lang="ru-RU"/>
        </a:p>
      </dgm:t>
    </dgm:pt>
    <dgm:pt modelId="{232C39D6-7F7B-4DC1-ABEB-64F4F0A3512C}">
      <dgm:prSet phldrT="[Текст]"/>
      <dgm:spPr/>
      <dgm:t>
        <a:bodyPr/>
        <a:lstStyle/>
        <a:p>
          <a:r>
            <a:rPr lang="ru-RU" dirty="0" smtClean="0"/>
            <a:t>Задается автоматически при создании (определяет тип файла) </a:t>
          </a:r>
          <a:endParaRPr lang="ru-RU" dirty="0"/>
        </a:p>
      </dgm:t>
    </dgm:pt>
    <dgm:pt modelId="{075F1C7C-7B91-4E02-819D-07393D5F1761}" type="parTrans" cxnId="{E8C67F62-B72E-444B-84BB-F84CA69162DC}">
      <dgm:prSet/>
      <dgm:spPr/>
      <dgm:t>
        <a:bodyPr/>
        <a:lstStyle/>
        <a:p>
          <a:endParaRPr lang="ru-RU"/>
        </a:p>
      </dgm:t>
    </dgm:pt>
    <dgm:pt modelId="{24E3BA1A-498B-4AF5-81E6-EF6B422B8F8F}" type="sibTrans" cxnId="{E8C67F62-B72E-444B-84BB-F84CA69162DC}">
      <dgm:prSet/>
      <dgm:spPr/>
      <dgm:t>
        <a:bodyPr/>
        <a:lstStyle/>
        <a:p>
          <a:endParaRPr lang="ru-RU"/>
        </a:p>
      </dgm:t>
    </dgm:pt>
    <dgm:pt modelId="{A7C12507-681C-4947-B86C-652969E679C3}" type="pres">
      <dgm:prSet presAssocID="{2FAAFD5A-9EB0-4D11-AA54-7C7CFA6695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29B2DA-F565-4F2B-886C-117EA567B0B4}" type="pres">
      <dgm:prSet presAssocID="{30FEE7A9-5379-4013-8CD0-B89B88084A37}" presName="hierRoot1" presStyleCnt="0"/>
      <dgm:spPr/>
    </dgm:pt>
    <dgm:pt modelId="{ED8553D5-E271-4B41-97E9-E17E5D76E7A9}" type="pres">
      <dgm:prSet presAssocID="{30FEE7A9-5379-4013-8CD0-B89B88084A37}" presName="composite" presStyleCnt="0"/>
      <dgm:spPr/>
    </dgm:pt>
    <dgm:pt modelId="{CF36DC3B-DEF6-4923-9986-158343CC9A50}" type="pres">
      <dgm:prSet presAssocID="{30FEE7A9-5379-4013-8CD0-B89B88084A37}" presName="background" presStyleLbl="node0" presStyleIdx="0" presStyleCnt="1"/>
      <dgm:spPr/>
    </dgm:pt>
    <dgm:pt modelId="{7F32D663-E46E-4BB6-92C1-DAFBBF6BD474}" type="pres">
      <dgm:prSet presAssocID="{30FEE7A9-5379-4013-8CD0-B89B88084A37}" presName="text" presStyleLbl="fgAcc0" presStyleIdx="0" presStyleCnt="1" custScaleX="166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DD59B8-08D9-4544-B292-86D661E9D674}" type="pres">
      <dgm:prSet presAssocID="{30FEE7A9-5379-4013-8CD0-B89B88084A37}" presName="hierChild2" presStyleCnt="0"/>
      <dgm:spPr/>
    </dgm:pt>
    <dgm:pt modelId="{1CA2E29D-A5AB-40CC-98B6-6331D1121417}" type="pres">
      <dgm:prSet presAssocID="{7919F6F9-63CC-4388-BC47-4F6FF644E8B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4D2C25D-90F3-4D1D-92B8-E57C699A6A3B}" type="pres">
      <dgm:prSet presAssocID="{51E74CEA-76DA-4829-B129-E7646600CE88}" presName="hierRoot2" presStyleCnt="0"/>
      <dgm:spPr/>
    </dgm:pt>
    <dgm:pt modelId="{76D365FA-98A8-4185-A02A-5A0DB74C2E2E}" type="pres">
      <dgm:prSet presAssocID="{51E74CEA-76DA-4829-B129-E7646600CE88}" presName="composite2" presStyleCnt="0"/>
      <dgm:spPr/>
    </dgm:pt>
    <dgm:pt modelId="{03EEFE73-8D97-4857-8969-ED5900DDAE15}" type="pres">
      <dgm:prSet presAssocID="{51E74CEA-76DA-4829-B129-E7646600CE88}" presName="background2" presStyleLbl="node2" presStyleIdx="0" presStyleCnt="2"/>
      <dgm:spPr/>
    </dgm:pt>
    <dgm:pt modelId="{CB4BC2AD-BC03-4C51-A7F6-E0431C226800}" type="pres">
      <dgm:prSet presAssocID="{51E74CEA-76DA-4829-B129-E7646600CE88}" presName="text2" presStyleLbl="fgAcc2" presStyleIdx="0" presStyleCnt="2" custScaleX="203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51D35-3D60-43EB-BD2B-02101B4A7F0E}" type="pres">
      <dgm:prSet presAssocID="{51E74CEA-76DA-4829-B129-E7646600CE88}" presName="hierChild3" presStyleCnt="0"/>
      <dgm:spPr/>
    </dgm:pt>
    <dgm:pt modelId="{61F51330-6B07-45EC-84C3-B1BAE25332A0}" type="pres">
      <dgm:prSet presAssocID="{2F5A630C-0C31-4AF2-97CD-DDC63038DE8B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1E7335C-901D-4B68-938E-D8D085C80D75}" type="pres">
      <dgm:prSet presAssocID="{E4FAFC63-8F0B-4968-97AD-437446F729ED}" presName="hierRoot3" presStyleCnt="0"/>
      <dgm:spPr/>
    </dgm:pt>
    <dgm:pt modelId="{1412C06F-0531-47E8-A586-08FC8AA9D7A7}" type="pres">
      <dgm:prSet presAssocID="{E4FAFC63-8F0B-4968-97AD-437446F729ED}" presName="composite3" presStyleCnt="0"/>
      <dgm:spPr/>
    </dgm:pt>
    <dgm:pt modelId="{48DFF4D8-821D-46BA-BC0C-7DF3C24E7A7A}" type="pres">
      <dgm:prSet presAssocID="{E4FAFC63-8F0B-4968-97AD-437446F729ED}" presName="background3" presStyleLbl="node3" presStyleIdx="0" presStyleCnt="2"/>
      <dgm:spPr/>
    </dgm:pt>
    <dgm:pt modelId="{BD013D73-1D78-4153-960D-DFBC3A523A19}" type="pres">
      <dgm:prSet presAssocID="{E4FAFC63-8F0B-4968-97AD-437446F729ED}" presName="text3" presStyleLbl="fgAcc3" presStyleIdx="0" presStyleCnt="2" custScaleX="202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E9F6C8-89CF-4BA4-93E9-B7ECA02D3F87}" type="pres">
      <dgm:prSet presAssocID="{E4FAFC63-8F0B-4968-97AD-437446F729ED}" presName="hierChild4" presStyleCnt="0"/>
      <dgm:spPr/>
    </dgm:pt>
    <dgm:pt modelId="{8EFA4F69-9BDE-46B5-B80B-E088630E48FA}" type="pres">
      <dgm:prSet presAssocID="{889A176C-8CB5-4249-8A88-A7E04FB2FC9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0A9ED93-ED5B-4099-8912-BDF1C498C2B6}" type="pres">
      <dgm:prSet presAssocID="{5F1D8BB0-43DC-47A2-81DD-FBB6AA4C5C48}" presName="hierRoot2" presStyleCnt="0"/>
      <dgm:spPr/>
    </dgm:pt>
    <dgm:pt modelId="{21FC3CE3-264A-4431-B3D1-C73C75659145}" type="pres">
      <dgm:prSet presAssocID="{5F1D8BB0-43DC-47A2-81DD-FBB6AA4C5C48}" presName="composite2" presStyleCnt="0"/>
      <dgm:spPr/>
    </dgm:pt>
    <dgm:pt modelId="{760956C2-B9A5-47D0-93FA-B0FACC06A353}" type="pres">
      <dgm:prSet presAssocID="{5F1D8BB0-43DC-47A2-81DD-FBB6AA4C5C48}" presName="background2" presStyleLbl="node2" presStyleIdx="1" presStyleCnt="2"/>
      <dgm:spPr/>
    </dgm:pt>
    <dgm:pt modelId="{A2A0291F-194A-4B2F-B06C-EC24153C4DCC}" type="pres">
      <dgm:prSet presAssocID="{5F1D8BB0-43DC-47A2-81DD-FBB6AA4C5C48}" presName="text2" presStyleLbl="fgAcc2" presStyleIdx="1" presStyleCnt="2" custScaleX="2150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EC62B-FD69-4D29-BAB5-BF2635073B71}" type="pres">
      <dgm:prSet presAssocID="{5F1D8BB0-43DC-47A2-81DD-FBB6AA4C5C48}" presName="hierChild3" presStyleCnt="0"/>
      <dgm:spPr/>
    </dgm:pt>
    <dgm:pt modelId="{261F2807-5A48-4A20-9832-2D4387DCD5EB}" type="pres">
      <dgm:prSet presAssocID="{075F1C7C-7B91-4E02-819D-07393D5F176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F5B68756-E360-4979-9068-724B8318CF3B}" type="pres">
      <dgm:prSet presAssocID="{232C39D6-7F7B-4DC1-ABEB-64F4F0A3512C}" presName="hierRoot3" presStyleCnt="0"/>
      <dgm:spPr/>
    </dgm:pt>
    <dgm:pt modelId="{C479F412-047B-479E-B37D-7A38403C4515}" type="pres">
      <dgm:prSet presAssocID="{232C39D6-7F7B-4DC1-ABEB-64F4F0A3512C}" presName="composite3" presStyleCnt="0"/>
      <dgm:spPr/>
    </dgm:pt>
    <dgm:pt modelId="{5646E253-16DB-481F-95D6-8CAF89DEE9FC}" type="pres">
      <dgm:prSet presAssocID="{232C39D6-7F7B-4DC1-ABEB-64F4F0A3512C}" presName="background3" presStyleLbl="node3" presStyleIdx="1" presStyleCnt="2"/>
      <dgm:spPr/>
    </dgm:pt>
    <dgm:pt modelId="{674E992E-F764-4AAE-95F6-FFDC0B4214A5}" type="pres">
      <dgm:prSet presAssocID="{232C39D6-7F7B-4DC1-ABEB-64F4F0A3512C}" presName="text3" presStyleLbl="fgAcc3" presStyleIdx="1" presStyleCnt="2" custScaleX="214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F7CF5A-B650-4A0A-B559-CFFC4D21AAE8}" type="pres">
      <dgm:prSet presAssocID="{232C39D6-7F7B-4DC1-ABEB-64F4F0A3512C}" presName="hierChild4" presStyleCnt="0"/>
      <dgm:spPr/>
    </dgm:pt>
  </dgm:ptLst>
  <dgm:cxnLst>
    <dgm:cxn modelId="{62B94A90-ED09-4267-AAD1-6334266817B0}" type="presOf" srcId="{889A176C-8CB5-4249-8A88-A7E04FB2FC95}" destId="{8EFA4F69-9BDE-46B5-B80B-E088630E48FA}" srcOrd="0" destOrd="0" presId="urn:microsoft.com/office/officeart/2005/8/layout/hierarchy1"/>
    <dgm:cxn modelId="{23EBF351-62C8-4A9B-918D-63E1F89B302B}" srcId="{30FEE7A9-5379-4013-8CD0-B89B88084A37}" destId="{51E74CEA-76DA-4829-B129-E7646600CE88}" srcOrd="0" destOrd="0" parTransId="{7919F6F9-63CC-4388-BC47-4F6FF644E8B3}" sibTransId="{4188936F-14EC-47A9-8ABF-AA6E86A20083}"/>
    <dgm:cxn modelId="{C7DCC081-5599-4A56-91E3-08A2B76867D5}" type="presOf" srcId="{51E74CEA-76DA-4829-B129-E7646600CE88}" destId="{CB4BC2AD-BC03-4C51-A7F6-E0431C226800}" srcOrd="0" destOrd="0" presId="urn:microsoft.com/office/officeart/2005/8/layout/hierarchy1"/>
    <dgm:cxn modelId="{DD8D9C2E-6A32-4947-ABF5-A671C7FA3858}" type="presOf" srcId="{30FEE7A9-5379-4013-8CD0-B89B88084A37}" destId="{7F32D663-E46E-4BB6-92C1-DAFBBF6BD474}" srcOrd="0" destOrd="0" presId="urn:microsoft.com/office/officeart/2005/8/layout/hierarchy1"/>
    <dgm:cxn modelId="{EF35C387-A6F4-479D-B1A2-04D6D7121CC5}" type="presOf" srcId="{2FAAFD5A-9EB0-4D11-AA54-7C7CFA669500}" destId="{A7C12507-681C-4947-B86C-652969E679C3}" srcOrd="0" destOrd="0" presId="urn:microsoft.com/office/officeart/2005/8/layout/hierarchy1"/>
    <dgm:cxn modelId="{97C1C828-C743-4B86-9202-7553BD39A2C1}" srcId="{30FEE7A9-5379-4013-8CD0-B89B88084A37}" destId="{5F1D8BB0-43DC-47A2-81DD-FBB6AA4C5C48}" srcOrd="1" destOrd="0" parTransId="{889A176C-8CB5-4249-8A88-A7E04FB2FC95}" sibTransId="{771B3876-92B3-4A98-9379-C39B418BB3D6}"/>
    <dgm:cxn modelId="{CC4F6FFD-528D-48FA-AD6E-3B0815C8EB4D}" type="presOf" srcId="{5F1D8BB0-43DC-47A2-81DD-FBB6AA4C5C48}" destId="{A2A0291F-194A-4B2F-B06C-EC24153C4DCC}" srcOrd="0" destOrd="0" presId="urn:microsoft.com/office/officeart/2005/8/layout/hierarchy1"/>
    <dgm:cxn modelId="{5657B879-B772-4519-96A9-5D1622D74D04}" srcId="{2FAAFD5A-9EB0-4D11-AA54-7C7CFA669500}" destId="{30FEE7A9-5379-4013-8CD0-B89B88084A37}" srcOrd="0" destOrd="0" parTransId="{924C7E3E-8ACF-4C17-9AC8-2FA5C8D0E601}" sibTransId="{4B454FD5-D19E-489C-B66A-C492D05DD1CD}"/>
    <dgm:cxn modelId="{9F276E1A-B074-474A-BD1D-C7D217E97959}" srcId="{51E74CEA-76DA-4829-B129-E7646600CE88}" destId="{E4FAFC63-8F0B-4968-97AD-437446F729ED}" srcOrd="0" destOrd="0" parTransId="{2F5A630C-0C31-4AF2-97CD-DDC63038DE8B}" sibTransId="{266357CF-B07B-4FDF-BBCF-E62185DCFF67}"/>
    <dgm:cxn modelId="{6C4CA3B5-0E2E-4B85-91F2-9DB7EC3E9178}" type="presOf" srcId="{E4FAFC63-8F0B-4968-97AD-437446F729ED}" destId="{BD013D73-1D78-4153-960D-DFBC3A523A19}" srcOrd="0" destOrd="0" presId="urn:microsoft.com/office/officeart/2005/8/layout/hierarchy1"/>
    <dgm:cxn modelId="{486BE734-98C1-4FA1-8793-974E896240E0}" type="presOf" srcId="{232C39D6-7F7B-4DC1-ABEB-64F4F0A3512C}" destId="{674E992E-F764-4AAE-95F6-FFDC0B4214A5}" srcOrd="0" destOrd="0" presId="urn:microsoft.com/office/officeart/2005/8/layout/hierarchy1"/>
    <dgm:cxn modelId="{B4E6C513-3138-4A4D-A0CF-7F0744B5C8A1}" type="presOf" srcId="{2F5A630C-0C31-4AF2-97CD-DDC63038DE8B}" destId="{61F51330-6B07-45EC-84C3-B1BAE25332A0}" srcOrd="0" destOrd="0" presId="urn:microsoft.com/office/officeart/2005/8/layout/hierarchy1"/>
    <dgm:cxn modelId="{F47B18C1-55B7-4C86-A03D-3F5F24449DA7}" type="presOf" srcId="{7919F6F9-63CC-4388-BC47-4F6FF644E8B3}" destId="{1CA2E29D-A5AB-40CC-98B6-6331D1121417}" srcOrd="0" destOrd="0" presId="urn:microsoft.com/office/officeart/2005/8/layout/hierarchy1"/>
    <dgm:cxn modelId="{FE286F02-B890-42FD-AE23-31D3556EBAA9}" type="presOf" srcId="{075F1C7C-7B91-4E02-819D-07393D5F1761}" destId="{261F2807-5A48-4A20-9832-2D4387DCD5EB}" srcOrd="0" destOrd="0" presId="urn:microsoft.com/office/officeart/2005/8/layout/hierarchy1"/>
    <dgm:cxn modelId="{E8C67F62-B72E-444B-84BB-F84CA69162DC}" srcId="{5F1D8BB0-43DC-47A2-81DD-FBB6AA4C5C48}" destId="{232C39D6-7F7B-4DC1-ABEB-64F4F0A3512C}" srcOrd="0" destOrd="0" parTransId="{075F1C7C-7B91-4E02-819D-07393D5F1761}" sibTransId="{24E3BA1A-498B-4AF5-81E6-EF6B422B8F8F}"/>
    <dgm:cxn modelId="{04CDB662-F754-4BFE-9853-68E44D5F92A7}" type="presParOf" srcId="{A7C12507-681C-4947-B86C-652969E679C3}" destId="{D029B2DA-F565-4F2B-886C-117EA567B0B4}" srcOrd="0" destOrd="0" presId="urn:microsoft.com/office/officeart/2005/8/layout/hierarchy1"/>
    <dgm:cxn modelId="{0B3F17B1-5FF4-4779-BCB6-CE9D187BE8A7}" type="presParOf" srcId="{D029B2DA-F565-4F2B-886C-117EA567B0B4}" destId="{ED8553D5-E271-4B41-97E9-E17E5D76E7A9}" srcOrd="0" destOrd="0" presId="urn:microsoft.com/office/officeart/2005/8/layout/hierarchy1"/>
    <dgm:cxn modelId="{412658CC-C94D-4AD5-BF89-93E06833C736}" type="presParOf" srcId="{ED8553D5-E271-4B41-97E9-E17E5D76E7A9}" destId="{CF36DC3B-DEF6-4923-9986-158343CC9A50}" srcOrd="0" destOrd="0" presId="urn:microsoft.com/office/officeart/2005/8/layout/hierarchy1"/>
    <dgm:cxn modelId="{60E77DDF-943C-48BF-A685-0CF0BDE68F64}" type="presParOf" srcId="{ED8553D5-E271-4B41-97E9-E17E5D76E7A9}" destId="{7F32D663-E46E-4BB6-92C1-DAFBBF6BD474}" srcOrd="1" destOrd="0" presId="urn:microsoft.com/office/officeart/2005/8/layout/hierarchy1"/>
    <dgm:cxn modelId="{645DC462-C3B2-4677-9AD9-56A386DF5EAA}" type="presParOf" srcId="{D029B2DA-F565-4F2B-886C-117EA567B0B4}" destId="{D4DD59B8-08D9-4544-B292-86D661E9D674}" srcOrd="1" destOrd="0" presId="urn:microsoft.com/office/officeart/2005/8/layout/hierarchy1"/>
    <dgm:cxn modelId="{FA8461B1-D407-4921-96A5-63ADC320FA55}" type="presParOf" srcId="{D4DD59B8-08D9-4544-B292-86D661E9D674}" destId="{1CA2E29D-A5AB-40CC-98B6-6331D1121417}" srcOrd="0" destOrd="0" presId="urn:microsoft.com/office/officeart/2005/8/layout/hierarchy1"/>
    <dgm:cxn modelId="{87FBFE16-E1C1-4533-98D4-4464BE5BB720}" type="presParOf" srcId="{D4DD59B8-08D9-4544-B292-86D661E9D674}" destId="{E4D2C25D-90F3-4D1D-92B8-E57C699A6A3B}" srcOrd="1" destOrd="0" presId="urn:microsoft.com/office/officeart/2005/8/layout/hierarchy1"/>
    <dgm:cxn modelId="{FF4634C2-FD0B-444E-BC49-5CDA13EF8B3E}" type="presParOf" srcId="{E4D2C25D-90F3-4D1D-92B8-E57C699A6A3B}" destId="{76D365FA-98A8-4185-A02A-5A0DB74C2E2E}" srcOrd="0" destOrd="0" presId="urn:microsoft.com/office/officeart/2005/8/layout/hierarchy1"/>
    <dgm:cxn modelId="{60C71C2F-2F37-4691-8E4A-CA9C9225BCD8}" type="presParOf" srcId="{76D365FA-98A8-4185-A02A-5A0DB74C2E2E}" destId="{03EEFE73-8D97-4857-8969-ED5900DDAE15}" srcOrd="0" destOrd="0" presId="urn:microsoft.com/office/officeart/2005/8/layout/hierarchy1"/>
    <dgm:cxn modelId="{6E939983-A873-459D-B7DB-E0C49ECEA0A1}" type="presParOf" srcId="{76D365FA-98A8-4185-A02A-5A0DB74C2E2E}" destId="{CB4BC2AD-BC03-4C51-A7F6-E0431C226800}" srcOrd="1" destOrd="0" presId="urn:microsoft.com/office/officeart/2005/8/layout/hierarchy1"/>
    <dgm:cxn modelId="{7E4760FE-4992-4976-A151-3DBC327E17C6}" type="presParOf" srcId="{E4D2C25D-90F3-4D1D-92B8-E57C699A6A3B}" destId="{59B51D35-3D60-43EB-BD2B-02101B4A7F0E}" srcOrd="1" destOrd="0" presId="urn:microsoft.com/office/officeart/2005/8/layout/hierarchy1"/>
    <dgm:cxn modelId="{A231EEAD-0036-41C4-8A38-00BF150EA674}" type="presParOf" srcId="{59B51D35-3D60-43EB-BD2B-02101B4A7F0E}" destId="{61F51330-6B07-45EC-84C3-B1BAE25332A0}" srcOrd="0" destOrd="0" presId="urn:microsoft.com/office/officeart/2005/8/layout/hierarchy1"/>
    <dgm:cxn modelId="{8461E7F6-4015-4E74-9409-C8F6C2729F8D}" type="presParOf" srcId="{59B51D35-3D60-43EB-BD2B-02101B4A7F0E}" destId="{11E7335C-901D-4B68-938E-D8D085C80D75}" srcOrd="1" destOrd="0" presId="urn:microsoft.com/office/officeart/2005/8/layout/hierarchy1"/>
    <dgm:cxn modelId="{484CEDA8-A4D8-4E42-8291-8071A77F5D31}" type="presParOf" srcId="{11E7335C-901D-4B68-938E-D8D085C80D75}" destId="{1412C06F-0531-47E8-A586-08FC8AA9D7A7}" srcOrd="0" destOrd="0" presId="urn:microsoft.com/office/officeart/2005/8/layout/hierarchy1"/>
    <dgm:cxn modelId="{23E9B9EB-E9EA-4893-92AA-9517C076D909}" type="presParOf" srcId="{1412C06F-0531-47E8-A586-08FC8AA9D7A7}" destId="{48DFF4D8-821D-46BA-BC0C-7DF3C24E7A7A}" srcOrd="0" destOrd="0" presId="urn:microsoft.com/office/officeart/2005/8/layout/hierarchy1"/>
    <dgm:cxn modelId="{CA187283-958E-47FF-B154-061A4557EF97}" type="presParOf" srcId="{1412C06F-0531-47E8-A586-08FC8AA9D7A7}" destId="{BD013D73-1D78-4153-960D-DFBC3A523A19}" srcOrd="1" destOrd="0" presId="urn:microsoft.com/office/officeart/2005/8/layout/hierarchy1"/>
    <dgm:cxn modelId="{133B885F-4E44-4120-9840-9010542714D0}" type="presParOf" srcId="{11E7335C-901D-4B68-938E-D8D085C80D75}" destId="{C4E9F6C8-89CF-4BA4-93E9-B7ECA02D3F87}" srcOrd="1" destOrd="0" presId="urn:microsoft.com/office/officeart/2005/8/layout/hierarchy1"/>
    <dgm:cxn modelId="{EAC973E9-DA8F-46C0-9328-BA6718CF6B8B}" type="presParOf" srcId="{D4DD59B8-08D9-4544-B292-86D661E9D674}" destId="{8EFA4F69-9BDE-46B5-B80B-E088630E48FA}" srcOrd="2" destOrd="0" presId="urn:microsoft.com/office/officeart/2005/8/layout/hierarchy1"/>
    <dgm:cxn modelId="{2F0660D3-84E5-456E-BFFB-7179375E8738}" type="presParOf" srcId="{D4DD59B8-08D9-4544-B292-86D661E9D674}" destId="{B0A9ED93-ED5B-4099-8912-BDF1C498C2B6}" srcOrd="3" destOrd="0" presId="urn:microsoft.com/office/officeart/2005/8/layout/hierarchy1"/>
    <dgm:cxn modelId="{B8251799-134B-4396-ACAE-0E4BEF68D77B}" type="presParOf" srcId="{B0A9ED93-ED5B-4099-8912-BDF1C498C2B6}" destId="{21FC3CE3-264A-4431-B3D1-C73C75659145}" srcOrd="0" destOrd="0" presId="urn:microsoft.com/office/officeart/2005/8/layout/hierarchy1"/>
    <dgm:cxn modelId="{094B0A35-2EBC-4E2A-A168-F530C9468C61}" type="presParOf" srcId="{21FC3CE3-264A-4431-B3D1-C73C75659145}" destId="{760956C2-B9A5-47D0-93FA-B0FACC06A353}" srcOrd="0" destOrd="0" presId="urn:microsoft.com/office/officeart/2005/8/layout/hierarchy1"/>
    <dgm:cxn modelId="{BA9C007E-3AB1-418F-BAFA-E1944B2762ED}" type="presParOf" srcId="{21FC3CE3-264A-4431-B3D1-C73C75659145}" destId="{A2A0291F-194A-4B2F-B06C-EC24153C4DCC}" srcOrd="1" destOrd="0" presId="urn:microsoft.com/office/officeart/2005/8/layout/hierarchy1"/>
    <dgm:cxn modelId="{E7AC9B9E-5100-493D-9FE0-B84FCF1F2627}" type="presParOf" srcId="{B0A9ED93-ED5B-4099-8912-BDF1C498C2B6}" destId="{CE4EC62B-FD69-4D29-BAB5-BF2635073B71}" srcOrd="1" destOrd="0" presId="urn:microsoft.com/office/officeart/2005/8/layout/hierarchy1"/>
    <dgm:cxn modelId="{2ED60EDD-7574-4299-BCAC-BE3F9687F013}" type="presParOf" srcId="{CE4EC62B-FD69-4D29-BAB5-BF2635073B71}" destId="{261F2807-5A48-4A20-9832-2D4387DCD5EB}" srcOrd="0" destOrd="0" presId="urn:microsoft.com/office/officeart/2005/8/layout/hierarchy1"/>
    <dgm:cxn modelId="{CC03BBCB-7A44-4EF9-B310-76962BAAA316}" type="presParOf" srcId="{CE4EC62B-FD69-4D29-BAB5-BF2635073B71}" destId="{F5B68756-E360-4979-9068-724B8318CF3B}" srcOrd="1" destOrd="0" presId="urn:microsoft.com/office/officeart/2005/8/layout/hierarchy1"/>
    <dgm:cxn modelId="{576B081E-86C4-4CC5-BD5B-53FB71088762}" type="presParOf" srcId="{F5B68756-E360-4979-9068-724B8318CF3B}" destId="{C479F412-047B-479E-B37D-7A38403C4515}" srcOrd="0" destOrd="0" presId="urn:microsoft.com/office/officeart/2005/8/layout/hierarchy1"/>
    <dgm:cxn modelId="{67E26CBE-EE21-4125-96BD-F847D46E56FA}" type="presParOf" srcId="{C479F412-047B-479E-B37D-7A38403C4515}" destId="{5646E253-16DB-481F-95D6-8CAF89DEE9FC}" srcOrd="0" destOrd="0" presId="urn:microsoft.com/office/officeart/2005/8/layout/hierarchy1"/>
    <dgm:cxn modelId="{D906CDAB-D4AB-4720-A27D-051331CB3AC1}" type="presParOf" srcId="{C479F412-047B-479E-B37D-7A38403C4515}" destId="{674E992E-F764-4AAE-95F6-FFDC0B4214A5}" srcOrd="1" destOrd="0" presId="urn:microsoft.com/office/officeart/2005/8/layout/hierarchy1"/>
    <dgm:cxn modelId="{ACA7722B-C351-4E36-9699-BFB400A50308}" type="presParOf" srcId="{F5B68756-E360-4979-9068-724B8318CF3B}" destId="{B9F7CF5A-B650-4A0A-B559-CFFC4D21AAE8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1DBE0-3C39-4AAD-B90C-7AF00B3D306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AF91FB-CE89-4A2E-8622-51B78BC2A284}">
      <dgm:prSet phldrT="[Текст]"/>
      <dgm:spPr/>
      <dgm:t>
        <a:bodyPr/>
        <a:lstStyle/>
        <a:p>
          <a:r>
            <a:rPr lang="ru-RU" dirty="0" smtClean="0"/>
            <a:t>форматирование дисков</a:t>
          </a:r>
          <a:endParaRPr lang="ru-RU" dirty="0"/>
        </a:p>
      </dgm:t>
    </dgm:pt>
    <dgm:pt modelId="{EE07482E-093D-49F0-AF38-114194776C75}" type="parTrans" cxnId="{A06E3005-D8A8-4E28-A647-06131F1ED3ED}">
      <dgm:prSet/>
      <dgm:spPr/>
      <dgm:t>
        <a:bodyPr/>
        <a:lstStyle/>
        <a:p>
          <a:endParaRPr lang="ru-RU"/>
        </a:p>
      </dgm:t>
    </dgm:pt>
    <dgm:pt modelId="{1C1AD9A7-188C-4857-8D83-9BFEE49937AF}" type="sibTrans" cxnId="{A06E3005-D8A8-4E28-A647-06131F1ED3ED}">
      <dgm:prSet/>
      <dgm:spPr/>
      <dgm:t>
        <a:bodyPr/>
        <a:lstStyle/>
        <a:p>
          <a:endParaRPr lang="ru-RU"/>
        </a:p>
      </dgm:t>
    </dgm:pt>
    <dgm:pt modelId="{6EF22E8F-5B6D-4985-8B80-0AD0F1F5FDDB}">
      <dgm:prSet phldrT="[Текст]"/>
      <dgm:spPr/>
      <dgm:t>
        <a:bodyPr/>
        <a:lstStyle/>
        <a:p>
          <a:r>
            <a:rPr lang="ru-RU" dirty="0" smtClean="0"/>
            <a:t>Полное</a:t>
          </a:r>
          <a:endParaRPr lang="ru-RU" dirty="0"/>
        </a:p>
      </dgm:t>
    </dgm:pt>
    <dgm:pt modelId="{A6FC4218-04E4-4B7A-AF14-E9DEBB7AC03C}" type="parTrans" cxnId="{91795816-97EF-4ADD-9398-9A045DF939FD}">
      <dgm:prSet/>
      <dgm:spPr/>
      <dgm:t>
        <a:bodyPr/>
        <a:lstStyle/>
        <a:p>
          <a:endParaRPr lang="ru-RU"/>
        </a:p>
      </dgm:t>
    </dgm:pt>
    <dgm:pt modelId="{D1AD5C5D-CB9E-4C8C-BA72-E82D4D4BF44E}" type="sibTrans" cxnId="{91795816-97EF-4ADD-9398-9A045DF939FD}">
      <dgm:prSet/>
      <dgm:spPr/>
      <dgm:t>
        <a:bodyPr/>
        <a:lstStyle/>
        <a:p>
          <a:endParaRPr lang="ru-RU"/>
        </a:p>
      </dgm:t>
    </dgm:pt>
    <dgm:pt modelId="{AC48075C-6F12-420E-8B6B-5597A516009A}">
      <dgm:prSet phldrT="[Текст]" custT="1"/>
      <dgm:spPr/>
      <dgm:t>
        <a:bodyPr/>
        <a:lstStyle/>
        <a:p>
          <a:pPr algn="ctr"/>
          <a:r>
            <a:rPr lang="ru-RU" sz="2600" dirty="0" smtClean="0"/>
            <a:t>разметка диска на дорожки и секторы,</a:t>
          </a:r>
        </a:p>
        <a:p>
          <a:pPr algn="ctr"/>
          <a:r>
            <a:rPr lang="ru-RU" sz="2000" dirty="0" smtClean="0"/>
            <a:t>(все хранившиеся на диске файлы уничтожаются)</a:t>
          </a:r>
          <a:endParaRPr lang="ru-RU" sz="2000" dirty="0"/>
        </a:p>
      </dgm:t>
    </dgm:pt>
    <dgm:pt modelId="{5FDCC99F-9EED-4580-A800-74D35378822F}" type="parTrans" cxnId="{56D12C33-D818-4FDD-A5D4-20DC25C19DB3}">
      <dgm:prSet/>
      <dgm:spPr/>
      <dgm:t>
        <a:bodyPr/>
        <a:lstStyle/>
        <a:p>
          <a:endParaRPr lang="ru-RU"/>
        </a:p>
      </dgm:t>
    </dgm:pt>
    <dgm:pt modelId="{97D51692-D72A-4995-B208-B370B4653128}" type="sibTrans" cxnId="{56D12C33-D818-4FDD-A5D4-20DC25C19DB3}">
      <dgm:prSet/>
      <dgm:spPr/>
      <dgm:t>
        <a:bodyPr/>
        <a:lstStyle/>
        <a:p>
          <a:endParaRPr lang="ru-RU"/>
        </a:p>
      </dgm:t>
    </dgm:pt>
    <dgm:pt modelId="{955B88C7-2A91-48EA-B48D-2456F297B6FD}">
      <dgm:prSet phldrT="[Текст]"/>
      <dgm:spPr/>
      <dgm:t>
        <a:bodyPr/>
        <a:lstStyle/>
        <a:p>
          <a:r>
            <a:rPr lang="ru-RU" dirty="0" smtClean="0"/>
            <a:t>Быстрое</a:t>
          </a:r>
          <a:endParaRPr lang="ru-RU" dirty="0"/>
        </a:p>
      </dgm:t>
    </dgm:pt>
    <dgm:pt modelId="{3BB27701-D365-4DD8-9B91-1B726C2D4962}" type="parTrans" cxnId="{B1681F9A-AE5E-42CB-94E3-BA14D1EE7343}">
      <dgm:prSet/>
      <dgm:spPr/>
      <dgm:t>
        <a:bodyPr/>
        <a:lstStyle/>
        <a:p>
          <a:endParaRPr lang="ru-RU"/>
        </a:p>
      </dgm:t>
    </dgm:pt>
    <dgm:pt modelId="{017C7921-D099-4F08-ACB4-4EEC2697CBF2}" type="sibTrans" cxnId="{B1681F9A-AE5E-42CB-94E3-BA14D1EE7343}">
      <dgm:prSet/>
      <dgm:spPr/>
      <dgm:t>
        <a:bodyPr/>
        <a:lstStyle/>
        <a:p>
          <a:endParaRPr lang="ru-RU"/>
        </a:p>
      </dgm:t>
    </dgm:pt>
    <dgm:pt modelId="{918613AF-5E3C-42C5-92FB-1A52C8D5BEFF}">
      <dgm:prSet phldrT="[Текст]" custT="1"/>
      <dgm:spPr/>
      <dgm:t>
        <a:bodyPr/>
        <a:lstStyle/>
        <a:p>
          <a:r>
            <a:rPr lang="ru-RU" sz="2600" dirty="0" smtClean="0"/>
            <a:t>очистка каталога диска</a:t>
          </a:r>
        </a:p>
        <a:p>
          <a:r>
            <a:rPr lang="ru-RU" sz="2000" dirty="0" smtClean="0"/>
            <a:t>(файлы сохраняются, </a:t>
          </a:r>
          <a:r>
            <a:rPr lang="ru-RU" sz="2000" b="0" dirty="0" smtClean="0"/>
            <a:t>и</a:t>
          </a:r>
          <a:r>
            <a:rPr lang="ru-RU" sz="2000" b="1" dirty="0" smtClean="0"/>
            <a:t> </a:t>
          </a:r>
          <a:r>
            <a:rPr lang="ru-RU" sz="2000" dirty="0" smtClean="0"/>
            <a:t>существует возможность их восстановления)</a:t>
          </a:r>
          <a:endParaRPr lang="ru-RU" sz="2000" dirty="0"/>
        </a:p>
      </dgm:t>
    </dgm:pt>
    <dgm:pt modelId="{2B371798-75E6-4E2A-BC6A-A011D84BD2EB}" type="parTrans" cxnId="{29E64036-5A93-47FF-8596-4DAA2969B2A7}">
      <dgm:prSet/>
      <dgm:spPr/>
      <dgm:t>
        <a:bodyPr/>
        <a:lstStyle/>
        <a:p>
          <a:endParaRPr lang="ru-RU"/>
        </a:p>
      </dgm:t>
    </dgm:pt>
    <dgm:pt modelId="{0B9DFB32-3A44-44C3-A8ED-62FAE280546E}" type="sibTrans" cxnId="{29E64036-5A93-47FF-8596-4DAA2969B2A7}">
      <dgm:prSet/>
      <dgm:spPr/>
      <dgm:t>
        <a:bodyPr/>
        <a:lstStyle/>
        <a:p>
          <a:endParaRPr lang="ru-RU"/>
        </a:p>
      </dgm:t>
    </dgm:pt>
    <dgm:pt modelId="{8D17EDC4-A685-40CC-9AF1-A00A586C289C}" type="pres">
      <dgm:prSet presAssocID="{1721DBE0-3C39-4AAD-B90C-7AF00B3D306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85BE11-1DA8-4F80-811B-67698CC7582B}" type="pres">
      <dgm:prSet presAssocID="{3EAF91FB-CE89-4A2E-8622-51B78BC2A284}" presName="hierRoot1" presStyleCnt="0"/>
      <dgm:spPr/>
    </dgm:pt>
    <dgm:pt modelId="{5474EC8D-905C-47BA-AE92-5DC0D3EDB21E}" type="pres">
      <dgm:prSet presAssocID="{3EAF91FB-CE89-4A2E-8622-51B78BC2A284}" presName="composite" presStyleCnt="0"/>
      <dgm:spPr/>
    </dgm:pt>
    <dgm:pt modelId="{449A4E9A-3B35-4272-AF7D-71AE06076A25}" type="pres">
      <dgm:prSet presAssocID="{3EAF91FB-CE89-4A2E-8622-51B78BC2A284}" presName="background" presStyleLbl="node0" presStyleIdx="0" presStyleCnt="1"/>
      <dgm:spPr/>
    </dgm:pt>
    <dgm:pt modelId="{5F9B846A-D22B-4BA0-91BD-0079218541AB}" type="pres">
      <dgm:prSet presAssocID="{3EAF91FB-CE89-4A2E-8622-51B78BC2A284}" presName="text" presStyleLbl="fgAcc0" presStyleIdx="0" presStyleCnt="1" custScaleX="292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008C4-5F4A-4D2B-A2A5-E740A89E73A3}" type="pres">
      <dgm:prSet presAssocID="{3EAF91FB-CE89-4A2E-8622-51B78BC2A284}" presName="hierChild2" presStyleCnt="0"/>
      <dgm:spPr/>
    </dgm:pt>
    <dgm:pt modelId="{70F16213-F820-4E27-A49F-0DED48061D80}" type="pres">
      <dgm:prSet presAssocID="{A6FC4218-04E4-4B7A-AF14-E9DEBB7AC03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17BF071-88E7-4E73-89CC-7ACCEB83FDBC}" type="pres">
      <dgm:prSet presAssocID="{6EF22E8F-5B6D-4985-8B80-0AD0F1F5FDDB}" presName="hierRoot2" presStyleCnt="0"/>
      <dgm:spPr/>
    </dgm:pt>
    <dgm:pt modelId="{771864F7-200E-411A-8D71-F007AB7F4DBE}" type="pres">
      <dgm:prSet presAssocID="{6EF22E8F-5B6D-4985-8B80-0AD0F1F5FDDB}" presName="composite2" presStyleCnt="0"/>
      <dgm:spPr/>
    </dgm:pt>
    <dgm:pt modelId="{F491B530-04D9-41B2-8C33-C05319C7A136}" type="pres">
      <dgm:prSet presAssocID="{6EF22E8F-5B6D-4985-8B80-0AD0F1F5FDDB}" presName="background2" presStyleLbl="node2" presStyleIdx="0" presStyleCnt="2"/>
      <dgm:spPr/>
    </dgm:pt>
    <dgm:pt modelId="{3383538B-DB40-41BD-A374-5A0A64764A8A}" type="pres">
      <dgm:prSet presAssocID="{6EF22E8F-5B6D-4985-8B80-0AD0F1F5FDDB}" presName="text2" presStyleLbl="fgAcc2" presStyleIdx="0" presStyleCnt="2" custScaleX="242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06855D-1B85-4B9D-A86B-50C1A9B0E4F2}" type="pres">
      <dgm:prSet presAssocID="{6EF22E8F-5B6D-4985-8B80-0AD0F1F5FDDB}" presName="hierChild3" presStyleCnt="0"/>
      <dgm:spPr/>
    </dgm:pt>
    <dgm:pt modelId="{0500E78C-EA64-4E1C-BBE4-D6781239AD4A}" type="pres">
      <dgm:prSet presAssocID="{5FDCC99F-9EED-4580-A800-74D35378822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DA505DB-2618-454B-BCB8-B28036CA6582}" type="pres">
      <dgm:prSet presAssocID="{AC48075C-6F12-420E-8B6B-5597A516009A}" presName="hierRoot3" presStyleCnt="0"/>
      <dgm:spPr/>
    </dgm:pt>
    <dgm:pt modelId="{6848C0B9-5ECD-4011-B902-4CF5C32CFACC}" type="pres">
      <dgm:prSet presAssocID="{AC48075C-6F12-420E-8B6B-5597A516009A}" presName="composite3" presStyleCnt="0"/>
      <dgm:spPr/>
    </dgm:pt>
    <dgm:pt modelId="{3A136771-994D-4B43-BFC7-C68CAA8855EA}" type="pres">
      <dgm:prSet presAssocID="{AC48075C-6F12-420E-8B6B-5597A516009A}" presName="background3" presStyleLbl="node3" presStyleIdx="0" presStyleCnt="2"/>
      <dgm:spPr/>
    </dgm:pt>
    <dgm:pt modelId="{D6FD82BC-D2B3-4C4A-8F8B-E762BBEC9E73}" type="pres">
      <dgm:prSet presAssocID="{AC48075C-6F12-420E-8B6B-5597A516009A}" presName="text3" presStyleLbl="fgAcc3" presStyleIdx="0" presStyleCnt="2" custScaleX="240005" custScaleY="248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D54639-1A37-4E58-B0CE-B2F05BA47B59}" type="pres">
      <dgm:prSet presAssocID="{AC48075C-6F12-420E-8B6B-5597A516009A}" presName="hierChild4" presStyleCnt="0"/>
      <dgm:spPr/>
    </dgm:pt>
    <dgm:pt modelId="{C43D9981-3949-4071-9777-B10E588D3EE8}" type="pres">
      <dgm:prSet presAssocID="{3BB27701-D365-4DD8-9B91-1B726C2D496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0D21476-97FC-424A-861B-7A48FE639FBE}" type="pres">
      <dgm:prSet presAssocID="{955B88C7-2A91-48EA-B48D-2456F297B6FD}" presName="hierRoot2" presStyleCnt="0"/>
      <dgm:spPr/>
    </dgm:pt>
    <dgm:pt modelId="{B9EE8CCC-6359-4EAF-8AE6-99D23342FB57}" type="pres">
      <dgm:prSet presAssocID="{955B88C7-2A91-48EA-B48D-2456F297B6FD}" presName="composite2" presStyleCnt="0"/>
      <dgm:spPr/>
    </dgm:pt>
    <dgm:pt modelId="{2855D953-78D7-4494-92F7-F72547BB9BF0}" type="pres">
      <dgm:prSet presAssocID="{955B88C7-2A91-48EA-B48D-2456F297B6FD}" presName="background2" presStyleLbl="node2" presStyleIdx="1" presStyleCnt="2"/>
      <dgm:spPr/>
    </dgm:pt>
    <dgm:pt modelId="{0A10A29E-3D0F-4BC9-9AD6-64F0B566F653}" type="pres">
      <dgm:prSet presAssocID="{955B88C7-2A91-48EA-B48D-2456F297B6FD}" presName="text2" presStyleLbl="fgAcc2" presStyleIdx="1" presStyleCnt="2" custScaleX="2541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A6B7B8-1E5D-4A1A-8A25-B17D8E2E9FFF}" type="pres">
      <dgm:prSet presAssocID="{955B88C7-2A91-48EA-B48D-2456F297B6FD}" presName="hierChild3" presStyleCnt="0"/>
      <dgm:spPr/>
    </dgm:pt>
    <dgm:pt modelId="{293971D2-0703-4820-B50B-39FBAE296848}" type="pres">
      <dgm:prSet presAssocID="{2B371798-75E6-4E2A-BC6A-A011D84BD2E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D4C9805-0B81-446B-BDEE-BB7DFD0C2374}" type="pres">
      <dgm:prSet presAssocID="{918613AF-5E3C-42C5-92FB-1A52C8D5BEFF}" presName="hierRoot3" presStyleCnt="0"/>
      <dgm:spPr/>
    </dgm:pt>
    <dgm:pt modelId="{830B1916-22DE-4014-8ABE-374BF2138D88}" type="pres">
      <dgm:prSet presAssocID="{918613AF-5E3C-42C5-92FB-1A52C8D5BEFF}" presName="composite3" presStyleCnt="0"/>
      <dgm:spPr/>
    </dgm:pt>
    <dgm:pt modelId="{8198D327-175C-445B-8954-6991D975E6D0}" type="pres">
      <dgm:prSet presAssocID="{918613AF-5E3C-42C5-92FB-1A52C8D5BEFF}" presName="background3" presStyleLbl="node3" presStyleIdx="1" presStyleCnt="2"/>
      <dgm:spPr/>
    </dgm:pt>
    <dgm:pt modelId="{DD0C4938-FCE0-4AE9-B12A-6E6AD4E6E4AE}" type="pres">
      <dgm:prSet presAssocID="{918613AF-5E3C-42C5-92FB-1A52C8D5BEFF}" presName="text3" presStyleLbl="fgAcc3" presStyleIdx="1" presStyleCnt="2" custScaleX="244259" custScaleY="248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90790-B07B-4845-A41D-8221BC29F564}" type="pres">
      <dgm:prSet presAssocID="{918613AF-5E3C-42C5-92FB-1A52C8D5BEFF}" presName="hierChild4" presStyleCnt="0"/>
      <dgm:spPr/>
    </dgm:pt>
  </dgm:ptLst>
  <dgm:cxnLst>
    <dgm:cxn modelId="{CBEC82E0-7651-4501-B4A0-85938841FC21}" type="presOf" srcId="{1721DBE0-3C39-4AAD-B90C-7AF00B3D3068}" destId="{8D17EDC4-A685-40CC-9AF1-A00A586C289C}" srcOrd="0" destOrd="0" presId="urn:microsoft.com/office/officeart/2005/8/layout/hierarchy1"/>
    <dgm:cxn modelId="{B1681F9A-AE5E-42CB-94E3-BA14D1EE7343}" srcId="{3EAF91FB-CE89-4A2E-8622-51B78BC2A284}" destId="{955B88C7-2A91-48EA-B48D-2456F297B6FD}" srcOrd="1" destOrd="0" parTransId="{3BB27701-D365-4DD8-9B91-1B726C2D4962}" sibTransId="{017C7921-D099-4F08-ACB4-4EEC2697CBF2}"/>
    <dgm:cxn modelId="{02A3FC0B-460E-43C9-9A39-D14C2E546510}" type="presOf" srcId="{5FDCC99F-9EED-4580-A800-74D35378822F}" destId="{0500E78C-EA64-4E1C-BBE4-D6781239AD4A}" srcOrd="0" destOrd="0" presId="urn:microsoft.com/office/officeart/2005/8/layout/hierarchy1"/>
    <dgm:cxn modelId="{DD74F48C-6751-4565-BFF5-D7007A4EB951}" type="presOf" srcId="{955B88C7-2A91-48EA-B48D-2456F297B6FD}" destId="{0A10A29E-3D0F-4BC9-9AD6-64F0B566F653}" srcOrd="0" destOrd="0" presId="urn:microsoft.com/office/officeart/2005/8/layout/hierarchy1"/>
    <dgm:cxn modelId="{199C3F42-9FA6-4C3B-83C2-6B6880EDE7C0}" type="presOf" srcId="{3BB27701-D365-4DD8-9B91-1B726C2D4962}" destId="{C43D9981-3949-4071-9777-B10E588D3EE8}" srcOrd="0" destOrd="0" presId="urn:microsoft.com/office/officeart/2005/8/layout/hierarchy1"/>
    <dgm:cxn modelId="{56D12C33-D818-4FDD-A5D4-20DC25C19DB3}" srcId="{6EF22E8F-5B6D-4985-8B80-0AD0F1F5FDDB}" destId="{AC48075C-6F12-420E-8B6B-5597A516009A}" srcOrd="0" destOrd="0" parTransId="{5FDCC99F-9EED-4580-A800-74D35378822F}" sibTransId="{97D51692-D72A-4995-B208-B370B4653128}"/>
    <dgm:cxn modelId="{88B357B7-F784-4F97-979F-0CDB4689911F}" type="presOf" srcId="{2B371798-75E6-4E2A-BC6A-A011D84BD2EB}" destId="{293971D2-0703-4820-B50B-39FBAE296848}" srcOrd="0" destOrd="0" presId="urn:microsoft.com/office/officeart/2005/8/layout/hierarchy1"/>
    <dgm:cxn modelId="{A06E3005-D8A8-4E28-A647-06131F1ED3ED}" srcId="{1721DBE0-3C39-4AAD-B90C-7AF00B3D3068}" destId="{3EAF91FB-CE89-4A2E-8622-51B78BC2A284}" srcOrd="0" destOrd="0" parTransId="{EE07482E-093D-49F0-AF38-114194776C75}" sibTransId="{1C1AD9A7-188C-4857-8D83-9BFEE49937AF}"/>
    <dgm:cxn modelId="{E44A2D2F-E373-43A5-95C6-E817F9006FD4}" type="presOf" srcId="{AC48075C-6F12-420E-8B6B-5597A516009A}" destId="{D6FD82BC-D2B3-4C4A-8F8B-E762BBEC9E73}" srcOrd="0" destOrd="0" presId="urn:microsoft.com/office/officeart/2005/8/layout/hierarchy1"/>
    <dgm:cxn modelId="{91795816-97EF-4ADD-9398-9A045DF939FD}" srcId="{3EAF91FB-CE89-4A2E-8622-51B78BC2A284}" destId="{6EF22E8F-5B6D-4985-8B80-0AD0F1F5FDDB}" srcOrd="0" destOrd="0" parTransId="{A6FC4218-04E4-4B7A-AF14-E9DEBB7AC03C}" sibTransId="{D1AD5C5D-CB9E-4C8C-BA72-E82D4D4BF44E}"/>
    <dgm:cxn modelId="{78558F6E-668E-4A5C-8616-17B1B1EC08E4}" type="presOf" srcId="{918613AF-5E3C-42C5-92FB-1A52C8D5BEFF}" destId="{DD0C4938-FCE0-4AE9-B12A-6E6AD4E6E4AE}" srcOrd="0" destOrd="0" presId="urn:microsoft.com/office/officeart/2005/8/layout/hierarchy1"/>
    <dgm:cxn modelId="{201222F8-2478-4521-9401-1F067B26D949}" type="presOf" srcId="{6EF22E8F-5B6D-4985-8B80-0AD0F1F5FDDB}" destId="{3383538B-DB40-41BD-A374-5A0A64764A8A}" srcOrd="0" destOrd="0" presId="urn:microsoft.com/office/officeart/2005/8/layout/hierarchy1"/>
    <dgm:cxn modelId="{D63A2760-E791-4B84-AB48-A68F84B1121A}" type="presOf" srcId="{3EAF91FB-CE89-4A2E-8622-51B78BC2A284}" destId="{5F9B846A-D22B-4BA0-91BD-0079218541AB}" srcOrd="0" destOrd="0" presId="urn:microsoft.com/office/officeart/2005/8/layout/hierarchy1"/>
    <dgm:cxn modelId="{E2DB1C6F-C0C0-41AC-BE2A-67B481EADF8B}" type="presOf" srcId="{A6FC4218-04E4-4B7A-AF14-E9DEBB7AC03C}" destId="{70F16213-F820-4E27-A49F-0DED48061D80}" srcOrd="0" destOrd="0" presId="urn:microsoft.com/office/officeart/2005/8/layout/hierarchy1"/>
    <dgm:cxn modelId="{29E64036-5A93-47FF-8596-4DAA2969B2A7}" srcId="{955B88C7-2A91-48EA-B48D-2456F297B6FD}" destId="{918613AF-5E3C-42C5-92FB-1A52C8D5BEFF}" srcOrd="0" destOrd="0" parTransId="{2B371798-75E6-4E2A-BC6A-A011D84BD2EB}" sibTransId="{0B9DFB32-3A44-44C3-A8ED-62FAE280546E}"/>
    <dgm:cxn modelId="{545B0761-32E7-43CB-811A-2A8CAB5F631A}" type="presParOf" srcId="{8D17EDC4-A685-40CC-9AF1-A00A586C289C}" destId="{7285BE11-1DA8-4F80-811B-67698CC7582B}" srcOrd="0" destOrd="0" presId="urn:microsoft.com/office/officeart/2005/8/layout/hierarchy1"/>
    <dgm:cxn modelId="{FC916EF2-B4F1-450A-93BB-747FECFB7D64}" type="presParOf" srcId="{7285BE11-1DA8-4F80-811B-67698CC7582B}" destId="{5474EC8D-905C-47BA-AE92-5DC0D3EDB21E}" srcOrd="0" destOrd="0" presId="urn:microsoft.com/office/officeart/2005/8/layout/hierarchy1"/>
    <dgm:cxn modelId="{610989E1-4BDE-45F0-8BED-6D5C54FD2907}" type="presParOf" srcId="{5474EC8D-905C-47BA-AE92-5DC0D3EDB21E}" destId="{449A4E9A-3B35-4272-AF7D-71AE06076A25}" srcOrd="0" destOrd="0" presId="urn:microsoft.com/office/officeart/2005/8/layout/hierarchy1"/>
    <dgm:cxn modelId="{AA1879B8-04FA-48FD-B8E2-8B54D41E1F5B}" type="presParOf" srcId="{5474EC8D-905C-47BA-AE92-5DC0D3EDB21E}" destId="{5F9B846A-D22B-4BA0-91BD-0079218541AB}" srcOrd="1" destOrd="0" presId="urn:microsoft.com/office/officeart/2005/8/layout/hierarchy1"/>
    <dgm:cxn modelId="{1899DB0C-0BE7-43AA-9C91-454F8AF0876A}" type="presParOf" srcId="{7285BE11-1DA8-4F80-811B-67698CC7582B}" destId="{F9E008C4-5F4A-4D2B-A2A5-E740A89E73A3}" srcOrd="1" destOrd="0" presId="urn:microsoft.com/office/officeart/2005/8/layout/hierarchy1"/>
    <dgm:cxn modelId="{FFA69AB7-1AED-4C59-BB84-C2A95FBA9F48}" type="presParOf" srcId="{F9E008C4-5F4A-4D2B-A2A5-E740A89E73A3}" destId="{70F16213-F820-4E27-A49F-0DED48061D80}" srcOrd="0" destOrd="0" presId="urn:microsoft.com/office/officeart/2005/8/layout/hierarchy1"/>
    <dgm:cxn modelId="{0D656FDB-5EB7-4B13-9D9B-C14678FECC0F}" type="presParOf" srcId="{F9E008C4-5F4A-4D2B-A2A5-E740A89E73A3}" destId="{317BF071-88E7-4E73-89CC-7ACCEB83FDBC}" srcOrd="1" destOrd="0" presId="urn:microsoft.com/office/officeart/2005/8/layout/hierarchy1"/>
    <dgm:cxn modelId="{8B608703-1404-4AD2-88C0-C75FAA02229A}" type="presParOf" srcId="{317BF071-88E7-4E73-89CC-7ACCEB83FDBC}" destId="{771864F7-200E-411A-8D71-F007AB7F4DBE}" srcOrd="0" destOrd="0" presId="urn:microsoft.com/office/officeart/2005/8/layout/hierarchy1"/>
    <dgm:cxn modelId="{6924946C-93E7-4E59-946B-7A9A8A4D0082}" type="presParOf" srcId="{771864F7-200E-411A-8D71-F007AB7F4DBE}" destId="{F491B530-04D9-41B2-8C33-C05319C7A136}" srcOrd="0" destOrd="0" presId="urn:microsoft.com/office/officeart/2005/8/layout/hierarchy1"/>
    <dgm:cxn modelId="{69D20604-CC10-41A5-B42B-5EBC2B3A8CBC}" type="presParOf" srcId="{771864F7-200E-411A-8D71-F007AB7F4DBE}" destId="{3383538B-DB40-41BD-A374-5A0A64764A8A}" srcOrd="1" destOrd="0" presId="urn:microsoft.com/office/officeart/2005/8/layout/hierarchy1"/>
    <dgm:cxn modelId="{1C8DCCA4-61CA-4205-8D4C-B545335E3293}" type="presParOf" srcId="{317BF071-88E7-4E73-89CC-7ACCEB83FDBC}" destId="{EB06855D-1B85-4B9D-A86B-50C1A9B0E4F2}" srcOrd="1" destOrd="0" presId="urn:microsoft.com/office/officeart/2005/8/layout/hierarchy1"/>
    <dgm:cxn modelId="{835246A4-56EA-4A10-B8AC-0A5612B0827B}" type="presParOf" srcId="{EB06855D-1B85-4B9D-A86B-50C1A9B0E4F2}" destId="{0500E78C-EA64-4E1C-BBE4-D6781239AD4A}" srcOrd="0" destOrd="0" presId="urn:microsoft.com/office/officeart/2005/8/layout/hierarchy1"/>
    <dgm:cxn modelId="{64613DD5-A8FE-4588-8345-CEFF6668E3D9}" type="presParOf" srcId="{EB06855D-1B85-4B9D-A86B-50C1A9B0E4F2}" destId="{BDA505DB-2618-454B-BCB8-B28036CA6582}" srcOrd="1" destOrd="0" presId="urn:microsoft.com/office/officeart/2005/8/layout/hierarchy1"/>
    <dgm:cxn modelId="{4BEE258C-1A71-490A-8BEF-A11714F5F6C8}" type="presParOf" srcId="{BDA505DB-2618-454B-BCB8-B28036CA6582}" destId="{6848C0B9-5ECD-4011-B902-4CF5C32CFACC}" srcOrd="0" destOrd="0" presId="urn:microsoft.com/office/officeart/2005/8/layout/hierarchy1"/>
    <dgm:cxn modelId="{06AEF35F-397B-4BBF-A059-CFAC98ED5E2A}" type="presParOf" srcId="{6848C0B9-5ECD-4011-B902-4CF5C32CFACC}" destId="{3A136771-994D-4B43-BFC7-C68CAA8855EA}" srcOrd="0" destOrd="0" presId="urn:microsoft.com/office/officeart/2005/8/layout/hierarchy1"/>
    <dgm:cxn modelId="{C662093F-2838-43C9-92D2-00F164D7A9BB}" type="presParOf" srcId="{6848C0B9-5ECD-4011-B902-4CF5C32CFACC}" destId="{D6FD82BC-D2B3-4C4A-8F8B-E762BBEC9E73}" srcOrd="1" destOrd="0" presId="urn:microsoft.com/office/officeart/2005/8/layout/hierarchy1"/>
    <dgm:cxn modelId="{289DC0DA-2A65-4409-9642-E74B2022A231}" type="presParOf" srcId="{BDA505DB-2618-454B-BCB8-B28036CA6582}" destId="{9BD54639-1A37-4E58-B0CE-B2F05BA47B59}" srcOrd="1" destOrd="0" presId="urn:microsoft.com/office/officeart/2005/8/layout/hierarchy1"/>
    <dgm:cxn modelId="{369BB839-C25B-4884-8A20-4ECB91E8DE84}" type="presParOf" srcId="{F9E008C4-5F4A-4D2B-A2A5-E740A89E73A3}" destId="{C43D9981-3949-4071-9777-B10E588D3EE8}" srcOrd="2" destOrd="0" presId="urn:microsoft.com/office/officeart/2005/8/layout/hierarchy1"/>
    <dgm:cxn modelId="{7324A2C0-5FF2-4638-857A-06863643A1B2}" type="presParOf" srcId="{F9E008C4-5F4A-4D2B-A2A5-E740A89E73A3}" destId="{D0D21476-97FC-424A-861B-7A48FE639FBE}" srcOrd="3" destOrd="0" presId="urn:microsoft.com/office/officeart/2005/8/layout/hierarchy1"/>
    <dgm:cxn modelId="{E6B9E6DE-27E4-4A86-9CB1-B5ABC5975772}" type="presParOf" srcId="{D0D21476-97FC-424A-861B-7A48FE639FBE}" destId="{B9EE8CCC-6359-4EAF-8AE6-99D23342FB57}" srcOrd="0" destOrd="0" presId="urn:microsoft.com/office/officeart/2005/8/layout/hierarchy1"/>
    <dgm:cxn modelId="{F0F111C0-BE23-4DC6-97BA-79968D841C9E}" type="presParOf" srcId="{B9EE8CCC-6359-4EAF-8AE6-99D23342FB57}" destId="{2855D953-78D7-4494-92F7-F72547BB9BF0}" srcOrd="0" destOrd="0" presId="urn:microsoft.com/office/officeart/2005/8/layout/hierarchy1"/>
    <dgm:cxn modelId="{F519073D-1097-4636-B000-3258F914B990}" type="presParOf" srcId="{B9EE8CCC-6359-4EAF-8AE6-99D23342FB57}" destId="{0A10A29E-3D0F-4BC9-9AD6-64F0B566F653}" srcOrd="1" destOrd="0" presId="urn:microsoft.com/office/officeart/2005/8/layout/hierarchy1"/>
    <dgm:cxn modelId="{A3025C2F-351E-4DF6-97E5-56496EC8D955}" type="presParOf" srcId="{D0D21476-97FC-424A-861B-7A48FE639FBE}" destId="{9FA6B7B8-1E5D-4A1A-8A25-B17D8E2E9FFF}" srcOrd="1" destOrd="0" presId="urn:microsoft.com/office/officeart/2005/8/layout/hierarchy1"/>
    <dgm:cxn modelId="{CB1C862D-2F65-4A7F-822E-2A927CD34256}" type="presParOf" srcId="{9FA6B7B8-1E5D-4A1A-8A25-B17D8E2E9FFF}" destId="{293971D2-0703-4820-B50B-39FBAE296848}" srcOrd="0" destOrd="0" presId="urn:microsoft.com/office/officeart/2005/8/layout/hierarchy1"/>
    <dgm:cxn modelId="{B6B5AE5B-7CED-4644-8508-553DD5979947}" type="presParOf" srcId="{9FA6B7B8-1E5D-4A1A-8A25-B17D8E2E9FFF}" destId="{ED4C9805-0B81-446B-BDEE-BB7DFD0C2374}" srcOrd="1" destOrd="0" presId="urn:microsoft.com/office/officeart/2005/8/layout/hierarchy1"/>
    <dgm:cxn modelId="{43A68B9A-4031-44C0-ABE9-75BD04F372C6}" type="presParOf" srcId="{ED4C9805-0B81-446B-BDEE-BB7DFD0C2374}" destId="{830B1916-22DE-4014-8ABE-374BF2138D88}" srcOrd="0" destOrd="0" presId="urn:microsoft.com/office/officeart/2005/8/layout/hierarchy1"/>
    <dgm:cxn modelId="{AE258973-64D9-4E3D-A651-2B45FC8C2B6F}" type="presParOf" srcId="{830B1916-22DE-4014-8ABE-374BF2138D88}" destId="{8198D327-175C-445B-8954-6991D975E6D0}" srcOrd="0" destOrd="0" presId="urn:microsoft.com/office/officeart/2005/8/layout/hierarchy1"/>
    <dgm:cxn modelId="{779B9F35-23CB-45BC-B63C-5C63F82962E5}" type="presParOf" srcId="{830B1916-22DE-4014-8ABE-374BF2138D88}" destId="{DD0C4938-FCE0-4AE9-B12A-6E6AD4E6E4AE}" srcOrd="1" destOrd="0" presId="urn:microsoft.com/office/officeart/2005/8/layout/hierarchy1"/>
    <dgm:cxn modelId="{F040CE84-BD54-42BD-8227-FEAF0FBD409C}" type="presParOf" srcId="{ED4C9805-0B81-446B-BDEE-BB7DFD0C2374}" destId="{2EE90790-B07B-4845-A41D-8221BC29F564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FBCA4A-543E-433E-A84A-943E573CA21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CAC6009-7A1B-4351-8EAD-66F3E9451D32}">
      <dgm:prSet phldrT="[Текст]"/>
      <dgm:spPr/>
      <dgm:t>
        <a:bodyPr/>
        <a:lstStyle/>
        <a:p>
          <a:r>
            <a:rPr lang="ru-RU" dirty="0" smtClean="0"/>
            <a:t>Одноуровневая</a:t>
          </a:r>
          <a:endParaRPr lang="ru-RU" dirty="0"/>
        </a:p>
      </dgm:t>
    </dgm:pt>
    <dgm:pt modelId="{D89E204F-C42D-4D33-AF1B-A5FE046EA463}" type="parTrans" cxnId="{69384841-B0DE-46E5-9CDE-152C30468742}">
      <dgm:prSet/>
      <dgm:spPr/>
      <dgm:t>
        <a:bodyPr/>
        <a:lstStyle/>
        <a:p>
          <a:endParaRPr lang="ru-RU"/>
        </a:p>
      </dgm:t>
    </dgm:pt>
    <dgm:pt modelId="{B7E6384F-B06E-4757-ACBC-AC48B8A375B4}" type="sibTrans" cxnId="{69384841-B0DE-46E5-9CDE-152C30468742}">
      <dgm:prSet/>
      <dgm:spPr/>
      <dgm:t>
        <a:bodyPr/>
        <a:lstStyle/>
        <a:p>
          <a:endParaRPr lang="ru-RU"/>
        </a:p>
      </dgm:t>
    </dgm:pt>
    <dgm:pt modelId="{FB4A72CC-19EC-4ECB-AB14-6A63882D48D3}">
      <dgm:prSet phldrT="[Текст]" custT="1"/>
      <dgm:spPr/>
      <dgm:t>
        <a:bodyPr/>
        <a:lstStyle/>
        <a:p>
          <a:r>
            <a:rPr lang="ru-RU" sz="1800" dirty="0" smtClean="0"/>
            <a:t>последовательность имен файлов и соответствующих номеров начальных секторов </a:t>
          </a:r>
        </a:p>
        <a:p>
          <a:r>
            <a:rPr lang="ru-RU" sz="1600" dirty="0" smtClean="0"/>
            <a:t>(для хранения небольшого количества файлов)</a:t>
          </a:r>
          <a:endParaRPr lang="ru-RU" sz="1600" dirty="0"/>
        </a:p>
      </dgm:t>
    </dgm:pt>
    <dgm:pt modelId="{51AFD0B4-064D-42B9-8C30-7E31B766DAC8}" type="parTrans" cxnId="{8BC1F5DE-6FDE-4086-8CB9-BF35346AD182}">
      <dgm:prSet/>
      <dgm:spPr/>
      <dgm:t>
        <a:bodyPr/>
        <a:lstStyle/>
        <a:p>
          <a:endParaRPr lang="ru-RU"/>
        </a:p>
      </dgm:t>
    </dgm:pt>
    <dgm:pt modelId="{0C9953FE-E6E1-4E86-AE76-2A0485ABF2F5}" type="sibTrans" cxnId="{8BC1F5DE-6FDE-4086-8CB9-BF35346AD182}">
      <dgm:prSet/>
      <dgm:spPr/>
      <dgm:t>
        <a:bodyPr/>
        <a:lstStyle/>
        <a:p>
          <a:endParaRPr lang="ru-RU"/>
        </a:p>
      </dgm:t>
    </dgm:pt>
    <dgm:pt modelId="{9AB2B6F0-6DC6-4836-B1BD-41E423157C99}">
      <dgm:prSet phldrT="[Текст]"/>
      <dgm:spPr/>
      <dgm:t>
        <a:bodyPr/>
        <a:lstStyle/>
        <a:p>
          <a:r>
            <a:rPr lang="ru-RU" dirty="0" smtClean="0"/>
            <a:t>Многоуровневая</a:t>
          </a:r>
          <a:endParaRPr lang="ru-RU" dirty="0"/>
        </a:p>
      </dgm:t>
    </dgm:pt>
    <dgm:pt modelId="{047BC1C9-D38B-4853-80BD-412AF05D5070}" type="parTrans" cxnId="{DE933E1C-55CE-4241-AEE9-D8361598C015}">
      <dgm:prSet/>
      <dgm:spPr/>
      <dgm:t>
        <a:bodyPr/>
        <a:lstStyle/>
        <a:p>
          <a:endParaRPr lang="ru-RU"/>
        </a:p>
      </dgm:t>
    </dgm:pt>
    <dgm:pt modelId="{9228B137-1FC3-4A51-B376-113B382A16A8}" type="sibTrans" cxnId="{DE933E1C-55CE-4241-AEE9-D8361598C015}">
      <dgm:prSet/>
      <dgm:spPr/>
      <dgm:t>
        <a:bodyPr/>
        <a:lstStyle/>
        <a:p>
          <a:endParaRPr lang="ru-RU"/>
        </a:p>
      </dgm:t>
    </dgm:pt>
    <dgm:pt modelId="{3B6D1EAC-67C9-496C-8BF6-B331D72AB2F2}">
      <dgm:prSet phldrT="[Текст]" custT="1"/>
      <dgm:spPr/>
      <dgm:t>
        <a:bodyPr/>
        <a:lstStyle/>
        <a:p>
          <a:r>
            <a:rPr lang="ru-RU" sz="2000" dirty="0" smtClean="0"/>
            <a:t>система вложенных папок</a:t>
          </a:r>
        </a:p>
        <a:p>
          <a:r>
            <a:rPr lang="ru-RU" sz="1600" dirty="0" smtClean="0"/>
            <a:t>(для хранения большого количества файлов)</a:t>
          </a:r>
          <a:endParaRPr lang="ru-RU" sz="1600" dirty="0"/>
        </a:p>
      </dgm:t>
    </dgm:pt>
    <dgm:pt modelId="{D2EC6140-CAAC-43C8-8DC2-E9CB96505799}" type="parTrans" cxnId="{C4D9AF01-4907-4391-AC31-FF7ADF64461A}">
      <dgm:prSet/>
      <dgm:spPr/>
      <dgm:t>
        <a:bodyPr/>
        <a:lstStyle/>
        <a:p>
          <a:endParaRPr lang="ru-RU"/>
        </a:p>
      </dgm:t>
    </dgm:pt>
    <dgm:pt modelId="{30D4D9D8-BC3F-4A5F-8E30-D017D0D51DB7}" type="sibTrans" cxnId="{C4D9AF01-4907-4391-AC31-FF7ADF64461A}">
      <dgm:prSet/>
      <dgm:spPr/>
      <dgm:t>
        <a:bodyPr/>
        <a:lstStyle/>
        <a:p>
          <a:endParaRPr lang="ru-RU"/>
        </a:p>
      </dgm:t>
    </dgm:pt>
    <dgm:pt modelId="{6C65ADD3-F3D9-429D-A0E9-AD1FA00D0816}">
      <dgm:prSet phldrT="[Текст]"/>
      <dgm:spPr/>
      <dgm:t>
        <a:bodyPr/>
        <a:lstStyle/>
        <a:p>
          <a:r>
            <a:rPr lang="ru-RU" dirty="0" smtClean="0"/>
            <a:t>Файловая система</a:t>
          </a:r>
          <a:endParaRPr lang="ru-RU" dirty="0"/>
        </a:p>
      </dgm:t>
    </dgm:pt>
    <dgm:pt modelId="{5BD6DEAA-C96B-467E-B721-FD029E843843}" type="sibTrans" cxnId="{2F2DE9F8-3E9F-41FD-8912-A5B99586E465}">
      <dgm:prSet/>
      <dgm:spPr/>
      <dgm:t>
        <a:bodyPr/>
        <a:lstStyle/>
        <a:p>
          <a:endParaRPr lang="ru-RU"/>
        </a:p>
      </dgm:t>
    </dgm:pt>
    <dgm:pt modelId="{705A1C0A-3734-4922-A7B4-DB095DC1D6A0}" type="parTrans" cxnId="{2F2DE9F8-3E9F-41FD-8912-A5B99586E465}">
      <dgm:prSet/>
      <dgm:spPr/>
      <dgm:t>
        <a:bodyPr/>
        <a:lstStyle/>
        <a:p>
          <a:endParaRPr lang="ru-RU"/>
        </a:p>
      </dgm:t>
    </dgm:pt>
    <dgm:pt modelId="{0935052D-C9FF-4731-A562-94B6AA0AB965}" type="pres">
      <dgm:prSet presAssocID="{1EFBCA4A-543E-433E-A84A-943E573CA2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9FD246-D0F8-4A51-A901-3D391BD36E73}" type="pres">
      <dgm:prSet presAssocID="{6C65ADD3-F3D9-429D-A0E9-AD1FA00D0816}" presName="hierRoot1" presStyleCnt="0"/>
      <dgm:spPr/>
    </dgm:pt>
    <dgm:pt modelId="{7D814BE5-D070-4912-BEC2-71FF6FFAB604}" type="pres">
      <dgm:prSet presAssocID="{6C65ADD3-F3D9-429D-A0E9-AD1FA00D0816}" presName="composite" presStyleCnt="0"/>
      <dgm:spPr/>
    </dgm:pt>
    <dgm:pt modelId="{C903ACF9-A5F1-4D2F-B458-A35C9542A0FC}" type="pres">
      <dgm:prSet presAssocID="{6C65ADD3-F3D9-429D-A0E9-AD1FA00D0816}" presName="background" presStyleLbl="node0" presStyleIdx="0" presStyleCnt="1"/>
      <dgm:spPr/>
    </dgm:pt>
    <dgm:pt modelId="{D9AC973E-4C50-4994-943D-ED2D889F77A6}" type="pres">
      <dgm:prSet presAssocID="{6C65ADD3-F3D9-429D-A0E9-AD1FA00D0816}" presName="text" presStyleLbl="fgAcc0" presStyleIdx="0" presStyleCnt="1" custScaleX="238086" custScaleY="74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0CD0D-90A0-420C-8137-2014C390A956}" type="pres">
      <dgm:prSet presAssocID="{6C65ADD3-F3D9-429D-A0E9-AD1FA00D0816}" presName="hierChild2" presStyleCnt="0"/>
      <dgm:spPr/>
    </dgm:pt>
    <dgm:pt modelId="{C37CC250-0D3F-46A7-818E-3820A0E32068}" type="pres">
      <dgm:prSet presAssocID="{D89E204F-C42D-4D33-AF1B-A5FE046EA46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20A4C33-2E37-4E87-B9C1-7D0C2255B5B0}" type="pres">
      <dgm:prSet presAssocID="{ECAC6009-7A1B-4351-8EAD-66F3E9451D32}" presName="hierRoot2" presStyleCnt="0"/>
      <dgm:spPr/>
    </dgm:pt>
    <dgm:pt modelId="{6B733786-8135-4A7C-900E-661EA37E9983}" type="pres">
      <dgm:prSet presAssocID="{ECAC6009-7A1B-4351-8EAD-66F3E9451D32}" presName="composite2" presStyleCnt="0"/>
      <dgm:spPr/>
    </dgm:pt>
    <dgm:pt modelId="{242F56FA-5645-4A92-88AB-1E2088466DB8}" type="pres">
      <dgm:prSet presAssocID="{ECAC6009-7A1B-4351-8EAD-66F3E9451D32}" presName="background2" presStyleLbl="node2" presStyleIdx="0" presStyleCnt="2"/>
      <dgm:spPr/>
    </dgm:pt>
    <dgm:pt modelId="{252A5433-24D7-4127-95B7-72B8D2AC8C96}" type="pres">
      <dgm:prSet presAssocID="{ECAC6009-7A1B-4351-8EAD-66F3E9451D32}" presName="text2" presStyleLbl="fgAcc2" presStyleIdx="0" presStyleCnt="2" custScaleX="189074" custScaleY="714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002FCC-F153-46C2-8372-5147E061AFDC}" type="pres">
      <dgm:prSet presAssocID="{ECAC6009-7A1B-4351-8EAD-66F3E9451D32}" presName="hierChild3" presStyleCnt="0"/>
      <dgm:spPr/>
    </dgm:pt>
    <dgm:pt modelId="{C53D9914-19A0-4E85-8F2F-3AF9EED2DAC7}" type="pres">
      <dgm:prSet presAssocID="{51AFD0B4-064D-42B9-8C30-7E31B766DAC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A024097-474B-4313-AF4F-E17CF395136A}" type="pres">
      <dgm:prSet presAssocID="{FB4A72CC-19EC-4ECB-AB14-6A63882D48D3}" presName="hierRoot3" presStyleCnt="0"/>
      <dgm:spPr/>
    </dgm:pt>
    <dgm:pt modelId="{B349BCB9-7B56-4FDE-B356-EF6BB1D0C13D}" type="pres">
      <dgm:prSet presAssocID="{FB4A72CC-19EC-4ECB-AB14-6A63882D48D3}" presName="composite3" presStyleCnt="0"/>
      <dgm:spPr/>
    </dgm:pt>
    <dgm:pt modelId="{076F27C0-D3E9-47ED-8EB7-8D2BE06D5BED}" type="pres">
      <dgm:prSet presAssocID="{FB4A72CC-19EC-4ECB-AB14-6A63882D48D3}" presName="background3" presStyleLbl="node3" presStyleIdx="0" presStyleCnt="2"/>
      <dgm:spPr/>
    </dgm:pt>
    <dgm:pt modelId="{C13FBEED-DC30-451A-AF22-3A5317945352}" type="pres">
      <dgm:prSet presAssocID="{FB4A72CC-19EC-4ECB-AB14-6A63882D48D3}" presName="text3" presStyleLbl="fgAcc3" presStyleIdx="0" presStyleCnt="2" custScaleX="237899" custScaleY="139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D1E1CD-D272-45CD-B579-EB8FCC969CF4}" type="pres">
      <dgm:prSet presAssocID="{FB4A72CC-19EC-4ECB-AB14-6A63882D48D3}" presName="hierChild4" presStyleCnt="0"/>
      <dgm:spPr/>
    </dgm:pt>
    <dgm:pt modelId="{BF011B0B-D2C0-4806-B0E7-30078FB3FC9F}" type="pres">
      <dgm:prSet presAssocID="{047BC1C9-D38B-4853-80BD-412AF05D5070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79B4046-9310-4751-9FCA-A573A4885D3C}" type="pres">
      <dgm:prSet presAssocID="{9AB2B6F0-6DC6-4836-B1BD-41E423157C99}" presName="hierRoot2" presStyleCnt="0"/>
      <dgm:spPr/>
    </dgm:pt>
    <dgm:pt modelId="{D0E82592-0FE8-4D39-B06C-37BD0E411C04}" type="pres">
      <dgm:prSet presAssocID="{9AB2B6F0-6DC6-4836-B1BD-41E423157C99}" presName="composite2" presStyleCnt="0"/>
      <dgm:spPr/>
    </dgm:pt>
    <dgm:pt modelId="{7979E4EB-571C-4AE0-961A-F23FBE307EFF}" type="pres">
      <dgm:prSet presAssocID="{9AB2B6F0-6DC6-4836-B1BD-41E423157C99}" presName="background2" presStyleLbl="node2" presStyleIdx="1" presStyleCnt="2"/>
      <dgm:spPr/>
    </dgm:pt>
    <dgm:pt modelId="{D3345350-5036-4CE5-8A84-74ECFE827188}" type="pres">
      <dgm:prSet presAssocID="{9AB2B6F0-6DC6-4836-B1BD-41E423157C99}" presName="text2" presStyleLbl="fgAcc2" presStyleIdx="1" presStyleCnt="2" custScaleX="198655" custScaleY="71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7E44E-8F84-47A1-95B7-519191F61B0A}" type="pres">
      <dgm:prSet presAssocID="{9AB2B6F0-6DC6-4836-B1BD-41E423157C99}" presName="hierChild3" presStyleCnt="0"/>
      <dgm:spPr/>
    </dgm:pt>
    <dgm:pt modelId="{28482CF3-00B1-4C3A-B37E-0CCE156D994E}" type="pres">
      <dgm:prSet presAssocID="{D2EC6140-CAAC-43C8-8DC2-E9CB9650579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573F470-CC56-463B-962D-FA7CD0329E07}" type="pres">
      <dgm:prSet presAssocID="{3B6D1EAC-67C9-496C-8BF6-B331D72AB2F2}" presName="hierRoot3" presStyleCnt="0"/>
      <dgm:spPr/>
    </dgm:pt>
    <dgm:pt modelId="{CEEABDFD-25CC-44C0-BF2E-558CAC9DD079}" type="pres">
      <dgm:prSet presAssocID="{3B6D1EAC-67C9-496C-8BF6-B331D72AB2F2}" presName="composite3" presStyleCnt="0"/>
      <dgm:spPr/>
    </dgm:pt>
    <dgm:pt modelId="{74316275-85BA-4609-B9C5-C7D07DCAF9FD}" type="pres">
      <dgm:prSet presAssocID="{3B6D1EAC-67C9-496C-8BF6-B331D72AB2F2}" presName="background3" presStyleLbl="node3" presStyleIdx="1" presStyleCnt="2"/>
      <dgm:spPr/>
    </dgm:pt>
    <dgm:pt modelId="{4E05A47F-5766-4DA5-B40D-63D60C257792}" type="pres">
      <dgm:prSet presAssocID="{3B6D1EAC-67C9-496C-8BF6-B331D72AB2F2}" presName="text3" presStyleLbl="fgAcc3" presStyleIdx="1" presStyleCnt="2" custScaleX="218361" custScaleY="1367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AA74CF-0A93-4908-8DC6-9A0F680A25C8}" type="pres">
      <dgm:prSet presAssocID="{3B6D1EAC-67C9-496C-8BF6-B331D72AB2F2}" presName="hierChild4" presStyleCnt="0"/>
      <dgm:spPr/>
    </dgm:pt>
  </dgm:ptLst>
  <dgm:cxnLst>
    <dgm:cxn modelId="{8BC1F5DE-6FDE-4086-8CB9-BF35346AD182}" srcId="{ECAC6009-7A1B-4351-8EAD-66F3E9451D32}" destId="{FB4A72CC-19EC-4ECB-AB14-6A63882D48D3}" srcOrd="0" destOrd="0" parTransId="{51AFD0B4-064D-42B9-8C30-7E31B766DAC8}" sibTransId="{0C9953FE-E6E1-4E86-AE76-2A0485ABF2F5}"/>
    <dgm:cxn modelId="{62A82F98-7867-4489-9CC5-225964818FD5}" type="presOf" srcId="{D2EC6140-CAAC-43C8-8DC2-E9CB96505799}" destId="{28482CF3-00B1-4C3A-B37E-0CCE156D994E}" srcOrd="0" destOrd="0" presId="urn:microsoft.com/office/officeart/2005/8/layout/hierarchy1"/>
    <dgm:cxn modelId="{6B780FD4-2849-4C9C-B9E8-C7F81AC89E20}" type="presOf" srcId="{1EFBCA4A-543E-433E-A84A-943E573CA21B}" destId="{0935052D-C9FF-4731-A562-94B6AA0AB965}" srcOrd="0" destOrd="0" presId="urn:microsoft.com/office/officeart/2005/8/layout/hierarchy1"/>
    <dgm:cxn modelId="{CEA0F0AC-2C6D-4C38-BFDA-4EAAD9032509}" type="presOf" srcId="{9AB2B6F0-6DC6-4836-B1BD-41E423157C99}" destId="{D3345350-5036-4CE5-8A84-74ECFE827188}" srcOrd="0" destOrd="0" presId="urn:microsoft.com/office/officeart/2005/8/layout/hierarchy1"/>
    <dgm:cxn modelId="{13AA8809-719E-4962-A9AF-F745311F6D0D}" type="presOf" srcId="{D89E204F-C42D-4D33-AF1B-A5FE046EA463}" destId="{C37CC250-0D3F-46A7-818E-3820A0E32068}" srcOrd="0" destOrd="0" presId="urn:microsoft.com/office/officeart/2005/8/layout/hierarchy1"/>
    <dgm:cxn modelId="{C4D9AF01-4907-4391-AC31-FF7ADF64461A}" srcId="{9AB2B6F0-6DC6-4836-B1BD-41E423157C99}" destId="{3B6D1EAC-67C9-496C-8BF6-B331D72AB2F2}" srcOrd="0" destOrd="0" parTransId="{D2EC6140-CAAC-43C8-8DC2-E9CB96505799}" sibTransId="{30D4D9D8-BC3F-4A5F-8E30-D017D0D51DB7}"/>
    <dgm:cxn modelId="{4ADE6A63-76E2-422E-8B76-97293FDDEF5B}" type="presOf" srcId="{047BC1C9-D38B-4853-80BD-412AF05D5070}" destId="{BF011B0B-D2C0-4806-B0E7-30078FB3FC9F}" srcOrd="0" destOrd="0" presId="urn:microsoft.com/office/officeart/2005/8/layout/hierarchy1"/>
    <dgm:cxn modelId="{23A8F0EA-D9AF-45BB-ABB6-DDBEC6C4F858}" type="presOf" srcId="{3B6D1EAC-67C9-496C-8BF6-B331D72AB2F2}" destId="{4E05A47F-5766-4DA5-B40D-63D60C257792}" srcOrd="0" destOrd="0" presId="urn:microsoft.com/office/officeart/2005/8/layout/hierarchy1"/>
    <dgm:cxn modelId="{69384841-B0DE-46E5-9CDE-152C30468742}" srcId="{6C65ADD3-F3D9-429D-A0E9-AD1FA00D0816}" destId="{ECAC6009-7A1B-4351-8EAD-66F3E9451D32}" srcOrd="0" destOrd="0" parTransId="{D89E204F-C42D-4D33-AF1B-A5FE046EA463}" sibTransId="{B7E6384F-B06E-4757-ACBC-AC48B8A375B4}"/>
    <dgm:cxn modelId="{46861327-60A2-43A7-A61C-A9958694B8EB}" type="presOf" srcId="{FB4A72CC-19EC-4ECB-AB14-6A63882D48D3}" destId="{C13FBEED-DC30-451A-AF22-3A5317945352}" srcOrd="0" destOrd="0" presId="urn:microsoft.com/office/officeart/2005/8/layout/hierarchy1"/>
    <dgm:cxn modelId="{A4AC310C-D901-4F02-8435-B6AEC9D359BB}" type="presOf" srcId="{ECAC6009-7A1B-4351-8EAD-66F3E9451D32}" destId="{252A5433-24D7-4127-95B7-72B8D2AC8C96}" srcOrd="0" destOrd="0" presId="urn:microsoft.com/office/officeart/2005/8/layout/hierarchy1"/>
    <dgm:cxn modelId="{789CDBD5-8E8E-426D-A82A-3A7889673EF5}" type="presOf" srcId="{51AFD0B4-064D-42B9-8C30-7E31B766DAC8}" destId="{C53D9914-19A0-4E85-8F2F-3AF9EED2DAC7}" srcOrd="0" destOrd="0" presId="urn:microsoft.com/office/officeart/2005/8/layout/hierarchy1"/>
    <dgm:cxn modelId="{56EF21B4-FA6E-4C23-AFC2-33BADD3340E4}" type="presOf" srcId="{6C65ADD3-F3D9-429D-A0E9-AD1FA00D0816}" destId="{D9AC973E-4C50-4994-943D-ED2D889F77A6}" srcOrd="0" destOrd="0" presId="urn:microsoft.com/office/officeart/2005/8/layout/hierarchy1"/>
    <dgm:cxn modelId="{DE933E1C-55CE-4241-AEE9-D8361598C015}" srcId="{6C65ADD3-F3D9-429D-A0E9-AD1FA00D0816}" destId="{9AB2B6F0-6DC6-4836-B1BD-41E423157C99}" srcOrd="1" destOrd="0" parTransId="{047BC1C9-D38B-4853-80BD-412AF05D5070}" sibTransId="{9228B137-1FC3-4A51-B376-113B382A16A8}"/>
    <dgm:cxn modelId="{2F2DE9F8-3E9F-41FD-8912-A5B99586E465}" srcId="{1EFBCA4A-543E-433E-A84A-943E573CA21B}" destId="{6C65ADD3-F3D9-429D-A0E9-AD1FA00D0816}" srcOrd="0" destOrd="0" parTransId="{705A1C0A-3734-4922-A7B4-DB095DC1D6A0}" sibTransId="{5BD6DEAA-C96B-467E-B721-FD029E843843}"/>
    <dgm:cxn modelId="{22CA5AD0-C7F0-4856-9310-9DA59D62776C}" type="presParOf" srcId="{0935052D-C9FF-4731-A562-94B6AA0AB965}" destId="{A69FD246-D0F8-4A51-A901-3D391BD36E73}" srcOrd="0" destOrd="0" presId="urn:microsoft.com/office/officeart/2005/8/layout/hierarchy1"/>
    <dgm:cxn modelId="{C3B8527D-5BBE-4504-9460-A042049A5701}" type="presParOf" srcId="{A69FD246-D0F8-4A51-A901-3D391BD36E73}" destId="{7D814BE5-D070-4912-BEC2-71FF6FFAB604}" srcOrd="0" destOrd="0" presId="urn:microsoft.com/office/officeart/2005/8/layout/hierarchy1"/>
    <dgm:cxn modelId="{38A8C00B-20B2-45F1-A36D-9FEA3EB2DB3D}" type="presParOf" srcId="{7D814BE5-D070-4912-BEC2-71FF6FFAB604}" destId="{C903ACF9-A5F1-4D2F-B458-A35C9542A0FC}" srcOrd="0" destOrd="0" presId="urn:microsoft.com/office/officeart/2005/8/layout/hierarchy1"/>
    <dgm:cxn modelId="{60C130EA-13A6-4AA0-B03B-392C61329999}" type="presParOf" srcId="{7D814BE5-D070-4912-BEC2-71FF6FFAB604}" destId="{D9AC973E-4C50-4994-943D-ED2D889F77A6}" srcOrd="1" destOrd="0" presId="urn:microsoft.com/office/officeart/2005/8/layout/hierarchy1"/>
    <dgm:cxn modelId="{2ECD7424-99A1-498F-8F31-9CC39FD87E19}" type="presParOf" srcId="{A69FD246-D0F8-4A51-A901-3D391BD36E73}" destId="{5E00CD0D-90A0-420C-8137-2014C390A956}" srcOrd="1" destOrd="0" presId="urn:microsoft.com/office/officeart/2005/8/layout/hierarchy1"/>
    <dgm:cxn modelId="{8B65A920-BA56-4A73-AAB7-EB38DEC171BC}" type="presParOf" srcId="{5E00CD0D-90A0-420C-8137-2014C390A956}" destId="{C37CC250-0D3F-46A7-818E-3820A0E32068}" srcOrd="0" destOrd="0" presId="urn:microsoft.com/office/officeart/2005/8/layout/hierarchy1"/>
    <dgm:cxn modelId="{4628452E-A9AF-4238-BFBF-A2EC9CF779E1}" type="presParOf" srcId="{5E00CD0D-90A0-420C-8137-2014C390A956}" destId="{820A4C33-2E37-4E87-B9C1-7D0C2255B5B0}" srcOrd="1" destOrd="0" presId="urn:microsoft.com/office/officeart/2005/8/layout/hierarchy1"/>
    <dgm:cxn modelId="{F9EEEA2B-FD91-4667-9AF1-5CBF02BE1F1B}" type="presParOf" srcId="{820A4C33-2E37-4E87-B9C1-7D0C2255B5B0}" destId="{6B733786-8135-4A7C-900E-661EA37E9983}" srcOrd="0" destOrd="0" presId="urn:microsoft.com/office/officeart/2005/8/layout/hierarchy1"/>
    <dgm:cxn modelId="{1922EA7A-2CFE-4AB3-BA7F-4F472129AAA0}" type="presParOf" srcId="{6B733786-8135-4A7C-900E-661EA37E9983}" destId="{242F56FA-5645-4A92-88AB-1E2088466DB8}" srcOrd="0" destOrd="0" presId="urn:microsoft.com/office/officeart/2005/8/layout/hierarchy1"/>
    <dgm:cxn modelId="{FBEDEAA8-F934-4E79-9184-6411C3271432}" type="presParOf" srcId="{6B733786-8135-4A7C-900E-661EA37E9983}" destId="{252A5433-24D7-4127-95B7-72B8D2AC8C96}" srcOrd="1" destOrd="0" presId="urn:microsoft.com/office/officeart/2005/8/layout/hierarchy1"/>
    <dgm:cxn modelId="{A8CEAAC1-0FEB-41A2-A9B7-11373A201A83}" type="presParOf" srcId="{820A4C33-2E37-4E87-B9C1-7D0C2255B5B0}" destId="{2A002FCC-F153-46C2-8372-5147E061AFDC}" srcOrd="1" destOrd="0" presId="urn:microsoft.com/office/officeart/2005/8/layout/hierarchy1"/>
    <dgm:cxn modelId="{02F3EBAD-CC7A-4020-8115-94BB5BFED33E}" type="presParOf" srcId="{2A002FCC-F153-46C2-8372-5147E061AFDC}" destId="{C53D9914-19A0-4E85-8F2F-3AF9EED2DAC7}" srcOrd="0" destOrd="0" presId="urn:microsoft.com/office/officeart/2005/8/layout/hierarchy1"/>
    <dgm:cxn modelId="{AAD13458-AD1C-4BD7-9D33-45085769FC5D}" type="presParOf" srcId="{2A002FCC-F153-46C2-8372-5147E061AFDC}" destId="{CA024097-474B-4313-AF4F-E17CF395136A}" srcOrd="1" destOrd="0" presId="urn:microsoft.com/office/officeart/2005/8/layout/hierarchy1"/>
    <dgm:cxn modelId="{F16057AC-537D-4CDE-99DA-F598F8742866}" type="presParOf" srcId="{CA024097-474B-4313-AF4F-E17CF395136A}" destId="{B349BCB9-7B56-4FDE-B356-EF6BB1D0C13D}" srcOrd="0" destOrd="0" presId="urn:microsoft.com/office/officeart/2005/8/layout/hierarchy1"/>
    <dgm:cxn modelId="{176BDC6D-3187-42AA-9301-499346D145BF}" type="presParOf" srcId="{B349BCB9-7B56-4FDE-B356-EF6BB1D0C13D}" destId="{076F27C0-D3E9-47ED-8EB7-8D2BE06D5BED}" srcOrd="0" destOrd="0" presId="urn:microsoft.com/office/officeart/2005/8/layout/hierarchy1"/>
    <dgm:cxn modelId="{F3750B47-D676-4390-B229-2982A45B3C17}" type="presParOf" srcId="{B349BCB9-7B56-4FDE-B356-EF6BB1D0C13D}" destId="{C13FBEED-DC30-451A-AF22-3A5317945352}" srcOrd="1" destOrd="0" presId="urn:microsoft.com/office/officeart/2005/8/layout/hierarchy1"/>
    <dgm:cxn modelId="{AA036319-05B0-4E20-8A05-DBF0432565DB}" type="presParOf" srcId="{CA024097-474B-4313-AF4F-E17CF395136A}" destId="{59D1E1CD-D272-45CD-B579-EB8FCC969CF4}" srcOrd="1" destOrd="0" presId="urn:microsoft.com/office/officeart/2005/8/layout/hierarchy1"/>
    <dgm:cxn modelId="{EF71FAAC-6DBE-4396-B661-0773260F31DD}" type="presParOf" srcId="{5E00CD0D-90A0-420C-8137-2014C390A956}" destId="{BF011B0B-D2C0-4806-B0E7-30078FB3FC9F}" srcOrd="2" destOrd="0" presId="urn:microsoft.com/office/officeart/2005/8/layout/hierarchy1"/>
    <dgm:cxn modelId="{D4626941-A401-4999-952C-10810DEFEFDA}" type="presParOf" srcId="{5E00CD0D-90A0-420C-8137-2014C390A956}" destId="{179B4046-9310-4751-9FCA-A573A4885D3C}" srcOrd="3" destOrd="0" presId="urn:microsoft.com/office/officeart/2005/8/layout/hierarchy1"/>
    <dgm:cxn modelId="{A896DC3A-F645-4F9D-BD43-E66AA648D929}" type="presParOf" srcId="{179B4046-9310-4751-9FCA-A573A4885D3C}" destId="{D0E82592-0FE8-4D39-B06C-37BD0E411C04}" srcOrd="0" destOrd="0" presId="urn:microsoft.com/office/officeart/2005/8/layout/hierarchy1"/>
    <dgm:cxn modelId="{557F20E9-20EB-437D-AA0F-5CEA7C4CB5A1}" type="presParOf" srcId="{D0E82592-0FE8-4D39-B06C-37BD0E411C04}" destId="{7979E4EB-571C-4AE0-961A-F23FBE307EFF}" srcOrd="0" destOrd="0" presId="urn:microsoft.com/office/officeart/2005/8/layout/hierarchy1"/>
    <dgm:cxn modelId="{43C457B4-4041-4EB9-BA88-9D450E1FFD18}" type="presParOf" srcId="{D0E82592-0FE8-4D39-B06C-37BD0E411C04}" destId="{D3345350-5036-4CE5-8A84-74ECFE827188}" srcOrd="1" destOrd="0" presId="urn:microsoft.com/office/officeart/2005/8/layout/hierarchy1"/>
    <dgm:cxn modelId="{EA2ECD17-56FD-464D-B5A5-27B3BAD1B288}" type="presParOf" srcId="{179B4046-9310-4751-9FCA-A573A4885D3C}" destId="{8A67E44E-8F84-47A1-95B7-519191F61B0A}" srcOrd="1" destOrd="0" presId="urn:microsoft.com/office/officeart/2005/8/layout/hierarchy1"/>
    <dgm:cxn modelId="{9423CD11-0838-4449-9EB8-0315CA6C107A}" type="presParOf" srcId="{8A67E44E-8F84-47A1-95B7-519191F61B0A}" destId="{28482CF3-00B1-4C3A-B37E-0CCE156D994E}" srcOrd="0" destOrd="0" presId="urn:microsoft.com/office/officeart/2005/8/layout/hierarchy1"/>
    <dgm:cxn modelId="{8803B167-3964-4FA8-9ADF-A62A98573273}" type="presParOf" srcId="{8A67E44E-8F84-47A1-95B7-519191F61B0A}" destId="{6573F470-CC56-463B-962D-FA7CD0329E07}" srcOrd="1" destOrd="0" presId="urn:microsoft.com/office/officeart/2005/8/layout/hierarchy1"/>
    <dgm:cxn modelId="{2A7F4BA7-E776-4B61-8E53-1A2909FB3E10}" type="presParOf" srcId="{6573F470-CC56-463B-962D-FA7CD0329E07}" destId="{CEEABDFD-25CC-44C0-BF2E-558CAC9DD079}" srcOrd="0" destOrd="0" presId="urn:microsoft.com/office/officeart/2005/8/layout/hierarchy1"/>
    <dgm:cxn modelId="{350D5567-3C58-416B-B661-A9FBD1E28AA6}" type="presParOf" srcId="{CEEABDFD-25CC-44C0-BF2E-558CAC9DD079}" destId="{74316275-85BA-4609-B9C5-C7D07DCAF9FD}" srcOrd="0" destOrd="0" presId="urn:microsoft.com/office/officeart/2005/8/layout/hierarchy1"/>
    <dgm:cxn modelId="{9E24EBF9-7AF8-4489-B19B-581D0F059269}" type="presParOf" srcId="{CEEABDFD-25CC-44C0-BF2E-558CAC9DD079}" destId="{4E05A47F-5766-4DA5-B40D-63D60C257792}" srcOrd="1" destOrd="0" presId="urn:microsoft.com/office/officeart/2005/8/layout/hierarchy1"/>
    <dgm:cxn modelId="{4472A60E-41EE-4BE8-909C-232458D56BA7}" type="presParOf" srcId="{6573F470-CC56-463B-962D-FA7CD0329E07}" destId="{5CAA74CF-0A93-4908-8DC6-9A0F680A25C8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143800" cy="20517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Файлы.</a:t>
            </a:r>
            <a:br>
              <a:rPr lang="ru-RU" sz="6000" b="1" dirty="0" smtClean="0"/>
            </a:br>
            <a:r>
              <a:rPr lang="ru-RU" sz="6000" b="1" dirty="0" smtClean="0"/>
              <a:t>Файловая система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965245" cy="896906"/>
          </a:xfrm>
        </p:spPr>
        <p:txBody>
          <a:bodyPr>
            <a:normAutofit/>
          </a:bodyPr>
          <a:lstStyle/>
          <a:p>
            <a:r>
              <a:rPr lang="ru-RU" b="1" dirty="0" smtClean="0"/>
              <a:t>Файловая система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214422"/>
            <a:ext cx="7572428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Файловая система – это система определяющая порядок хранения файлов на диске.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4348" y="2428868"/>
          <a:ext cx="77153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571612"/>
          <a:ext cx="8786874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00331"/>
                <a:gridCol w="2786081"/>
                <a:gridCol w="35004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операционная система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Linux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файловая система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многоуровневая иерархическая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многоуровневая, но не иерархическая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папка или файл 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может входить лишь в одну папку верхнего уровня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может входить сразу в несколько папок</a:t>
                      </a:r>
                      <a:endParaRPr lang="ru-RU" dirty="0"/>
                    </a:p>
                  </a:txBody>
                  <a:tcPr/>
                </a:tc>
              </a:tr>
              <a:tr h="96014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имена жестких дисков и их логических разделов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латинскими буквами со знаком двоеточия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латинскими буквами с порядковыми номерами разделов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обозначение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С:, D:, Е: и т. 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hdal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hda2 и т. д. (логические разделы 1 жесткого диска);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hdbl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hdb2 и т. д. (логические разделы 2 жесткого диска).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1538" y="714356"/>
            <a:ext cx="710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Сравнение операционных систем </a:t>
            </a:r>
            <a:r>
              <a:rPr lang="ru-RU" sz="2000" b="1" dirty="0" err="1" smtClean="0"/>
              <a:t>Windows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Linux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2500298" y="214290"/>
          <a:ext cx="4933240" cy="2071702"/>
        </p:xfrm>
        <a:graphic>
          <a:graphicData uri="http://schemas.openxmlformats.org/presentationml/2006/ole">
            <p:oleObj spid="_x0000_s160769" name="Точечный рисунок" r:id="rId3" imgW="4200000" imgH="1762371" progId="PBrush">
              <p:embed/>
            </p:oleObj>
          </a:graphicData>
        </a:graphic>
      </p:graphicFrame>
      <p:pic>
        <p:nvPicPr>
          <p:cNvPr id="160771" name="Picture 3" descr="conf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00306"/>
            <a:ext cx="568087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linuxxp_mount_dis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8674" y="2786058"/>
            <a:ext cx="3325326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Путь к файлу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429552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Имена диска и папок записываются через разделитель "\".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Пути к файлам </a:t>
            </a:r>
            <a:r>
              <a:rPr lang="ru-RU" dirty="0" err="1" smtClean="0"/>
              <a:t>Сочинение.doc</a:t>
            </a:r>
            <a:r>
              <a:rPr lang="ru-RU" dirty="0" smtClean="0"/>
              <a:t> и </a:t>
            </a:r>
            <a:r>
              <a:rPr lang="ru-RU" dirty="0" err="1" smtClean="0"/>
              <a:t>Клacc.bmp</a:t>
            </a:r>
            <a:r>
              <a:rPr lang="ru-RU" dirty="0" smtClean="0"/>
              <a:t> можно записать следующим образом: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Путь к файлу вместе с именем файла называют иногда полным именем файла</a:t>
            </a:r>
            <a:endParaRPr lang="ru-RU" dirty="0"/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41" name="Object 1"/>
          <p:cNvGraphicFramePr>
            <a:graphicFrameLocks noChangeAspect="1"/>
          </p:cNvGraphicFramePr>
          <p:nvPr/>
        </p:nvGraphicFramePr>
        <p:xfrm>
          <a:off x="2428860" y="1928802"/>
          <a:ext cx="3800475" cy="1276350"/>
        </p:xfrm>
        <a:graphic>
          <a:graphicData uri="http://schemas.openxmlformats.org/presentationml/2006/ole">
            <p:oleObj spid="_x0000_s163841" name="Точечный рисунок" r:id="rId3" imgW="3801006" imgH="1276190" progId="PBrush">
              <p:embed/>
            </p:oleObj>
          </a:graphicData>
        </a:graphic>
      </p:graphicFrame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43" name="Object 3"/>
          <p:cNvGraphicFramePr>
            <a:graphicFrameLocks noChangeAspect="1"/>
          </p:cNvGraphicFramePr>
          <p:nvPr/>
        </p:nvGraphicFramePr>
        <p:xfrm>
          <a:off x="2857488" y="5572140"/>
          <a:ext cx="3114675" cy="457200"/>
        </p:xfrm>
        <a:graphic>
          <a:graphicData uri="http://schemas.openxmlformats.org/presentationml/2006/ole">
            <p:oleObj spid="_x0000_s163843" name="Точечный рисунок" r:id="rId4" imgW="3115110" imgH="457143" progId="PBrush">
              <p:embed/>
            </p:oleObj>
          </a:graphicData>
        </a:graphic>
      </p:graphicFrame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3071802" y="4143380"/>
          <a:ext cx="2190750" cy="466725"/>
        </p:xfrm>
        <a:graphic>
          <a:graphicData uri="http://schemas.openxmlformats.org/presentationml/2006/ole">
            <p:oleObj spid="_x0000_s163845" name="Точечный рисунок" r:id="rId5" imgW="2190476" imgH="466543" progId="PBrush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836712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37025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Выберите правильный ответ. Файл — это:</a:t>
            </a:r>
          </a:p>
          <a:p>
            <a:pPr indent="274320">
              <a:buNone/>
            </a:pPr>
            <a:r>
              <a:rPr lang="ru-RU" dirty="0" smtClean="0"/>
              <a:t>1) данные в оперативной памяти;</a:t>
            </a:r>
          </a:p>
          <a:p>
            <a:pPr indent="274320">
              <a:buNone/>
            </a:pPr>
            <a:r>
              <a:rPr lang="ru-RU" dirty="0" smtClean="0"/>
              <a:t>2) программа или данные на диске, имеющие имя;</a:t>
            </a:r>
          </a:p>
          <a:p>
            <a:pPr indent="274320">
              <a:buNone/>
            </a:pPr>
            <a:r>
              <a:rPr lang="ru-RU" dirty="0" smtClean="0"/>
              <a:t>3) программа в оперативной памяти;</a:t>
            </a:r>
          </a:p>
          <a:p>
            <a:pPr indent="274320">
              <a:buNone/>
            </a:pPr>
            <a:r>
              <a:rPr lang="ru-RU" dirty="0" smtClean="0"/>
              <a:t>4) текст, распечатанный на принтере.</a:t>
            </a:r>
          </a:p>
          <a:p>
            <a:pPr indent="274320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i="1" dirty="0" smtClean="0"/>
              <a:t>. </a:t>
            </a:r>
            <a:r>
              <a:rPr lang="ru-RU" dirty="0" smtClean="0"/>
              <a:t>При быстром форматировании гибкого диска:</a:t>
            </a:r>
          </a:p>
          <a:p>
            <a:pPr indent="274320">
              <a:buNone/>
            </a:pPr>
            <a:r>
              <a:rPr lang="ru-RU" dirty="0" smtClean="0"/>
              <a:t>1) стираются файлы;</a:t>
            </a:r>
          </a:p>
          <a:p>
            <a:pPr indent="274320">
              <a:buNone/>
            </a:pPr>
            <a:r>
              <a:rPr lang="ru-RU" dirty="0" smtClean="0"/>
              <a:t>2) стираются файлы и каталог диска;</a:t>
            </a:r>
          </a:p>
          <a:p>
            <a:pPr indent="274320">
              <a:buNone/>
            </a:pPr>
            <a:r>
              <a:rPr lang="ru-RU" dirty="0" smtClean="0"/>
              <a:t>3) производится разметка диска на дорожки и секторы;</a:t>
            </a:r>
          </a:p>
          <a:p>
            <a:pPr indent="274320">
              <a:buNone/>
            </a:pPr>
            <a:r>
              <a:rPr lang="ru-RU" dirty="0" smtClean="0"/>
              <a:t>4) стирается только каталог диска.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52567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429552" cy="45005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3.Какой минимальный объем дискового пространства может занимать файл?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4. </a:t>
            </a:r>
            <a:r>
              <a:rPr lang="ru-RU" dirty="0" smtClean="0"/>
              <a:t>Дана иерархическая файловая система в операционной системе "</a:t>
            </a:r>
            <a:r>
              <a:rPr lang="ru-RU" dirty="0" err="1" smtClean="0"/>
              <a:t>Windows</a:t>
            </a:r>
            <a:r>
              <a:rPr lang="ru-RU" dirty="0" smtClean="0"/>
              <a:t>. Записать полные имена файлов.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4865" name="Object 1"/>
          <p:cNvGraphicFramePr>
            <a:graphicFrameLocks noChangeAspect="1"/>
          </p:cNvGraphicFramePr>
          <p:nvPr/>
        </p:nvGraphicFramePr>
        <p:xfrm>
          <a:off x="2643174" y="4286256"/>
          <a:ext cx="3667151" cy="1571636"/>
        </p:xfrm>
        <a:graphic>
          <a:graphicData uri="http://schemas.openxmlformats.org/presentationml/2006/ole">
            <p:oleObj spid="_x0000_s164865" name="Точечный рисунок" r:id="rId3" imgW="3134162" imgH="1343212" progId="PBrush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429552" cy="46434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5. Отдели имена файлов от имен папок:</a:t>
            </a:r>
          </a:p>
          <a:p>
            <a:pPr algn="ctr">
              <a:buNone/>
            </a:pPr>
            <a:r>
              <a:rPr lang="en-US" dirty="0" smtClean="0"/>
              <a:t>Lettet.txt, Book, List.doc, 2012 </a:t>
            </a:r>
            <a:r>
              <a:rPr lang="ru-RU" dirty="0" smtClean="0"/>
              <a:t>год</a:t>
            </a:r>
            <a:r>
              <a:rPr lang="en-US" dirty="0" smtClean="0"/>
              <a:t>, Windows.jpg</a:t>
            </a:r>
            <a:r>
              <a:rPr lang="en-US" dirty="0" smtClean="0"/>
              <a:t>, Windows, Dom.doc</a:t>
            </a:r>
            <a:r>
              <a:rPr lang="en-US" dirty="0" smtClean="0"/>
              <a:t>.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6. Выделите допустимые имена </a:t>
            </a:r>
            <a:r>
              <a:rPr lang="ru-RU" dirty="0" smtClean="0"/>
              <a:t>файлов:</a:t>
            </a:r>
            <a:endParaRPr lang="ru-RU" dirty="0" smtClean="0"/>
          </a:p>
          <a:p>
            <a:pPr indent="274320">
              <a:buNone/>
            </a:pPr>
            <a:r>
              <a:rPr lang="en-US" dirty="0" smtClean="0"/>
              <a:t>IVAN*.DOC</a:t>
            </a:r>
            <a:endParaRPr lang="ru-RU" dirty="0" smtClean="0"/>
          </a:p>
          <a:p>
            <a:pPr indent="274320">
              <a:buNone/>
            </a:pPr>
            <a:r>
              <a:rPr lang="en-US" dirty="0" smtClean="0"/>
              <a:t>LIN?EXE</a:t>
            </a:r>
            <a:endParaRPr lang="ru-RU" dirty="0" smtClean="0"/>
          </a:p>
          <a:p>
            <a:pPr indent="274320">
              <a:buNone/>
            </a:pPr>
            <a:r>
              <a:rPr lang="ru-RU" dirty="0" smtClean="0"/>
              <a:t>ПРИРОДА</a:t>
            </a:r>
            <a:r>
              <a:rPr lang="en-US" dirty="0" smtClean="0"/>
              <a:t>.</a:t>
            </a:r>
            <a:r>
              <a:rPr lang="ru-RU" dirty="0" smtClean="0"/>
              <a:t>ВМР</a:t>
            </a:r>
          </a:p>
          <a:p>
            <a:pPr indent="274320">
              <a:buNone/>
            </a:pPr>
            <a:r>
              <a:rPr lang="ru-RU" dirty="0" smtClean="0"/>
              <a:t>А.В.ТХТ</a:t>
            </a:r>
          </a:p>
          <a:p>
            <a:pPr indent="274320">
              <a:buNone/>
            </a:pPr>
            <a:r>
              <a:rPr lang="ru-RU" dirty="0" smtClean="0"/>
              <a:t>Рыбалка.</a:t>
            </a:r>
          </a:p>
          <a:p>
            <a:pPr indent="274320">
              <a:buNone/>
            </a:pPr>
            <a:r>
              <a:rPr lang="ru-RU" dirty="0" smtClean="0"/>
              <a:t>8 «А» </a:t>
            </a:r>
            <a:r>
              <a:rPr lang="ru-RU" dirty="0" err="1" smtClean="0"/>
              <a:t>класс.jpg</a:t>
            </a:r>
            <a:endParaRPr lang="ru-RU" dirty="0" smtClean="0"/>
          </a:p>
          <a:p>
            <a:pPr indent="274320">
              <a:buNone/>
            </a:pPr>
            <a:r>
              <a:rPr lang="ru-RU" dirty="0" err="1" smtClean="0"/>
              <a:t>Смешарики.avi</a:t>
            </a:r>
            <a:endParaRPr lang="ru-RU" dirty="0" smtClean="0"/>
          </a:p>
          <a:p>
            <a:pPr indent="274320">
              <a:buNone/>
            </a:pPr>
            <a:r>
              <a:rPr lang="ru-RU" dirty="0" smtClean="0"/>
              <a:t>mp3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Стр. 50-56. 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Задание: Изобразить в виде иерархической структуры следующие полные имена файлов:</a:t>
            </a:r>
          </a:p>
          <a:p>
            <a:pPr>
              <a:buNone/>
            </a:pPr>
            <a:r>
              <a:rPr lang="ru-RU" dirty="0" smtClean="0"/>
              <a:t>C:\Рисунки\Природа\Небо.bmp</a:t>
            </a:r>
          </a:p>
          <a:p>
            <a:pPr>
              <a:buNone/>
            </a:pPr>
            <a:r>
              <a:rPr lang="ru-RU" dirty="0" smtClean="0"/>
              <a:t>C:\Рисунки\Природа\Снег.bmp</a:t>
            </a:r>
          </a:p>
          <a:p>
            <a:pPr>
              <a:buNone/>
            </a:pPr>
            <a:r>
              <a:rPr lang="ru-RU" dirty="0" smtClean="0"/>
              <a:t>C:\Рисунки\Компьютер\Монитор.bmp</a:t>
            </a:r>
          </a:p>
          <a:p>
            <a:pPr>
              <a:buNone/>
            </a:pPr>
            <a:r>
              <a:rPr lang="ru-RU" dirty="0" smtClean="0"/>
              <a:t>C:\Мои </a:t>
            </a:r>
            <a:r>
              <a:rPr lang="ru-RU" dirty="0" err="1" smtClean="0"/>
              <a:t>документы\Доклад.doc</a:t>
            </a: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965245" cy="61115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Файл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214422"/>
            <a:ext cx="7572428" cy="1214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 — это программа или данные, имеющие имя и хранящиеся в долговременной памяти.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785786" y="2571744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747041"/>
            <a:ext cx="9072594" cy="5312906"/>
            <a:chOff x="0" y="747041"/>
            <a:chExt cx="9072594" cy="5312906"/>
          </a:xfrm>
        </p:grpSpPr>
        <p:sp>
          <p:nvSpPr>
            <p:cNvPr id="4" name="Овал 3"/>
            <p:cNvSpPr/>
            <p:nvPr/>
          </p:nvSpPr>
          <p:spPr>
            <a:xfrm>
              <a:off x="3428992" y="2428868"/>
              <a:ext cx="2357454" cy="19288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Имя файла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расширение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 rot="1799991">
              <a:off x="1153182" y="747041"/>
              <a:ext cx="3313584" cy="121444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Сочинение.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 rot="19666467">
              <a:off x="4642636" y="782846"/>
              <a:ext cx="3286938" cy="121444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Бабочка.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bmp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929322" y="2786058"/>
              <a:ext cx="3143272" cy="121444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сентября.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pptx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0" y="2714620"/>
              <a:ext cx="3357554" cy="1214446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Песенка мамонтенка.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mp3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 rot="19719538">
              <a:off x="841979" y="4806620"/>
              <a:ext cx="3558856" cy="121444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Звездные войны.</a:t>
              </a:r>
              <a:r>
                <a:rPr lang="en-US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avi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 rot="1750737">
              <a:off x="4764544" y="4845501"/>
              <a:ext cx="3883057" cy="1214446"/>
            </a:xfrm>
            <a:prstGeom prst="ellipse">
              <a:avLst/>
            </a:prstGeom>
            <a:solidFill>
              <a:srgbClr val="FFCC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Памятка.</a:t>
              </a:r>
              <a:r>
                <a:rPr lang="en-US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txt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6965245" cy="968344"/>
          </a:xfrm>
        </p:spPr>
        <p:txBody>
          <a:bodyPr/>
          <a:lstStyle/>
          <a:p>
            <a:r>
              <a:rPr lang="ru-RU" dirty="0" smtClean="0"/>
              <a:t>Форматирование дисков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500174"/>
            <a:ext cx="7429552" cy="10715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Форматирование – это процесс выделения на диске концентрических дорожек, которые делятся на секторы.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928934"/>
            <a:ext cx="75009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dirty="0" smtClean="0"/>
              <a:t>Для того чтобы на диске можно было хранить файлы, диск должен быть предварительно отформатирован. 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dirty="0" smtClean="0"/>
              <a:t>В процессе форматирования диск разбивается на две области: область хранения файлов и каталог. </a:t>
            </a:r>
          </a:p>
          <a:p>
            <a:pPr indent="457200" algn="just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dirty="0" smtClean="0"/>
              <a:t>Каждой дорожке и каждому сектору присваивается свой порядковый номер.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6965245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Каталог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содержит:</a:t>
            </a:r>
            <a:endParaRPr lang="ru-RU" dirty="0"/>
          </a:p>
        </p:txBody>
      </p:sp>
      <p:cxnSp>
        <p:nvCxnSpPr>
          <p:cNvPr id="5" name="Прямая со стрелкой 4"/>
          <p:cNvCxnSpPr>
            <a:endCxn id="10" idx="3"/>
          </p:cNvCxnSpPr>
          <p:nvPr/>
        </p:nvCxnSpPr>
        <p:spPr>
          <a:xfrm rot="10800000" flipV="1">
            <a:off x="2643174" y="1785926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1" idx="0"/>
          </p:cNvCxnSpPr>
          <p:nvPr/>
        </p:nvCxnSpPr>
        <p:spPr>
          <a:xfrm rot="5400000">
            <a:off x="3536149" y="1893083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2" idx="1"/>
          </p:cNvCxnSpPr>
          <p:nvPr/>
        </p:nvCxnSpPr>
        <p:spPr>
          <a:xfrm>
            <a:off x="5643570" y="1785926"/>
            <a:ext cx="1357322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8" idx="0"/>
          </p:cNvCxnSpPr>
          <p:nvPr/>
        </p:nvCxnSpPr>
        <p:spPr>
          <a:xfrm>
            <a:off x="5000628" y="1785926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428596" y="1785926"/>
            <a:ext cx="8572560" cy="1928826"/>
            <a:chOff x="428596" y="1785926"/>
            <a:chExt cx="8572560" cy="192882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28596" y="1785926"/>
              <a:ext cx="2214578" cy="857256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имя файла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500298" y="2643182"/>
              <a:ext cx="2286016" cy="107157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номер его начального сектора на диске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000892" y="1857364"/>
              <a:ext cx="2000264" cy="92869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объем файла</a:t>
              </a:r>
              <a:endParaRPr lang="ru-RU" dirty="0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4929190" y="2643182"/>
              <a:ext cx="2000264" cy="107157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дату и время  создания файла</a:t>
              </a:r>
              <a:endParaRPr lang="ru-RU" dirty="0"/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857224" y="4286256"/>
          <a:ext cx="7429551" cy="1881871"/>
        </p:xfrm>
        <a:graphic>
          <a:graphicData uri="http://schemas.openxmlformats.org/drawingml/2006/table">
            <a:tbl>
              <a:tblPr/>
              <a:tblGrid>
                <a:gridCol w="1785950"/>
                <a:gridCol w="1185028"/>
                <a:gridCol w="1485489"/>
                <a:gridCol w="1486542"/>
                <a:gridCol w="1486542"/>
              </a:tblGrid>
              <a:tr h="765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Имя файла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Адрес первого сектора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Объем файла в секторах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Дата создания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создания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Сочинение.doc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14.12.2007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13.51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Kлacc.bmp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30.11.2007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14.45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785794"/>
            <a:ext cx="7429552" cy="493727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при сохранении файла на диске всегда будет занято целое количество секторов;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минимальный объем дискового пространства, которое может занимать файл, составляет один сектор;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максимальный объем дискового пространства, которое может занимать файл, соответствует общему количеству секторов на диске;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dirty="0" smtClean="0"/>
              <a:t>полная информация о секторах, которые занимают файлы, содержится в таблице размещения файлов FAT.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642918"/>
          <a:ext cx="750099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477505" cy="68259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Информационная емкость гибких дисков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7572428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Емкость неформатированного гибкого магнитного диска формата 3,6" составляет 1,44 Мбайт.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После форматирования гибкого диска значения его параметров будут следующими: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информационная емкость сектора — 512 байтов;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секторов на дорожке — 18;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дорожек на одной стороне — 80;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сторон — 2.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500306"/>
            <a:ext cx="7715304" cy="392909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Количество секторов: </a:t>
            </a:r>
          </a:p>
          <a:p>
            <a:pPr algn="ctr">
              <a:buNone/>
            </a:pPr>
            <a:r>
              <a:rPr lang="ru-RU" i="1" dirty="0" smtClean="0"/>
              <a:t>N </a:t>
            </a:r>
            <a:r>
              <a:rPr lang="ru-RU" dirty="0" smtClean="0"/>
              <a:t>= 18 * 80 * 2 = 2880.</a:t>
            </a:r>
          </a:p>
          <a:p>
            <a:pPr>
              <a:buNone/>
            </a:pPr>
            <a:r>
              <a:rPr lang="ru-RU" dirty="0" smtClean="0"/>
              <a:t>Информационная емкость: </a:t>
            </a:r>
          </a:p>
          <a:p>
            <a:pPr algn="ctr">
              <a:buNone/>
            </a:pPr>
            <a:r>
              <a:rPr lang="ru-RU" dirty="0" smtClean="0"/>
              <a:t>512 байтов * </a:t>
            </a:r>
            <a:r>
              <a:rPr lang="ru-RU" i="1" dirty="0" smtClean="0"/>
              <a:t>2880 </a:t>
            </a:r>
            <a:r>
              <a:rPr lang="ru-RU" dirty="0" smtClean="0"/>
              <a:t>= 1 474 560 байтов ~ 1 440 Кбайт - </a:t>
            </a:r>
            <a:r>
              <a:rPr lang="ru-RU" dirty="0" smtClean="0">
                <a:solidFill>
                  <a:srgbClr val="FF0000"/>
                </a:solidFill>
              </a:rPr>
              <a:t>1,40625 Мбайт.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Для записи данных доступно только 2847 секторов (остальные секторы заняты служебной информацией)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Информационная емкость, доступная для записи:</a:t>
            </a:r>
          </a:p>
          <a:p>
            <a:pPr algn="ctr">
              <a:buNone/>
            </a:pPr>
            <a:r>
              <a:rPr lang="ru-RU" dirty="0" smtClean="0"/>
              <a:t>512 байтов * 2847 = 1 457 664 байта = 1423,5 Кбайт = </a:t>
            </a:r>
            <a:r>
              <a:rPr lang="ru-RU" dirty="0" smtClean="0">
                <a:solidFill>
                  <a:srgbClr val="FF0000"/>
                </a:solidFill>
              </a:rPr>
              <a:t>1,39 Мбайт.</a:t>
            </a:r>
          </a:p>
          <a:p>
            <a:endParaRPr lang="ru-RU" dirty="0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6673" name="Object 1"/>
          <p:cNvGraphicFramePr>
            <a:graphicFrameLocks noChangeAspect="1"/>
          </p:cNvGraphicFramePr>
          <p:nvPr/>
        </p:nvGraphicFramePr>
        <p:xfrm>
          <a:off x="2857488" y="43176"/>
          <a:ext cx="3143272" cy="2457130"/>
        </p:xfrm>
        <a:graphic>
          <a:graphicData uri="http://schemas.openxmlformats.org/presentationml/2006/ole">
            <p:oleObj spid="_x0000_s156673" name="Точечный рисунок" r:id="rId3" imgW="3228571" imgH="2523810" progId="PBrush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640</TotalTime>
  <Words>734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Кнопка</vt:lpstr>
      <vt:lpstr>Точечный рисунок</vt:lpstr>
      <vt:lpstr>Файлы. Файловая система</vt:lpstr>
      <vt:lpstr>Файл</vt:lpstr>
      <vt:lpstr>Слайд 3</vt:lpstr>
      <vt:lpstr>Форматирование дисков</vt:lpstr>
      <vt:lpstr>Каталог содержит:</vt:lpstr>
      <vt:lpstr>Слайд 6</vt:lpstr>
      <vt:lpstr>Слайд 7</vt:lpstr>
      <vt:lpstr>Информационная емкость гибких дисков</vt:lpstr>
      <vt:lpstr>Слайд 9</vt:lpstr>
      <vt:lpstr>Файловая система</vt:lpstr>
      <vt:lpstr>Слайд 11</vt:lpstr>
      <vt:lpstr>Слайд 12</vt:lpstr>
      <vt:lpstr>Путь к файлу</vt:lpstr>
      <vt:lpstr>Практическое занятие</vt:lpstr>
      <vt:lpstr>Практическое занятие</vt:lpstr>
      <vt:lpstr>Практическое занятие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121</cp:revision>
  <dcterms:created xsi:type="dcterms:W3CDTF">2015-01-11T15:58:15Z</dcterms:created>
  <dcterms:modified xsi:type="dcterms:W3CDTF">2015-12-01T05:55:12Z</dcterms:modified>
</cp:coreProperties>
</file>