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7" r:id="rId5"/>
    <p:sldId id="278" r:id="rId6"/>
    <p:sldId id="280" r:id="rId7"/>
    <p:sldId id="281" r:id="rId8"/>
    <p:sldId id="282" r:id="rId9"/>
    <p:sldId id="283" r:id="rId10"/>
    <p:sldId id="285" r:id="rId11"/>
    <p:sldId id="260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14C"/>
    <a:srgbClr val="000099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4CB1C-233D-43E7-B787-616DD3ED948B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9AB84F-CFAE-409A-B7DF-B86C1C370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77B3C8-EA64-4B1D-B853-4BABA77598C9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8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345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50A1B2-79DC-45F7-BDF8-D98001A6F722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244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41AD8-C179-41B8-8C59-BBF745CAD2BD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757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E6FDC-7AE2-473E-B04C-BBD39F462C47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2030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9BC47-0B62-4217-9BF1-F0FCD76C1FF7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5409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D0539-5657-45B8-93CE-EF1FB807708E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601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293024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4B18-6D48-400E-8F03-8A0B5671F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762100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2B0-A2DA-49B7-8C4E-963CCEF21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101080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489941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8847859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4FCC-027D-4673-AF41-38C759A86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036890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4F1E-9685-4C1C-AFB7-962E667ED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58652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6126-3F53-414C-AC44-455B22EE47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165424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6852-FDE3-4FAD-8966-71366503E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639534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81D-3713-4D1C-8FFA-F9CE6E0F2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43034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9EA7-F032-4858-ADF4-B683B1862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48036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F3D1E4-06B9-4185-A98C-AA37379B0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2387600"/>
            <a:ext cx="7092950" cy="190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  <a:cs typeface="+mj-cs"/>
              </a:rPr>
              <a:t>ОБЪЕКТЫ ИЗУЧЕНИЯ В ИНФОРМАТИКЕ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9563" y="0"/>
            <a:ext cx="8620125" cy="1214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Состояние</a:t>
            </a:r>
            <a:r>
              <a:rPr lang="ru-RU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 </a:t>
            </a: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объекта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390136" cy="566124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142875"/>
            <a:ext cx="7643813" cy="6334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  <a:cs typeface="+mj-cs"/>
              </a:rPr>
              <a:t>Самое главное</a:t>
            </a:r>
          </a:p>
        </p:txBody>
      </p:sp>
      <p:sp>
        <p:nvSpPr>
          <p:cNvPr id="22531" name="Объект 4"/>
          <p:cNvSpPr>
            <a:spLocks noGrp="1"/>
          </p:cNvSpPr>
          <p:nvPr>
            <p:ph idx="1"/>
          </p:nvPr>
        </p:nvSpPr>
        <p:spPr>
          <a:xfrm>
            <a:off x="428625" y="2060575"/>
            <a:ext cx="8258175" cy="3921125"/>
          </a:xfrm>
        </p:spPr>
        <p:txBody>
          <a:bodyPr/>
          <a:lstStyle/>
          <a:p>
            <a:pPr eaLnBrk="1" hangingPunct="1"/>
            <a:r>
              <a:rPr lang="ru-RU" altLang="ru-RU" smtClean="0"/>
              <a:t>В сообщении об объекте человек  может описать его признаки – свойства, действия, поведение, состояние.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8"/>
          <p:cNvSpPr>
            <a:spLocks noGrp="1"/>
          </p:cNvSpPr>
          <p:nvPr>
            <p:ph idx="1"/>
          </p:nvPr>
        </p:nvSpPr>
        <p:spPr>
          <a:xfrm>
            <a:off x="571500" y="846138"/>
            <a:ext cx="8572500" cy="5822950"/>
          </a:xfrm>
        </p:spPr>
        <p:txBody>
          <a:bodyPr/>
          <a:lstStyle/>
          <a:p>
            <a:pPr>
              <a:defRPr/>
            </a:pPr>
            <a:r>
              <a:rPr lang="ru-RU" altLang="ru-RU" sz="2800" dirty="0"/>
              <a:t>Стр. 7-11</a:t>
            </a:r>
          </a:p>
          <a:p>
            <a:pPr>
              <a:defRPr/>
            </a:pPr>
            <a:r>
              <a:rPr lang="ru-RU" altLang="ru-RU" sz="2600" dirty="0"/>
              <a:t>Задание: </a:t>
            </a:r>
            <a:r>
              <a:rPr lang="ru-RU" sz="2600" dirty="0"/>
              <a:t>письменно ответьте на следующие вопросы: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600" dirty="0"/>
              <a:t>а) значением какой величины определяется переход чайника в состояние «кипит»?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600" dirty="0"/>
              <a:t>б) в каком состоянии находится вода, если её нельзя вылить из чашки?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600" dirty="0"/>
              <a:t>в) в каком состоянии находится карандаш, когда с его помощью нельзя ничего написать или нарисовать?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600" dirty="0"/>
              <a:t>г) в каком состоянии находится долька яблока, если её можно согнуть, и она при этом не ломается?</a:t>
            </a:r>
            <a:endParaRPr lang="ru-RU" altLang="ru-RU" sz="2600" dirty="0"/>
          </a:p>
        </p:txBody>
      </p:sp>
      <p:sp>
        <p:nvSpPr>
          <p:cNvPr id="23555" name="Заголовок 2"/>
          <p:cNvSpPr txBox="1">
            <a:spLocks/>
          </p:cNvSpPr>
          <p:nvPr/>
        </p:nvSpPr>
        <p:spPr bwMode="auto">
          <a:xfrm>
            <a:off x="806450" y="60325"/>
            <a:ext cx="7643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1F497D"/>
                </a:solidFill>
                <a:latin typeface="Calibri" panose="020F0502020204030204" pitchFamily="34" charset="0"/>
              </a:rPr>
              <a:t>Домашнее задание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643812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Что изучает информатика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4188" y="1122363"/>
            <a:ext cx="6961187" cy="43783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85725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наука, изучающая закономерности протекания процессов передачи, хранения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обработки информации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природе, обществе, технике,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способы автоматизации этих процессов с помощью компьютера.</a:t>
            </a:r>
          </a:p>
        </p:txBody>
      </p:sp>
      <p:sp>
        <p:nvSpPr>
          <p:cNvPr id="4" name="Овал 3"/>
          <p:cNvSpPr/>
          <p:nvPr/>
        </p:nvSpPr>
        <p:spPr>
          <a:xfrm>
            <a:off x="571500" y="114300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47625"/>
            <a:ext cx="7643812" cy="1166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Объекты информатики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45582"/>
            <a:ext cx="7920880" cy="52048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539750" y="0"/>
            <a:ext cx="8604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Признаки объектов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7560840" cy="515572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Свойства объекта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42999"/>
            <a:ext cx="7920880" cy="559120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Свойства объекта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47370"/>
            <a:ext cx="8064896" cy="54000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Действия объекта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1142999"/>
            <a:ext cx="8177534" cy="523743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Действия объекта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08" y="1154174"/>
            <a:ext cx="8067661" cy="450707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8620125" cy="1214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Поведение</a:t>
            </a:r>
            <a:r>
              <a:rPr lang="ru-RU" b="0" dirty="0">
                <a:solidFill>
                  <a:schemeClr val="folHlink"/>
                </a:solidFill>
              </a:rPr>
              <a:t> </a:t>
            </a:r>
            <a:r>
              <a:rPr lang="ru-RU" kern="0" dirty="0">
                <a:solidFill>
                  <a:srgbClr val="1F497D"/>
                </a:solidFill>
              </a:rPr>
              <a:t>объекта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52736"/>
            <a:ext cx="8064896" cy="543283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141</Words>
  <Application>Microsoft Office PowerPoint</Application>
  <PresentationFormat>Экран (4:3)</PresentationFormat>
  <Paragraphs>27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Tahoma</vt:lpstr>
      <vt:lpstr>Тема Office</vt:lpstr>
      <vt:lpstr>ОБЪЕКТЫ ИЗУЧЕНИЯ В ИНФОРМАТИКЕ</vt:lpstr>
      <vt:lpstr>Что изучает информатика</vt:lpstr>
      <vt:lpstr>Объекты информатики</vt:lpstr>
      <vt:lpstr>Презентация PowerPoint</vt:lpstr>
      <vt:lpstr>Свойства объекта</vt:lpstr>
      <vt:lpstr>Свойства объекта</vt:lpstr>
      <vt:lpstr>Действия объекта</vt:lpstr>
      <vt:lpstr>Действия объекта</vt:lpstr>
      <vt:lpstr>Поведение объекта</vt:lpstr>
      <vt:lpstr>Презентация PowerPoint</vt:lpstr>
      <vt:lpstr>Самое главное</vt:lpstr>
      <vt:lpstr>Презентация PowerPoint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48</cp:revision>
  <dcterms:created xsi:type="dcterms:W3CDTF">2011-09-19T18:11:49Z</dcterms:created>
  <dcterms:modified xsi:type="dcterms:W3CDTF">2017-01-14T15:42:38Z</dcterms:modified>
</cp:coreProperties>
</file>