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9"/>
  </p:notesMasterIdLst>
  <p:sldIdLst>
    <p:sldId id="256" r:id="rId3"/>
    <p:sldId id="262" r:id="rId4"/>
    <p:sldId id="264" r:id="rId5"/>
    <p:sldId id="265" r:id="rId6"/>
    <p:sldId id="266" r:id="rId7"/>
    <p:sldId id="263" r:id="rId8"/>
    <p:sldId id="268" r:id="rId9"/>
    <p:sldId id="273" r:id="rId10"/>
    <p:sldId id="270" r:id="rId11"/>
    <p:sldId id="271" r:id="rId12"/>
    <p:sldId id="272" r:id="rId13"/>
    <p:sldId id="260" r:id="rId14"/>
    <p:sldId id="289" r:id="rId15"/>
    <p:sldId id="261" r:id="rId16"/>
    <p:sldId id="286" r:id="rId17"/>
    <p:sldId id="287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414C"/>
    <a:srgbClr val="000099"/>
    <a:srgbClr val="006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88248B-0234-4D90-9E9B-4715A74385C9}" type="doc">
      <dgm:prSet loTypeId="urn:microsoft.com/office/officeart/2005/8/layout/hierarchy1" loCatId="hierarchy" qsTypeId="urn:microsoft.com/office/officeart/2005/8/quickstyle/simple1#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43F2D5D-2AA1-4B0C-AB54-CE1D0409CF3D}">
      <dgm:prSet phldrT="[Текст]"/>
      <dgm:spPr/>
      <dgm:t>
        <a:bodyPr/>
        <a:lstStyle/>
        <a:p>
          <a:r>
            <a:rPr lang="ru-RU" b="1" dirty="0">
              <a:solidFill>
                <a:schemeClr val="tx2">
                  <a:lumMod val="75000"/>
                </a:schemeClr>
              </a:solidFill>
              <a:effectLst/>
            </a:rPr>
            <a:t>ИМЯ</a:t>
          </a:r>
        </a:p>
      </dgm:t>
    </dgm:pt>
    <dgm:pt modelId="{C2F67489-AFFA-4F35-94BF-7692CC55F6C2}" type="parTrans" cxnId="{0E409D18-6847-4618-8A3D-D019291A30A2}">
      <dgm:prSet/>
      <dgm:spPr/>
      <dgm:t>
        <a:bodyPr/>
        <a:lstStyle/>
        <a:p>
          <a:endParaRPr lang="ru-RU"/>
        </a:p>
      </dgm:t>
    </dgm:pt>
    <dgm:pt modelId="{CF6342D9-EA8C-4E71-B08E-93E067F40D85}" type="sibTrans" cxnId="{0E409D18-6847-4618-8A3D-D019291A30A2}">
      <dgm:prSet/>
      <dgm:spPr/>
      <dgm:t>
        <a:bodyPr/>
        <a:lstStyle/>
        <a:p>
          <a:endParaRPr lang="ru-RU"/>
        </a:p>
      </dgm:t>
    </dgm:pt>
    <dgm:pt modelId="{3BD3B9AD-7C21-45EC-93B9-059114A03D8F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</a:rPr>
            <a:t>Общее</a:t>
          </a:r>
        </a:p>
      </dgm:t>
    </dgm:pt>
    <dgm:pt modelId="{DFA0FFE3-0EE6-40D2-A27E-2EF1DA6A68A8}" type="parTrans" cxnId="{0C70C4F3-84A8-4A1D-AB29-131B94696D47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dirty="0"/>
        </a:p>
      </dgm:t>
    </dgm:pt>
    <dgm:pt modelId="{D737ECBB-8364-4A9A-8D30-B78571D53959}" type="sibTrans" cxnId="{0C70C4F3-84A8-4A1D-AB29-131B94696D47}">
      <dgm:prSet/>
      <dgm:spPr/>
      <dgm:t>
        <a:bodyPr/>
        <a:lstStyle/>
        <a:p>
          <a:endParaRPr lang="ru-RU"/>
        </a:p>
      </dgm:t>
    </dgm:pt>
    <dgm:pt modelId="{FB51122A-E755-4349-B2FA-B1145D3422E2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</a:rPr>
            <a:t>Единичное</a:t>
          </a:r>
        </a:p>
      </dgm:t>
    </dgm:pt>
    <dgm:pt modelId="{69278D0B-2945-499B-A326-9CFAFB743151}" type="parTrans" cxnId="{B32DE039-B8C3-4FF8-9E44-A7D893D9F7A9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dirty="0"/>
        </a:p>
      </dgm:t>
    </dgm:pt>
    <dgm:pt modelId="{35A3E70E-4F7B-4AFC-B3DE-8A8183AD6301}" type="sibTrans" cxnId="{B32DE039-B8C3-4FF8-9E44-A7D893D9F7A9}">
      <dgm:prSet/>
      <dgm:spPr/>
      <dgm:t>
        <a:bodyPr/>
        <a:lstStyle/>
        <a:p>
          <a:endParaRPr lang="ru-RU"/>
        </a:p>
      </dgm:t>
    </dgm:pt>
    <dgm:pt modelId="{53A324A3-7CF2-4817-AD62-4B9FB17378E2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solidFill>
                <a:schemeClr val="accent4">
                  <a:lumMod val="50000"/>
                </a:schemeClr>
              </a:solidFill>
            </a:rPr>
            <a:t>Собственное</a:t>
          </a:r>
        </a:p>
      </dgm:t>
    </dgm:pt>
    <dgm:pt modelId="{DE7D1A13-96ED-4659-ABBD-C0D5431E58E8}" type="parTrans" cxnId="{4E0CF63E-A41E-494A-8A44-FECBDB5361BB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dirty="0"/>
        </a:p>
      </dgm:t>
    </dgm:pt>
    <dgm:pt modelId="{8A422EF8-BB7F-4E54-98AB-1517F21F48F2}" type="sibTrans" cxnId="{4E0CF63E-A41E-494A-8A44-FECBDB5361BB}">
      <dgm:prSet/>
      <dgm:spPr/>
      <dgm:t>
        <a:bodyPr/>
        <a:lstStyle/>
        <a:p>
          <a:endParaRPr lang="ru-RU"/>
        </a:p>
      </dgm:t>
    </dgm:pt>
    <dgm:pt modelId="{BA61288E-FA13-4984-9EFE-871B91D16504}" type="pres">
      <dgm:prSet presAssocID="{CB88248B-0234-4D90-9E9B-4715A74385C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7840548-C759-4CB1-88F6-D3DD03FBE036}" type="pres">
      <dgm:prSet presAssocID="{C43F2D5D-2AA1-4B0C-AB54-CE1D0409CF3D}" presName="hierRoot1" presStyleCnt="0"/>
      <dgm:spPr/>
    </dgm:pt>
    <dgm:pt modelId="{30755AEA-D10E-4EAF-AD42-BD2F4DC8DFB3}" type="pres">
      <dgm:prSet presAssocID="{C43F2D5D-2AA1-4B0C-AB54-CE1D0409CF3D}" presName="composite" presStyleCnt="0"/>
      <dgm:spPr/>
    </dgm:pt>
    <dgm:pt modelId="{911FA430-10DC-4168-885F-E8F607C00C27}" type="pres">
      <dgm:prSet presAssocID="{C43F2D5D-2AA1-4B0C-AB54-CE1D0409CF3D}" presName="background" presStyleLbl="node0" presStyleIdx="0" presStyleCnt="1"/>
      <dgm:spPr/>
    </dgm:pt>
    <dgm:pt modelId="{66721623-ABDC-4D22-9226-FFC8F1D257D9}" type="pres">
      <dgm:prSet presAssocID="{C43F2D5D-2AA1-4B0C-AB54-CE1D0409CF3D}" presName="text" presStyleLbl="fgAcc0" presStyleIdx="0" presStyleCnt="1" custScaleX="1151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2EE01F-3272-475C-93BB-2F0192D8A8BE}" type="pres">
      <dgm:prSet presAssocID="{C43F2D5D-2AA1-4B0C-AB54-CE1D0409CF3D}" presName="hierChild2" presStyleCnt="0"/>
      <dgm:spPr/>
    </dgm:pt>
    <dgm:pt modelId="{F3BDC452-5D62-4928-8118-EBF4C45B7620}" type="pres">
      <dgm:prSet presAssocID="{DFA0FFE3-0EE6-40D2-A27E-2EF1DA6A68A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A8C9480-3F6C-4801-BF3F-3062E06190DA}" type="pres">
      <dgm:prSet presAssocID="{3BD3B9AD-7C21-45EC-93B9-059114A03D8F}" presName="hierRoot2" presStyleCnt="0"/>
      <dgm:spPr/>
    </dgm:pt>
    <dgm:pt modelId="{20D8D687-C65A-44E4-B283-8E6E801F9B17}" type="pres">
      <dgm:prSet presAssocID="{3BD3B9AD-7C21-45EC-93B9-059114A03D8F}" presName="composite2" presStyleCnt="0"/>
      <dgm:spPr/>
    </dgm:pt>
    <dgm:pt modelId="{E5DF4102-C2F6-4B8C-895F-8077D9EA5C6E}" type="pres">
      <dgm:prSet presAssocID="{3BD3B9AD-7C21-45EC-93B9-059114A03D8F}" presName="background2" presStyleLbl="node2" presStyleIdx="0" presStyleCnt="2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</dgm:pt>
    <dgm:pt modelId="{2153F981-9373-47D4-80AB-42AC58F740CF}" type="pres">
      <dgm:prSet presAssocID="{3BD3B9AD-7C21-45EC-93B9-059114A03D8F}" presName="text2" presStyleLbl="fgAcc2" presStyleIdx="0" presStyleCnt="2" custScaleX="1911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186A07-11E7-4F50-8BDE-7D079FDB1FC4}" type="pres">
      <dgm:prSet presAssocID="{3BD3B9AD-7C21-45EC-93B9-059114A03D8F}" presName="hierChild3" presStyleCnt="0"/>
      <dgm:spPr/>
    </dgm:pt>
    <dgm:pt modelId="{A9AAA195-D24C-413F-ADFA-699C10A70FEE}" type="pres">
      <dgm:prSet presAssocID="{69278D0B-2945-499B-A326-9CFAFB74315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BA4C2AA-A041-4B79-BA39-A7C7D9B773F8}" type="pres">
      <dgm:prSet presAssocID="{FB51122A-E755-4349-B2FA-B1145D3422E2}" presName="hierRoot2" presStyleCnt="0"/>
      <dgm:spPr/>
    </dgm:pt>
    <dgm:pt modelId="{3A411B5B-B6F0-477E-9918-AF6952FAE2ED}" type="pres">
      <dgm:prSet presAssocID="{FB51122A-E755-4349-B2FA-B1145D3422E2}" presName="composite2" presStyleCnt="0"/>
      <dgm:spPr/>
    </dgm:pt>
    <dgm:pt modelId="{6197A5F8-87BA-43E1-9888-6FEC5C35CB75}" type="pres">
      <dgm:prSet presAssocID="{FB51122A-E755-4349-B2FA-B1145D3422E2}" presName="background2" presStyleLbl="node2" presStyleIdx="1" presStyleCnt="2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</dgm:pt>
    <dgm:pt modelId="{B8B933E9-2B65-4652-868F-3ABF4A748F88}" type="pres">
      <dgm:prSet presAssocID="{FB51122A-E755-4349-B2FA-B1145D3422E2}" presName="text2" presStyleLbl="fgAcc2" presStyleIdx="1" presStyleCnt="2" custScaleX="1911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7CD4D0-AF33-4D46-8936-F25208F70922}" type="pres">
      <dgm:prSet presAssocID="{FB51122A-E755-4349-B2FA-B1145D3422E2}" presName="hierChild3" presStyleCnt="0"/>
      <dgm:spPr/>
    </dgm:pt>
    <dgm:pt modelId="{23AEF7D1-F4BC-4B7A-B388-4535647D3D6B}" type="pres">
      <dgm:prSet presAssocID="{DE7D1A13-96ED-4659-ABBD-C0D5431E58E8}" presName="Name17" presStyleLbl="parChTrans1D3" presStyleIdx="0" presStyleCnt="1"/>
      <dgm:spPr/>
      <dgm:t>
        <a:bodyPr/>
        <a:lstStyle/>
        <a:p>
          <a:endParaRPr lang="ru-RU"/>
        </a:p>
      </dgm:t>
    </dgm:pt>
    <dgm:pt modelId="{6F65D6A1-64B3-46B7-84CE-A4538819CADE}" type="pres">
      <dgm:prSet presAssocID="{53A324A3-7CF2-4817-AD62-4B9FB17378E2}" presName="hierRoot3" presStyleCnt="0"/>
      <dgm:spPr/>
    </dgm:pt>
    <dgm:pt modelId="{7EE2D23D-3719-4C49-B42E-B6C5CAFECC98}" type="pres">
      <dgm:prSet presAssocID="{53A324A3-7CF2-4817-AD62-4B9FB17378E2}" presName="composite3" presStyleCnt="0"/>
      <dgm:spPr/>
    </dgm:pt>
    <dgm:pt modelId="{54161283-D141-4522-870F-3A60C449F677}" type="pres">
      <dgm:prSet presAssocID="{53A324A3-7CF2-4817-AD62-4B9FB17378E2}" presName="background3" presStyleLbl="node3" presStyleIdx="0" presStyleCn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19D1EE92-0318-42DA-828B-6FF62E580C53}" type="pres">
      <dgm:prSet presAssocID="{53A324A3-7CF2-4817-AD62-4B9FB17378E2}" presName="text3" presStyleLbl="fgAcc3" presStyleIdx="0" presStyleCnt="1" custScaleX="1911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42356A-9823-4B64-B70D-62C2F99BEBFA}" type="pres">
      <dgm:prSet presAssocID="{53A324A3-7CF2-4817-AD62-4B9FB17378E2}" presName="hierChild4" presStyleCnt="0"/>
      <dgm:spPr/>
    </dgm:pt>
  </dgm:ptLst>
  <dgm:cxnLst>
    <dgm:cxn modelId="{E002ABEF-BD64-4420-A163-123F6D672E34}" type="presOf" srcId="{C43F2D5D-2AA1-4B0C-AB54-CE1D0409CF3D}" destId="{66721623-ABDC-4D22-9226-FFC8F1D257D9}" srcOrd="0" destOrd="0" presId="urn:microsoft.com/office/officeart/2005/8/layout/hierarchy1"/>
    <dgm:cxn modelId="{6E606DF9-5CEF-47FE-9F70-5156AE16946B}" type="presOf" srcId="{DFA0FFE3-0EE6-40D2-A27E-2EF1DA6A68A8}" destId="{F3BDC452-5D62-4928-8118-EBF4C45B7620}" srcOrd="0" destOrd="0" presId="urn:microsoft.com/office/officeart/2005/8/layout/hierarchy1"/>
    <dgm:cxn modelId="{25783670-F478-4677-95DA-90218695B498}" type="presOf" srcId="{CB88248B-0234-4D90-9E9B-4715A74385C9}" destId="{BA61288E-FA13-4984-9EFE-871B91D16504}" srcOrd="0" destOrd="0" presId="urn:microsoft.com/office/officeart/2005/8/layout/hierarchy1"/>
    <dgm:cxn modelId="{BE753E52-5DB5-4046-A217-F065E5466C08}" type="presOf" srcId="{3BD3B9AD-7C21-45EC-93B9-059114A03D8F}" destId="{2153F981-9373-47D4-80AB-42AC58F740CF}" srcOrd="0" destOrd="0" presId="urn:microsoft.com/office/officeart/2005/8/layout/hierarchy1"/>
    <dgm:cxn modelId="{0E409D18-6847-4618-8A3D-D019291A30A2}" srcId="{CB88248B-0234-4D90-9E9B-4715A74385C9}" destId="{C43F2D5D-2AA1-4B0C-AB54-CE1D0409CF3D}" srcOrd="0" destOrd="0" parTransId="{C2F67489-AFFA-4F35-94BF-7692CC55F6C2}" sibTransId="{CF6342D9-EA8C-4E71-B08E-93E067F40D85}"/>
    <dgm:cxn modelId="{4E0CF63E-A41E-494A-8A44-FECBDB5361BB}" srcId="{FB51122A-E755-4349-B2FA-B1145D3422E2}" destId="{53A324A3-7CF2-4817-AD62-4B9FB17378E2}" srcOrd="0" destOrd="0" parTransId="{DE7D1A13-96ED-4659-ABBD-C0D5431E58E8}" sibTransId="{8A422EF8-BB7F-4E54-98AB-1517F21F48F2}"/>
    <dgm:cxn modelId="{6383E442-1A35-40B0-8F94-36B6A04709EB}" type="presOf" srcId="{53A324A3-7CF2-4817-AD62-4B9FB17378E2}" destId="{19D1EE92-0318-42DA-828B-6FF62E580C53}" srcOrd="0" destOrd="0" presId="urn:microsoft.com/office/officeart/2005/8/layout/hierarchy1"/>
    <dgm:cxn modelId="{0C70C4F3-84A8-4A1D-AB29-131B94696D47}" srcId="{C43F2D5D-2AA1-4B0C-AB54-CE1D0409CF3D}" destId="{3BD3B9AD-7C21-45EC-93B9-059114A03D8F}" srcOrd="0" destOrd="0" parTransId="{DFA0FFE3-0EE6-40D2-A27E-2EF1DA6A68A8}" sibTransId="{D737ECBB-8364-4A9A-8D30-B78571D53959}"/>
    <dgm:cxn modelId="{469E5CE5-B7C8-4360-9E72-C5F35AA29F6E}" type="presOf" srcId="{69278D0B-2945-499B-A326-9CFAFB743151}" destId="{A9AAA195-D24C-413F-ADFA-699C10A70FEE}" srcOrd="0" destOrd="0" presId="urn:microsoft.com/office/officeart/2005/8/layout/hierarchy1"/>
    <dgm:cxn modelId="{7CD55AB4-7B9D-4C91-A925-1701F06E713B}" type="presOf" srcId="{DE7D1A13-96ED-4659-ABBD-C0D5431E58E8}" destId="{23AEF7D1-F4BC-4B7A-B388-4535647D3D6B}" srcOrd="0" destOrd="0" presId="urn:microsoft.com/office/officeart/2005/8/layout/hierarchy1"/>
    <dgm:cxn modelId="{900D4B7B-17DE-488F-8B43-5BDB3584322F}" type="presOf" srcId="{FB51122A-E755-4349-B2FA-B1145D3422E2}" destId="{B8B933E9-2B65-4652-868F-3ABF4A748F88}" srcOrd="0" destOrd="0" presId="urn:microsoft.com/office/officeart/2005/8/layout/hierarchy1"/>
    <dgm:cxn modelId="{B32DE039-B8C3-4FF8-9E44-A7D893D9F7A9}" srcId="{C43F2D5D-2AA1-4B0C-AB54-CE1D0409CF3D}" destId="{FB51122A-E755-4349-B2FA-B1145D3422E2}" srcOrd="1" destOrd="0" parTransId="{69278D0B-2945-499B-A326-9CFAFB743151}" sibTransId="{35A3E70E-4F7B-4AFC-B3DE-8A8183AD6301}"/>
    <dgm:cxn modelId="{A0A89081-9D6D-46A6-953D-4A1B089613A3}" type="presParOf" srcId="{BA61288E-FA13-4984-9EFE-871B91D16504}" destId="{57840548-C759-4CB1-88F6-D3DD03FBE036}" srcOrd="0" destOrd="0" presId="urn:microsoft.com/office/officeart/2005/8/layout/hierarchy1"/>
    <dgm:cxn modelId="{8D34127A-C254-4275-AE95-AFDC73E67E75}" type="presParOf" srcId="{57840548-C759-4CB1-88F6-D3DD03FBE036}" destId="{30755AEA-D10E-4EAF-AD42-BD2F4DC8DFB3}" srcOrd="0" destOrd="0" presId="urn:microsoft.com/office/officeart/2005/8/layout/hierarchy1"/>
    <dgm:cxn modelId="{E5D2E47B-6CCC-4ED1-8494-4AAFD67D427A}" type="presParOf" srcId="{30755AEA-D10E-4EAF-AD42-BD2F4DC8DFB3}" destId="{911FA430-10DC-4168-885F-E8F607C00C27}" srcOrd="0" destOrd="0" presId="urn:microsoft.com/office/officeart/2005/8/layout/hierarchy1"/>
    <dgm:cxn modelId="{B2FDFEF3-75A6-4A70-A923-B37296915E23}" type="presParOf" srcId="{30755AEA-D10E-4EAF-AD42-BD2F4DC8DFB3}" destId="{66721623-ABDC-4D22-9226-FFC8F1D257D9}" srcOrd="1" destOrd="0" presId="urn:microsoft.com/office/officeart/2005/8/layout/hierarchy1"/>
    <dgm:cxn modelId="{F726C41C-D1D7-4C15-8901-DFDAEC926E52}" type="presParOf" srcId="{57840548-C759-4CB1-88F6-D3DD03FBE036}" destId="{C22EE01F-3272-475C-93BB-2F0192D8A8BE}" srcOrd="1" destOrd="0" presId="urn:microsoft.com/office/officeart/2005/8/layout/hierarchy1"/>
    <dgm:cxn modelId="{97392862-4A82-4C53-9441-0A9F549261EB}" type="presParOf" srcId="{C22EE01F-3272-475C-93BB-2F0192D8A8BE}" destId="{F3BDC452-5D62-4928-8118-EBF4C45B7620}" srcOrd="0" destOrd="0" presId="urn:microsoft.com/office/officeart/2005/8/layout/hierarchy1"/>
    <dgm:cxn modelId="{2A29D18D-139C-4ED2-BA89-281EF4E68EF0}" type="presParOf" srcId="{C22EE01F-3272-475C-93BB-2F0192D8A8BE}" destId="{FA8C9480-3F6C-4801-BF3F-3062E06190DA}" srcOrd="1" destOrd="0" presId="urn:microsoft.com/office/officeart/2005/8/layout/hierarchy1"/>
    <dgm:cxn modelId="{CCB30BAC-A350-4906-B0DB-2296FE0EACAB}" type="presParOf" srcId="{FA8C9480-3F6C-4801-BF3F-3062E06190DA}" destId="{20D8D687-C65A-44E4-B283-8E6E801F9B17}" srcOrd="0" destOrd="0" presId="urn:microsoft.com/office/officeart/2005/8/layout/hierarchy1"/>
    <dgm:cxn modelId="{7140F13D-BCB8-4B57-9D56-A652DF8756C1}" type="presParOf" srcId="{20D8D687-C65A-44E4-B283-8E6E801F9B17}" destId="{E5DF4102-C2F6-4B8C-895F-8077D9EA5C6E}" srcOrd="0" destOrd="0" presId="urn:microsoft.com/office/officeart/2005/8/layout/hierarchy1"/>
    <dgm:cxn modelId="{7BEDBD5C-9FB2-4DAE-8605-77FDB1E33696}" type="presParOf" srcId="{20D8D687-C65A-44E4-B283-8E6E801F9B17}" destId="{2153F981-9373-47D4-80AB-42AC58F740CF}" srcOrd="1" destOrd="0" presId="urn:microsoft.com/office/officeart/2005/8/layout/hierarchy1"/>
    <dgm:cxn modelId="{93263744-1C6F-43CC-8D3C-0D1B217AC715}" type="presParOf" srcId="{FA8C9480-3F6C-4801-BF3F-3062E06190DA}" destId="{52186A07-11E7-4F50-8BDE-7D079FDB1FC4}" srcOrd="1" destOrd="0" presId="urn:microsoft.com/office/officeart/2005/8/layout/hierarchy1"/>
    <dgm:cxn modelId="{05304492-97F6-497F-B4F5-74792CF00430}" type="presParOf" srcId="{C22EE01F-3272-475C-93BB-2F0192D8A8BE}" destId="{A9AAA195-D24C-413F-ADFA-699C10A70FEE}" srcOrd="2" destOrd="0" presId="urn:microsoft.com/office/officeart/2005/8/layout/hierarchy1"/>
    <dgm:cxn modelId="{2C13E9D3-07EE-48D2-8627-426323C74222}" type="presParOf" srcId="{C22EE01F-3272-475C-93BB-2F0192D8A8BE}" destId="{0BA4C2AA-A041-4B79-BA39-A7C7D9B773F8}" srcOrd="3" destOrd="0" presId="urn:microsoft.com/office/officeart/2005/8/layout/hierarchy1"/>
    <dgm:cxn modelId="{9DDB2A47-14F6-4147-AB0E-80A24C99B000}" type="presParOf" srcId="{0BA4C2AA-A041-4B79-BA39-A7C7D9B773F8}" destId="{3A411B5B-B6F0-477E-9918-AF6952FAE2ED}" srcOrd="0" destOrd="0" presId="urn:microsoft.com/office/officeart/2005/8/layout/hierarchy1"/>
    <dgm:cxn modelId="{226DEF5A-6E2C-41FD-8439-470872940EEE}" type="presParOf" srcId="{3A411B5B-B6F0-477E-9918-AF6952FAE2ED}" destId="{6197A5F8-87BA-43E1-9888-6FEC5C35CB75}" srcOrd="0" destOrd="0" presId="urn:microsoft.com/office/officeart/2005/8/layout/hierarchy1"/>
    <dgm:cxn modelId="{C250AEA6-4844-4078-8392-DD5D366C771C}" type="presParOf" srcId="{3A411B5B-B6F0-477E-9918-AF6952FAE2ED}" destId="{B8B933E9-2B65-4652-868F-3ABF4A748F88}" srcOrd="1" destOrd="0" presId="urn:microsoft.com/office/officeart/2005/8/layout/hierarchy1"/>
    <dgm:cxn modelId="{B29FDB14-9E12-489A-8B34-04682C75C33D}" type="presParOf" srcId="{0BA4C2AA-A041-4B79-BA39-A7C7D9B773F8}" destId="{2F7CD4D0-AF33-4D46-8936-F25208F70922}" srcOrd="1" destOrd="0" presId="urn:microsoft.com/office/officeart/2005/8/layout/hierarchy1"/>
    <dgm:cxn modelId="{08B62742-3E16-4886-8E8E-2832287A4D6C}" type="presParOf" srcId="{2F7CD4D0-AF33-4D46-8936-F25208F70922}" destId="{23AEF7D1-F4BC-4B7A-B388-4535647D3D6B}" srcOrd="0" destOrd="0" presId="urn:microsoft.com/office/officeart/2005/8/layout/hierarchy1"/>
    <dgm:cxn modelId="{F1647BDE-55B3-4D65-9C7F-5BAB4C0AF093}" type="presParOf" srcId="{2F7CD4D0-AF33-4D46-8936-F25208F70922}" destId="{6F65D6A1-64B3-46B7-84CE-A4538819CADE}" srcOrd="1" destOrd="0" presId="urn:microsoft.com/office/officeart/2005/8/layout/hierarchy1"/>
    <dgm:cxn modelId="{33723B2B-026D-4B30-A940-725D0F8E0A84}" type="presParOf" srcId="{6F65D6A1-64B3-46B7-84CE-A4538819CADE}" destId="{7EE2D23D-3719-4C49-B42E-B6C5CAFECC98}" srcOrd="0" destOrd="0" presId="urn:microsoft.com/office/officeart/2005/8/layout/hierarchy1"/>
    <dgm:cxn modelId="{C6B6BDEF-8ECB-45E4-BFED-7707C8A069F8}" type="presParOf" srcId="{7EE2D23D-3719-4C49-B42E-B6C5CAFECC98}" destId="{54161283-D141-4522-870F-3A60C449F677}" srcOrd="0" destOrd="0" presId="urn:microsoft.com/office/officeart/2005/8/layout/hierarchy1"/>
    <dgm:cxn modelId="{6D71CBD4-F68B-419B-8FB2-611B6BFFE918}" type="presParOf" srcId="{7EE2D23D-3719-4C49-B42E-B6C5CAFECC98}" destId="{19D1EE92-0318-42DA-828B-6FF62E580C53}" srcOrd="1" destOrd="0" presId="urn:microsoft.com/office/officeart/2005/8/layout/hierarchy1"/>
    <dgm:cxn modelId="{4F5C2E36-0EF4-4EF4-B94F-955F3ADB1828}" type="presParOf" srcId="{6F65D6A1-64B3-46B7-84CE-A4538819CADE}" destId="{4F42356A-9823-4B64-B70D-62C2F99BEBF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EF7D1-F4BC-4B7A-B388-4535647D3D6B}">
      <dsp:nvSpPr>
        <dsp:cNvPr id="0" name=""/>
        <dsp:cNvSpPr/>
      </dsp:nvSpPr>
      <dsp:spPr>
        <a:xfrm>
          <a:off x="5027630" y="2446761"/>
          <a:ext cx="91440" cy="4556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671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A9AAA195-D24C-413F-ADFA-699C10A70FEE}">
      <dsp:nvSpPr>
        <dsp:cNvPr id="0" name=""/>
        <dsp:cNvSpPr/>
      </dsp:nvSpPr>
      <dsp:spPr>
        <a:xfrm>
          <a:off x="3401501" y="996184"/>
          <a:ext cx="1671849" cy="455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526"/>
              </a:lnTo>
              <a:lnTo>
                <a:pt x="1671849" y="310526"/>
              </a:lnTo>
              <a:lnTo>
                <a:pt x="1671849" y="455671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F3BDC452-5D62-4928-8118-EBF4C45B7620}">
      <dsp:nvSpPr>
        <dsp:cNvPr id="0" name=""/>
        <dsp:cNvSpPr/>
      </dsp:nvSpPr>
      <dsp:spPr>
        <a:xfrm>
          <a:off x="1729652" y="996184"/>
          <a:ext cx="1671849" cy="455671"/>
        </a:xfrm>
        <a:custGeom>
          <a:avLst/>
          <a:gdLst/>
          <a:ahLst/>
          <a:cxnLst/>
          <a:rect l="0" t="0" r="0" b="0"/>
          <a:pathLst>
            <a:path>
              <a:moveTo>
                <a:pt x="1671849" y="0"/>
              </a:moveTo>
              <a:lnTo>
                <a:pt x="1671849" y="310526"/>
              </a:lnTo>
              <a:lnTo>
                <a:pt x="0" y="310526"/>
              </a:lnTo>
              <a:lnTo>
                <a:pt x="0" y="455671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911FA430-10DC-4168-885F-E8F607C00C27}">
      <dsp:nvSpPr>
        <dsp:cNvPr id="0" name=""/>
        <dsp:cNvSpPr/>
      </dsp:nvSpPr>
      <dsp:spPr>
        <a:xfrm>
          <a:off x="2499647" y="1280"/>
          <a:ext cx="1803707" cy="994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21623-ABDC-4D22-9226-FFC8F1D257D9}">
      <dsp:nvSpPr>
        <dsp:cNvPr id="0" name=""/>
        <dsp:cNvSpPr/>
      </dsp:nvSpPr>
      <dsp:spPr>
        <a:xfrm>
          <a:off x="2673734" y="166662"/>
          <a:ext cx="1803707" cy="994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chemeClr val="tx2">
                  <a:lumMod val="75000"/>
                </a:schemeClr>
              </a:solidFill>
              <a:effectLst/>
            </a:rPr>
            <a:t>ИМЯ</a:t>
          </a:r>
        </a:p>
      </dsp:txBody>
      <dsp:txXfrm>
        <a:off x="2702874" y="195802"/>
        <a:ext cx="1745427" cy="936624"/>
      </dsp:txXfrm>
    </dsp:sp>
    <dsp:sp modelId="{E5DF4102-C2F6-4B8C-895F-8077D9EA5C6E}">
      <dsp:nvSpPr>
        <dsp:cNvPr id="0" name=""/>
        <dsp:cNvSpPr/>
      </dsp:nvSpPr>
      <dsp:spPr>
        <a:xfrm>
          <a:off x="231890" y="1451856"/>
          <a:ext cx="2995525" cy="994904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2153F981-9373-47D4-80AB-42AC58F740CF}">
      <dsp:nvSpPr>
        <dsp:cNvPr id="0" name=""/>
        <dsp:cNvSpPr/>
      </dsp:nvSpPr>
      <dsp:spPr>
        <a:xfrm>
          <a:off x="405976" y="1617238"/>
          <a:ext cx="2995525" cy="99490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chemeClr val="accent5">
                  <a:lumMod val="50000"/>
                </a:schemeClr>
              </a:solidFill>
            </a:rPr>
            <a:t>Общее</a:t>
          </a:r>
        </a:p>
      </dsp:txBody>
      <dsp:txXfrm>
        <a:off x="435116" y="1646378"/>
        <a:ext cx="2937245" cy="936624"/>
      </dsp:txXfrm>
    </dsp:sp>
    <dsp:sp modelId="{6197A5F8-87BA-43E1-9888-6FEC5C35CB75}">
      <dsp:nvSpPr>
        <dsp:cNvPr id="0" name=""/>
        <dsp:cNvSpPr/>
      </dsp:nvSpPr>
      <dsp:spPr>
        <a:xfrm>
          <a:off x="3575588" y="1451856"/>
          <a:ext cx="2995525" cy="994904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B8B933E9-2B65-4652-868F-3ABF4A748F88}">
      <dsp:nvSpPr>
        <dsp:cNvPr id="0" name=""/>
        <dsp:cNvSpPr/>
      </dsp:nvSpPr>
      <dsp:spPr>
        <a:xfrm>
          <a:off x="3749674" y="1617238"/>
          <a:ext cx="2995525" cy="99490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chemeClr val="accent5">
                  <a:lumMod val="50000"/>
                </a:schemeClr>
              </a:solidFill>
            </a:rPr>
            <a:t>Единичное</a:t>
          </a:r>
        </a:p>
      </dsp:txBody>
      <dsp:txXfrm>
        <a:off x="3778814" y="1646378"/>
        <a:ext cx="2937245" cy="936624"/>
      </dsp:txXfrm>
    </dsp:sp>
    <dsp:sp modelId="{54161283-D141-4522-870F-3A60C449F677}">
      <dsp:nvSpPr>
        <dsp:cNvPr id="0" name=""/>
        <dsp:cNvSpPr/>
      </dsp:nvSpPr>
      <dsp:spPr>
        <a:xfrm>
          <a:off x="3575588" y="2902432"/>
          <a:ext cx="2995525" cy="994904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19D1EE92-0318-42DA-828B-6FF62E580C53}">
      <dsp:nvSpPr>
        <dsp:cNvPr id="0" name=""/>
        <dsp:cNvSpPr/>
      </dsp:nvSpPr>
      <dsp:spPr>
        <a:xfrm>
          <a:off x="3749674" y="3067815"/>
          <a:ext cx="2995525" cy="99490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chemeClr val="accent4">
                  <a:lumMod val="50000"/>
                </a:schemeClr>
              </a:solidFill>
            </a:rPr>
            <a:t>Собственное</a:t>
          </a:r>
        </a:p>
      </dsp:txBody>
      <dsp:txXfrm>
        <a:off x="3778814" y="3096955"/>
        <a:ext cx="2937245" cy="936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FDB74C-92FC-4289-B7E9-641762F8A816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87CD93-FB49-44EA-930A-1E5A525E1B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7103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762352-F203-47A8-9B8D-C986B1937884}" type="slidenum">
              <a:rPr lang="ru-RU" altLang="ru-RU" smtClean="0">
                <a:latin typeface="Calibri" panose="020F0502020204030204" pitchFamily="34" charset="0"/>
              </a:rPr>
              <a:pPr/>
              <a:t>2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92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28717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46022B-4ABE-46D2-8503-7B6BDBE607DC}" type="slidenum">
              <a:rPr lang="ru-RU" altLang="ru-RU" smtClean="0">
                <a:latin typeface="Calibri" panose="020F0502020204030204" pitchFamily="34" charset="0"/>
              </a:rPr>
              <a:pPr/>
              <a:t>14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433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A2146F-EDB0-4C31-8D88-414BD6148AF3}" type="slidenum">
              <a:rPr lang="ru-RU" altLang="ru-RU" smtClean="0">
                <a:latin typeface="Calibri" panose="020F0502020204030204" pitchFamily="34" charset="0"/>
              </a:rPr>
              <a:pPr/>
              <a:t>15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13776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4C5083-E48E-470D-8791-BD05EF0263D1}" type="slidenum">
              <a:rPr lang="ru-RU" altLang="ru-RU" smtClean="0">
                <a:latin typeface="Calibri" panose="020F0502020204030204" pitchFamily="34" charset="0"/>
              </a:rPr>
              <a:pPr/>
              <a:t>16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4351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B1FF02-DF4D-4B84-B420-21839D31872A}" type="slidenum">
              <a:rPr lang="ru-RU" altLang="ru-RU" smtClean="0">
                <a:latin typeface="Calibri" panose="020F0502020204030204" pitchFamily="34" charset="0"/>
              </a:rPr>
              <a:pPr/>
              <a:t>3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2572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2F75D3-CCCA-4A88-9835-CAD99F3B8067}" type="slidenum">
              <a:rPr lang="ru-RU" altLang="ru-RU" smtClean="0">
                <a:latin typeface="Calibri" panose="020F0502020204030204" pitchFamily="34" charset="0"/>
              </a:rPr>
              <a:pPr/>
              <a:t>4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61504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B954A6-236C-40C6-9E61-A9DE87721B9A}" type="slidenum">
              <a:rPr lang="ru-RU" altLang="ru-RU" smtClean="0">
                <a:latin typeface="Calibri" panose="020F0502020204030204" pitchFamily="34" charset="0"/>
              </a:rPr>
              <a:pPr/>
              <a:t>5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17760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D4D6C3-1DF6-4A3F-A9B8-CF7004C2280C}" type="slidenum">
              <a:rPr lang="ru-RU" altLang="ru-RU" smtClean="0">
                <a:latin typeface="Calibri" panose="020F0502020204030204" pitchFamily="34" charset="0"/>
              </a:rPr>
              <a:pPr/>
              <a:t>6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174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40390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8066DF-54EC-4144-AA6C-E3C0B0C921F9}" type="slidenum">
              <a:rPr lang="ru-RU" altLang="ru-RU" smtClean="0">
                <a:latin typeface="Calibri" panose="020F0502020204030204" pitchFamily="34" charset="0"/>
              </a:rPr>
              <a:pPr/>
              <a:t>7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50251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C57C41-8E97-44DC-8DB6-17C832871C9B}" type="slidenum">
              <a:rPr lang="ru-RU" altLang="ru-RU" smtClean="0">
                <a:latin typeface="Calibri" panose="020F0502020204030204" pitchFamily="34" charset="0"/>
              </a:rPr>
              <a:pPr/>
              <a:t>9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41071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2A6A58-6528-4033-976C-ED98582B162C}" type="slidenum">
              <a:rPr lang="ru-RU" altLang="ru-RU" smtClean="0">
                <a:latin typeface="Calibri" panose="020F0502020204030204" pitchFamily="34" charset="0"/>
              </a:rPr>
              <a:pPr/>
              <a:t>10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96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04EC01-6257-4834-A58C-5B3F5C474A44}" type="slidenum">
              <a:rPr lang="ru-RU" altLang="ru-RU" smtClean="0">
                <a:latin typeface="Calibri" panose="020F0502020204030204" pitchFamily="34" charset="0"/>
              </a:rPr>
              <a:pPr/>
              <a:t>11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1749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130425"/>
            <a:ext cx="6406480" cy="1470025"/>
          </a:xfrm>
        </p:spPr>
        <p:txBody>
          <a:bodyPr/>
          <a:lstStyle>
            <a:lvl1pPr algn="l"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886200"/>
            <a:ext cx="5720680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067401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2A2E0-8F4D-49D2-B1B2-DE5E29FFDB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6134806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A482B-514C-40DF-8CA8-115F0C5B19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3252664"/>
      </p:ext>
    </p:extLst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4F251-69E8-444B-B1F2-2ADD69AB194F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DE42B-2699-47D7-9D50-B88F5E4243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8212083"/>
      </p:ext>
    </p:extLst>
  </p:cSld>
  <p:clrMapOvr>
    <a:masterClrMapping/>
  </p:clrMapOvr>
  <p:transition spd="med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A29F1-0C5F-4B2A-8132-7DFC3C9EAC10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98628-730F-4D51-8F22-416957BB7E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8781304"/>
      </p:ext>
    </p:extLst>
  </p:cSld>
  <p:clrMapOvr>
    <a:masterClrMapping/>
  </p:clrMapOvr>
  <p:transition spd="med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F7E06-4C3B-42CB-A2CC-C616DF58657A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43BAA-0882-48DE-9696-DF0E028A47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1423517"/>
      </p:ext>
    </p:extLst>
  </p:cSld>
  <p:clrMapOvr>
    <a:masterClrMapping/>
  </p:clrMapOvr>
  <p:transition spd="med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954EA-7F31-41A4-BEC0-17A5DBD90B80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2DD87-EC25-4035-B0ED-29BA537DE4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51471"/>
      </p:ext>
    </p:extLst>
  </p:cSld>
  <p:clrMapOvr>
    <a:masterClrMapping/>
  </p:clrMapOvr>
  <p:transition spd="med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9E2E2-4220-44DA-B1CA-94B71BEB7C31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CFFC-8A86-4218-9C53-29B7A7976F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4261839"/>
      </p:ext>
    </p:extLst>
  </p:cSld>
  <p:clrMapOvr>
    <a:masterClrMapping/>
  </p:clrMapOvr>
  <p:transition spd="med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91B24-ED6A-4CC6-81A1-BD7AF6F69C5A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9E45-5DAC-430A-91CD-4E4C8B57D8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2906827"/>
      </p:ext>
    </p:extLst>
  </p:cSld>
  <p:clrMapOvr>
    <a:masterClrMapping/>
  </p:clrMapOvr>
  <p:transition spd="med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88F87-A239-4A67-9B3A-B8CFA8BFEEA6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3A01E-1CD6-4279-9BE1-762FFC1D0B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2328490"/>
      </p:ext>
    </p:extLst>
  </p:cSld>
  <p:clrMapOvr>
    <a:masterClrMapping/>
  </p:clrMapOvr>
  <p:transition spd="med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C439C-B2D8-432D-945B-F5FF5DC8A2B8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F8E0F-BDB5-4A7B-90F5-E37B166F25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8823896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08927277"/>
      </p:ext>
    </p:extLst>
  </p:cSld>
  <p:clrMapOvr>
    <a:masterClrMapping/>
  </p:clrMapOvr>
  <p:transition spd="med"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0232E-3BA6-4D71-97E0-081D5947F784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163BA-CF86-4E39-AF69-AD34E61BD3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7072389"/>
      </p:ext>
    </p:extLst>
  </p:cSld>
  <p:clrMapOvr>
    <a:masterClrMapping/>
  </p:clrMapOvr>
  <p:transition spd="med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FF107-2A4D-4A10-B9DC-8FC1200AABF1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0D784-3A26-44CE-8A23-8E48773487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3611657"/>
      </p:ext>
    </p:extLst>
  </p:cSld>
  <p:clrMapOvr>
    <a:masterClrMapping/>
  </p:clrMapOvr>
  <p:transition spd="med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D4D94-A549-4653-80E8-569F30BEA525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2F6C4-D689-4520-81AC-25043DFA55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6239043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6539143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199F9-007C-441E-8CAA-D4EED072CD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925441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6BDD6-3882-40EB-BE6E-4C6BAC42B7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1315003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83BF1-013A-4D2E-8089-85CBF8EC8E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2770927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0C4D1-6765-4449-BDDB-CC63CC2E3D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588594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7293C-3E11-47EE-A7F7-95C3369121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765657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5B41A-47E6-4313-A5CD-EE73589D11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1464895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2D96BBA-DFFD-438B-B75D-E3AD724614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med">
    <p:wedg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6799F6-D427-4626-8787-33A6E9D51A1D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4373006-152C-40F5-AED3-17CCC64BA4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050" y="2387600"/>
            <a:ext cx="7092950" cy="14700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latin typeface="+mj-lt"/>
                <a:cs typeface="+mj-cs"/>
              </a:rPr>
              <a:t>ОБЪЕКТЫ  </a:t>
            </a:r>
            <a:br>
              <a:rPr lang="ru-RU" dirty="0">
                <a:latin typeface="+mj-lt"/>
                <a:cs typeface="+mj-cs"/>
              </a:rPr>
            </a:br>
            <a:r>
              <a:rPr lang="ru-RU" dirty="0">
                <a:latin typeface="+mj-lt"/>
                <a:cs typeface="+mj-cs"/>
              </a:rPr>
              <a:t>ОКРУЖАЮЩЕГО  МИРА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857250"/>
            <a:ext cx="8105775" cy="14287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i="1" u="sng" kern="0" dirty="0">
                <a:solidFill>
                  <a:srgbClr val="000099"/>
                </a:solidFill>
                <a:effectLst/>
              </a:rPr>
              <a:t>Единичные имена </a:t>
            </a:r>
            <a:r>
              <a:rPr lang="ru-RU" sz="2600" i="1" dirty="0"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rPr>
              <a:t>обозначают  конкретный  объект в некотором множестве.</a:t>
            </a:r>
          </a:p>
        </p:txBody>
      </p:sp>
      <p:pic>
        <p:nvPicPr>
          <p:cNvPr id="64524" name="Picture 12" descr="j0409051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857250" y="2428875"/>
            <a:ext cx="3878263" cy="3933825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274" name="Picture 2" descr="Информатика : учебник для 6 класс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3000375"/>
            <a:ext cx="2314575" cy="333375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42988" y="0"/>
            <a:ext cx="7772400" cy="823913"/>
          </a:xfrm>
          <a:prstGeom prst="rect">
            <a:avLst/>
          </a:prstGeom>
          <a:noFill/>
          <a:ln/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Единичное имя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7793037" cy="1295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Собственные имена</a:t>
            </a:r>
          </a:p>
        </p:txBody>
      </p:sp>
      <p:grpSp>
        <p:nvGrpSpPr>
          <p:cNvPr id="25603" name="Группа 1"/>
          <p:cNvGrpSpPr>
            <a:grpSpLocks/>
          </p:cNvGrpSpPr>
          <p:nvPr/>
        </p:nvGrpSpPr>
        <p:grpSpPr bwMode="auto">
          <a:xfrm>
            <a:off x="615950" y="1214438"/>
            <a:ext cx="8132763" cy="5257800"/>
            <a:chOff x="615950" y="1214438"/>
            <a:chExt cx="8132763" cy="5257800"/>
          </a:xfrm>
        </p:grpSpPr>
        <p:sp>
          <p:nvSpPr>
            <p:cNvPr id="65544" name="Text Box 8"/>
            <p:cNvSpPr txBox="1">
              <a:spLocks noChangeArrowheads="1"/>
            </p:cNvSpPr>
            <p:nvPr/>
          </p:nvSpPr>
          <p:spPr bwMode="auto">
            <a:xfrm>
              <a:off x="615950" y="4143375"/>
              <a:ext cx="2312988" cy="892175"/>
            </a:xfrm>
            <a:prstGeom prst="rect">
              <a:avLst/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600" b="1" dirty="0">
                  <a:solidFill>
                    <a:schemeClr val="accent1">
                      <a:lumMod val="50000"/>
                    </a:schemeClr>
                  </a:solidFill>
                </a:rPr>
                <a:t>Александр  Пушкин</a:t>
              </a:r>
            </a:p>
          </p:txBody>
        </p:sp>
        <p:sp>
          <p:nvSpPr>
            <p:cNvPr id="65545" name="Text Box 9"/>
            <p:cNvSpPr txBox="1">
              <a:spLocks noChangeArrowheads="1"/>
            </p:cNvSpPr>
            <p:nvPr/>
          </p:nvSpPr>
          <p:spPr bwMode="auto">
            <a:xfrm rot="10789950" flipV="1">
              <a:off x="6300788" y="5580063"/>
              <a:ext cx="2447925" cy="892175"/>
            </a:xfrm>
            <a:prstGeom prst="rect">
              <a:avLst/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600" b="1" dirty="0">
                  <a:solidFill>
                    <a:schemeClr val="accent1">
                      <a:lumMod val="50000"/>
                    </a:schemeClr>
                  </a:solidFill>
                </a:rPr>
                <a:t>Михаил  Лермонтов</a:t>
              </a:r>
            </a:p>
          </p:txBody>
        </p:sp>
        <p:sp>
          <p:nvSpPr>
            <p:cNvPr id="65546" name="Text Box 10"/>
            <p:cNvSpPr txBox="1">
              <a:spLocks noChangeArrowheads="1"/>
            </p:cNvSpPr>
            <p:nvPr/>
          </p:nvSpPr>
          <p:spPr bwMode="auto">
            <a:xfrm>
              <a:off x="3260725" y="4846638"/>
              <a:ext cx="2535238" cy="893762"/>
            </a:xfrm>
            <a:prstGeom prst="rect">
              <a:avLst/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600" b="1" dirty="0">
                  <a:solidFill>
                    <a:schemeClr val="accent1">
                      <a:lumMod val="50000"/>
                    </a:schemeClr>
                  </a:solidFill>
                </a:rPr>
                <a:t>Николай Гоголь</a:t>
              </a:r>
            </a:p>
          </p:txBody>
        </p:sp>
        <p:pic>
          <p:nvPicPr>
            <p:cNvPr id="25607" name="Picture 2" descr="http://cor.edu.27.ru/dlrstore/c4dd21f7-2589-ac6b-50da-e5e6c86aa51c/images/p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50" y="1214438"/>
              <a:ext cx="2312988" cy="2879725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08" name="Picture 6" descr="http://www.3rm.info/uploads/posts/2013-02/1360167163_gogol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25" y="1906588"/>
              <a:ext cx="2533650" cy="2879725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09" name="Picture 8" descr="http://www.pravitelstvokbr.ru/k-br/kbr-main.nsf/0/B7052A1D686351ED44257B4E00435B76/$File/%D0%BB%D0%B5%D1%80%D0%BC%D0%BE%D0%BD%D1%82%D0%BE%D0%B2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0" y="2620963"/>
              <a:ext cx="2447925" cy="2879725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75" y="142875"/>
            <a:ext cx="7643813" cy="6334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+mj-lt"/>
                <a:cs typeface="+mj-cs"/>
              </a:rPr>
              <a:t>Самое главное</a:t>
            </a:r>
          </a:p>
        </p:txBody>
      </p:sp>
      <p:sp>
        <p:nvSpPr>
          <p:cNvPr id="27651" name="Объект 4"/>
          <p:cNvSpPr>
            <a:spLocks noGrp="1"/>
          </p:cNvSpPr>
          <p:nvPr>
            <p:ph idx="1"/>
          </p:nvPr>
        </p:nvSpPr>
        <p:spPr>
          <a:xfrm>
            <a:off x="428625" y="1628775"/>
            <a:ext cx="8258175" cy="4352925"/>
          </a:xfrm>
        </p:spPr>
        <p:txBody>
          <a:bodyPr/>
          <a:lstStyle/>
          <a:p>
            <a:pPr eaLnBrk="1" hangingPunct="1"/>
            <a:r>
              <a:rPr lang="ru-RU" altLang="ru-RU" smtClean="0"/>
              <a:t>Объект – это любая часть окружающей действительности (предмет, процесс, явление), воспринимаемая человеком как единое целое.</a:t>
            </a:r>
          </a:p>
          <a:p>
            <a:pPr eaLnBrk="1" hangingPunct="1"/>
            <a:r>
              <a:rPr lang="ru-RU" altLang="ru-RU" smtClean="0"/>
              <a:t>Множество – это совокупность, набор, коллекция объектов.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8"/>
          <p:cNvSpPr>
            <a:spLocks noGrp="1"/>
          </p:cNvSpPr>
          <p:nvPr>
            <p:ph idx="1"/>
          </p:nvPr>
        </p:nvSpPr>
        <p:spPr>
          <a:xfrm>
            <a:off x="571500" y="846138"/>
            <a:ext cx="8572500" cy="1484312"/>
          </a:xfrm>
        </p:spPr>
        <p:txBody>
          <a:bodyPr/>
          <a:lstStyle/>
          <a:p>
            <a:r>
              <a:rPr lang="ru-RU" altLang="ru-RU" sz="2800" smtClean="0"/>
              <a:t>Стр. 5-7</a:t>
            </a:r>
          </a:p>
          <a:p>
            <a:r>
              <a:rPr lang="ru-RU" altLang="ru-RU" sz="2800" smtClean="0"/>
              <a:t>Задание: установите соответствие между словами левого и правого столбиков. </a:t>
            </a:r>
          </a:p>
        </p:txBody>
      </p:sp>
      <p:grpSp>
        <p:nvGrpSpPr>
          <p:cNvPr id="28675" name="Группа 2"/>
          <p:cNvGrpSpPr>
            <a:grpSpLocks/>
          </p:cNvGrpSpPr>
          <p:nvPr/>
        </p:nvGrpSpPr>
        <p:grpSpPr bwMode="auto">
          <a:xfrm>
            <a:off x="838200" y="2351088"/>
            <a:ext cx="7227888" cy="4144962"/>
            <a:chOff x="1643063" y="2007101"/>
            <a:chExt cx="7228705" cy="4144973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143768" y="5072074"/>
              <a:ext cx="1728000" cy="10800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Явление</a:t>
              </a:r>
            </a:p>
          </p:txBody>
        </p:sp>
        <p:grpSp>
          <p:nvGrpSpPr>
            <p:cNvPr id="28680" name="Группа 1"/>
            <p:cNvGrpSpPr>
              <a:grpSpLocks/>
            </p:cNvGrpSpPr>
            <p:nvPr/>
          </p:nvGrpSpPr>
          <p:grpSpPr bwMode="auto">
            <a:xfrm>
              <a:off x="1643063" y="2007101"/>
              <a:ext cx="7228705" cy="4144973"/>
              <a:chOff x="1643063" y="2000240"/>
              <a:chExt cx="7228705" cy="4144973"/>
            </a:xfrm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7143768" y="2000240"/>
                <a:ext cx="1728000" cy="1080000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Предмет</a:t>
                </a:r>
              </a:p>
            </p:txBody>
          </p:sp>
          <p:sp>
            <p:nvSpPr>
              <p:cNvPr id="5" name="Скругленный прямоугольник 4"/>
              <p:cNvSpPr/>
              <p:nvPr/>
            </p:nvSpPr>
            <p:spPr>
              <a:xfrm>
                <a:off x="7143768" y="3571876"/>
                <a:ext cx="1728000" cy="1080000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Процесс</a:t>
                </a:r>
              </a:p>
            </p:txBody>
          </p:sp>
          <p:sp>
            <p:nvSpPr>
              <p:cNvPr id="18" name="3"/>
              <p:cNvSpPr/>
              <p:nvPr/>
            </p:nvSpPr>
            <p:spPr>
              <a:xfrm>
                <a:off x="1643063" y="3428994"/>
                <a:ext cx="2519648" cy="573089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Прогулка</a:t>
                </a:r>
              </a:p>
            </p:txBody>
          </p:sp>
          <p:sp>
            <p:nvSpPr>
              <p:cNvPr id="19" name="2"/>
              <p:cNvSpPr/>
              <p:nvPr/>
            </p:nvSpPr>
            <p:spPr>
              <a:xfrm>
                <a:off x="1643063" y="2714617"/>
                <a:ext cx="2519648" cy="57308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Радуга</a:t>
                </a:r>
              </a:p>
            </p:txBody>
          </p:sp>
          <p:sp>
            <p:nvSpPr>
              <p:cNvPr id="20" name="1"/>
              <p:cNvSpPr/>
              <p:nvPr/>
            </p:nvSpPr>
            <p:spPr>
              <a:xfrm>
                <a:off x="1643063" y="2000240"/>
                <a:ext cx="2519648" cy="573089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Газета</a:t>
                </a:r>
              </a:p>
            </p:txBody>
          </p:sp>
          <p:sp>
            <p:nvSpPr>
              <p:cNvPr id="16" name="6"/>
              <p:cNvSpPr/>
              <p:nvPr/>
            </p:nvSpPr>
            <p:spPr>
              <a:xfrm>
                <a:off x="1643063" y="5572124"/>
                <a:ext cx="2519648" cy="57308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Мираж</a:t>
                </a:r>
              </a:p>
            </p:txBody>
          </p:sp>
          <p:sp>
            <p:nvSpPr>
              <p:cNvPr id="17" name="5"/>
              <p:cNvSpPr/>
              <p:nvPr/>
            </p:nvSpPr>
            <p:spPr>
              <a:xfrm>
                <a:off x="1643063" y="4857748"/>
                <a:ext cx="2519648" cy="573089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Чтение</a:t>
                </a:r>
              </a:p>
            </p:txBody>
          </p:sp>
          <p:sp>
            <p:nvSpPr>
              <p:cNvPr id="21" name="4"/>
              <p:cNvSpPr/>
              <p:nvPr/>
            </p:nvSpPr>
            <p:spPr>
              <a:xfrm>
                <a:off x="1643063" y="4143371"/>
                <a:ext cx="2519648" cy="57308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Стадион</a:t>
                </a:r>
              </a:p>
            </p:txBody>
          </p:sp>
        </p:grpSp>
      </p:grpSp>
      <p:sp>
        <p:nvSpPr>
          <p:cNvPr id="28676" name="Заголовок 2"/>
          <p:cNvSpPr txBox="1">
            <a:spLocks/>
          </p:cNvSpPr>
          <p:nvPr/>
        </p:nvSpPr>
        <p:spPr bwMode="auto">
          <a:xfrm>
            <a:off x="806450" y="60325"/>
            <a:ext cx="76438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1F497D"/>
                </a:solidFill>
                <a:latin typeface="Calibri" panose="020F0502020204030204" pitchFamily="34" charset="0"/>
              </a:rPr>
              <a:t>Домашнее задание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Вопросы и задания</a:t>
            </a:r>
          </a:p>
        </p:txBody>
      </p:sp>
      <p:sp>
        <p:nvSpPr>
          <p:cNvPr id="29699" name="Rectangle 3"/>
          <p:cNvSpPr txBox="1">
            <a:spLocks noChangeArrowheads="1"/>
          </p:cNvSpPr>
          <p:nvPr/>
        </p:nvSpPr>
        <p:spPr bwMode="auto">
          <a:xfrm>
            <a:off x="657225" y="2357438"/>
            <a:ext cx="4298950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Остров</a:t>
            </a:r>
          </a:p>
          <a:p>
            <a:pPr eaLnBrk="1" hangingPunct="1"/>
            <a:r>
              <a:rPr lang="ru-RU" altLang="ru-RU" sz="2400" b="1"/>
              <a:t>Мореплаватель</a:t>
            </a:r>
          </a:p>
          <a:p>
            <a:pPr eaLnBrk="1" hangingPunct="1"/>
            <a:r>
              <a:rPr lang="ru-RU" altLang="ru-RU" sz="2400" b="1"/>
              <a:t>Орфограмма</a:t>
            </a:r>
          </a:p>
          <a:p>
            <a:pPr eaLnBrk="1" hangingPunct="1"/>
            <a:r>
              <a:rPr lang="ru-RU" altLang="ru-RU" sz="2400" b="1"/>
              <a:t>Математический закон</a:t>
            </a:r>
          </a:p>
          <a:p>
            <a:pPr eaLnBrk="1" hangingPunct="1"/>
            <a:r>
              <a:rPr lang="ru-RU" altLang="ru-RU" sz="2400" b="1"/>
              <a:t>Формула</a:t>
            </a:r>
          </a:p>
          <a:p>
            <a:pPr eaLnBrk="1" hangingPunct="1"/>
            <a:r>
              <a:rPr lang="ru-RU" altLang="ru-RU" sz="2400" b="1"/>
              <a:t>Поэма</a:t>
            </a:r>
          </a:p>
          <a:p>
            <a:pPr eaLnBrk="1" hangingPunct="1"/>
            <a:r>
              <a:rPr lang="ru-RU" altLang="ru-RU" sz="2400" b="1"/>
              <a:t>Басня</a:t>
            </a:r>
          </a:p>
        </p:txBody>
      </p:sp>
      <p:pic>
        <p:nvPicPr>
          <p:cNvPr id="5" name="Picture 4" descr="j0405812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9750" y="1484313"/>
            <a:ext cx="1955800" cy="192405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j0250044[1]"/>
          <p:cNvPicPr>
            <a:picLocks noChangeAspect="1" noChangeArrowheads="1"/>
          </p:cNvPicPr>
          <p:nvPr/>
        </p:nvPicPr>
        <p:blipFill>
          <a:blip r:embed="rId5">
            <a:lum contrast="10000"/>
          </a:blip>
          <a:srcRect/>
          <a:stretch>
            <a:fillRect/>
          </a:stretch>
        </p:blipFill>
        <p:spPr bwMode="auto">
          <a:xfrm>
            <a:off x="3724275" y="2000250"/>
            <a:ext cx="3049588" cy="1643063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69807">
            <a:off x="6542088" y="4235450"/>
            <a:ext cx="2305050" cy="164465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j0233727[1]"/>
          <p:cNvPicPr>
            <a:picLocks noChangeAspect="1" noChangeArrowheads="1"/>
          </p:cNvPicPr>
          <p:nvPr/>
        </p:nvPicPr>
        <p:blipFill>
          <a:blip r:embed="rId7">
            <a:lum contrast="20000"/>
          </a:blip>
          <a:srcRect/>
          <a:stretch>
            <a:fillRect/>
          </a:stretch>
        </p:blipFill>
        <p:spPr bwMode="auto">
          <a:xfrm>
            <a:off x="2895600" y="4143375"/>
            <a:ext cx="3303588" cy="2214563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704" name="Text Box 11"/>
          <p:cNvSpPr txBox="1">
            <a:spLocks noChangeArrowheads="1"/>
          </p:cNvSpPr>
          <p:nvPr/>
        </p:nvSpPr>
        <p:spPr bwMode="auto">
          <a:xfrm>
            <a:off x="571500" y="1143000"/>
            <a:ext cx="57864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600" b="1">
                <a:cs typeface="Arial" panose="020B0604020202020204" pitchFamily="34" charset="0"/>
              </a:rPr>
              <a:t>1. Назовите по одному объекту из следующих множеств:</a:t>
            </a:r>
          </a:p>
        </p:txBody>
      </p:sp>
      <p:sp>
        <p:nvSpPr>
          <p:cNvPr id="10" name="Овал 9"/>
          <p:cNvSpPr/>
          <p:nvPr/>
        </p:nvSpPr>
        <p:spPr>
          <a:xfrm>
            <a:off x="8001000" y="71438"/>
            <a:ext cx="1000125" cy="10001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?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Вопросы и задания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052513"/>
            <a:ext cx="7643812" cy="507365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2. Все ли свойства объектов следует приводить в каждой конкретной ситуации?</a:t>
            </a:r>
          </a:p>
          <a:p>
            <a:pPr marL="0" indent="363538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3. Какие свойства можно привести для описания множества объектов?</a:t>
            </a:r>
          </a:p>
          <a:p>
            <a:pPr marL="0" indent="363538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4. Можно ли для множества объектов привести значения величин?</a:t>
            </a:r>
          </a:p>
          <a:p>
            <a:pPr marL="533400" indent="-53340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001000" y="71438"/>
            <a:ext cx="1000125" cy="10001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?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1143000" y="1062038"/>
            <a:ext cx="7416800" cy="10810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5. Помогите 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Винни-Пуху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назвать 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признаки объекта «Мёд».</a:t>
            </a:r>
          </a:p>
        </p:txBody>
      </p:sp>
      <p:pic>
        <p:nvPicPr>
          <p:cNvPr id="17415" name="Picture 7" descr="Винни-Пух и мед (21кб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2182813"/>
            <a:ext cx="3370262" cy="403225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Вопросы и задания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8001000" y="71438"/>
            <a:ext cx="1000125" cy="10001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?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</a:rPr>
              <a:t>Объект</a:t>
            </a:r>
          </a:p>
        </p:txBody>
      </p:sp>
      <p:grpSp>
        <p:nvGrpSpPr>
          <p:cNvPr id="8195" name="Группа 1"/>
          <p:cNvGrpSpPr>
            <a:grpSpLocks/>
          </p:cNvGrpSpPr>
          <p:nvPr/>
        </p:nvGrpSpPr>
        <p:grpSpPr bwMode="auto">
          <a:xfrm>
            <a:off x="357188" y="1285875"/>
            <a:ext cx="8786812" cy="5173663"/>
            <a:chOff x="357188" y="1285875"/>
            <a:chExt cx="8786812" cy="5173663"/>
          </a:xfrm>
        </p:grpSpPr>
        <p:sp>
          <p:nvSpPr>
            <p:cNvPr id="7" name="Содержимое 5"/>
            <p:cNvSpPr txBox="1">
              <a:spLocks/>
            </p:cNvSpPr>
            <p:nvPr/>
          </p:nvSpPr>
          <p:spPr>
            <a:xfrm>
              <a:off x="1643063" y="1285875"/>
              <a:ext cx="7215187" cy="14287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normAutofit/>
            </a:bodyPr>
            <a:lstStyle/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ru-RU" sz="26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Объект</a:t>
              </a:r>
              <a:r>
                <a:rPr lang="ru-RU" sz="2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– </a:t>
              </a:r>
              <a:r>
                <a:rPr lang="ru-RU" sz="2800" dirty="0"/>
                <a:t>это любая часть окружающей нас действительности, воспринимаемая как единое целое.</a:t>
              </a:r>
            </a:p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buFont typeface="Arial" charset="0"/>
                <a:buNone/>
                <a:defRPr/>
              </a:pPr>
              <a:endPara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500063" y="1428750"/>
              <a:ext cx="1000125" cy="100012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  <p:pic>
          <p:nvPicPr>
            <p:cNvPr id="8198" name="Picture 4" descr="http://img-fotki.yandex.ru/get/4807/jlipeiton.2ca/0_52b9d_89423352_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150" y="2857500"/>
              <a:ext cx="3371850" cy="331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6" descr="http://www.firehow.com/images/stories/users/683/119498567625300278computer-aj_aj_ashton_01_svg_hi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88" y="2928938"/>
              <a:ext cx="4516437" cy="331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2" descr="http://www.shelteranimalsrescue.org/images/shepherd_pup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6188" y="3429000"/>
              <a:ext cx="2786062" cy="303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04975" y="0"/>
            <a:ext cx="579596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</a:rPr>
              <a:t>Объекты-предметы</a:t>
            </a:r>
          </a:p>
        </p:txBody>
      </p:sp>
      <p:grpSp>
        <p:nvGrpSpPr>
          <p:cNvPr id="10243" name="Группа 1"/>
          <p:cNvGrpSpPr>
            <a:grpSpLocks/>
          </p:cNvGrpSpPr>
          <p:nvPr/>
        </p:nvGrpSpPr>
        <p:grpSpPr bwMode="auto">
          <a:xfrm>
            <a:off x="500063" y="1071563"/>
            <a:ext cx="8515350" cy="5429250"/>
            <a:chOff x="500063" y="1071563"/>
            <a:chExt cx="8515350" cy="5429250"/>
          </a:xfrm>
        </p:grpSpPr>
        <p:sp>
          <p:nvSpPr>
            <p:cNvPr id="9" name="TextBox 8"/>
            <p:cNvSpPr txBox="1"/>
            <p:nvPr/>
          </p:nvSpPr>
          <p:spPr>
            <a:xfrm>
              <a:off x="785813" y="4905375"/>
              <a:ext cx="1800225" cy="52387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Здание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15188" y="1928813"/>
              <a:ext cx="1800225" cy="52387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Лист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29400" y="4357688"/>
              <a:ext cx="1800225" cy="52387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Кошка</a:t>
              </a:r>
            </a:p>
          </p:txBody>
        </p:sp>
        <p:pic>
          <p:nvPicPr>
            <p:cNvPr id="10247" name="Picture 4" descr="http://www.clker.com/cliparts/d/2/d/9/1236267793876500562EricOrtner_Gingerbread_House.svg.hi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63" y="1476375"/>
              <a:ext cx="4057650" cy="388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6" descr="http://img0.liveinternet.ru/images/attach/c/1/63/564/63564876_8be10d3d5fb0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0" y="1071563"/>
              <a:ext cx="3757613" cy="258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8" descr="http://img1.liveinternet.ru/images/attach/c/6/92/548/92548109_large_0_381f5_94af82ed_orig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6313" y="4143375"/>
              <a:ext cx="3009900" cy="2357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7772400" cy="8239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Объекты-процессы</a:t>
            </a:r>
          </a:p>
        </p:txBody>
      </p:sp>
      <p:grpSp>
        <p:nvGrpSpPr>
          <p:cNvPr id="12291" name="Группа 1"/>
          <p:cNvGrpSpPr>
            <a:grpSpLocks/>
          </p:cNvGrpSpPr>
          <p:nvPr/>
        </p:nvGrpSpPr>
        <p:grpSpPr bwMode="auto">
          <a:xfrm>
            <a:off x="285750" y="1214438"/>
            <a:ext cx="8858250" cy="4810125"/>
            <a:chOff x="285750" y="1214402"/>
            <a:chExt cx="8858250" cy="4810161"/>
          </a:xfrm>
        </p:grpSpPr>
        <p:sp>
          <p:nvSpPr>
            <p:cNvPr id="57356" name="Text Box 12"/>
            <p:cNvSpPr txBox="1">
              <a:spLocks noChangeArrowheads="1"/>
            </p:cNvSpPr>
            <p:nvPr/>
          </p:nvSpPr>
          <p:spPr bwMode="auto">
            <a:xfrm>
              <a:off x="690563" y="5500684"/>
              <a:ext cx="2305050" cy="52387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Рыбалка</a:t>
              </a:r>
            </a:p>
          </p:txBody>
        </p:sp>
        <p:sp>
          <p:nvSpPr>
            <p:cNvPr id="57357" name="Text Box 13"/>
            <p:cNvSpPr txBox="1">
              <a:spLocks noChangeArrowheads="1"/>
            </p:cNvSpPr>
            <p:nvPr/>
          </p:nvSpPr>
          <p:spPr bwMode="auto">
            <a:xfrm>
              <a:off x="3571875" y="5500684"/>
              <a:ext cx="2232025" cy="52387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Листопад</a:t>
              </a:r>
            </a:p>
          </p:txBody>
        </p:sp>
        <p:sp>
          <p:nvSpPr>
            <p:cNvPr id="57358" name="Text Box 14"/>
            <p:cNvSpPr txBox="1">
              <a:spLocks noChangeArrowheads="1"/>
            </p:cNvSpPr>
            <p:nvPr/>
          </p:nvSpPr>
          <p:spPr bwMode="auto">
            <a:xfrm>
              <a:off x="6429375" y="5500684"/>
              <a:ext cx="2071688" cy="52387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Прогулка</a:t>
              </a:r>
            </a:p>
          </p:txBody>
        </p:sp>
        <p:pic>
          <p:nvPicPr>
            <p:cNvPr id="65550" name="Picture 14" descr="http://file.mobilmusic.ru/0d/3e/35/708657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14678" y="1214402"/>
              <a:ext cx="2928958" cy="3905278"/>
            </a:xfrm>
            <a:prstGeom prst="roundRect">
              <a:avLst>
                <a:gd name="adj" fmla="val 16667"/>
              </a:avLst>
            </a:prstGeom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296" name="Picture 16" descr="http://img-fotki.yandex.ru/get/5823/114701514.8d/0_73fa6_392f06fa_XL"/>
            <p:cNvPicPr>
              <a:picLocks noChangeAspect="1" noChangeArrowheads="1" noCrop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2071688"/>
              <a:ext cx="3067050" cy="306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20" descr="http://www.koipkro.kostroma.ru/Buy/Elektron/DocLib3/720517663750797568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625" y="2071688"/>
              <a:ext cx="3000375" cy="302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28738" y="0"/>
            <a:ext cx="6457950" cy="12144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Объекты-явления</a:t>
            </a:r>
          </a:p>
        </p:txBody>
      </p:sp>
      <p:grpSp>
        <p:nvGrpSpPr>
          <p:cNvPr id="14339" name="Группа 1"/>
          <p:cNvGrpSpPr>
            <a:grpSpLocks/>
          </p:cNvGrpSpPr>
          <p:nvPr/>
        </p:nvGrpSpPr>
        <p:grpSpPr bwMode="auto">
          <a:xfrm>
            <a:off x="500063" y="1071563"/>
            <a:ext cx="8501062" cy="5715000"/>
            <a:chOff x="500063" y="1071563"/>
            <a:chExt cx="8501062" cy="5715000"/>
          </a:xfrm>
        </p:grpSpPr>
        <p:sp>
          <p:nvSpPr>
            <p:cNvPr id="58375" name="Text Box 7"/>
            <p:cNvSpPr txBox="1">
              <a:spLocks noChangeArrowheads="1"/>
            </p:cNvSpPr>
            <p:nvPr/>
          </p:nvSpPr>
          <p:spPr bwMode="auto">
            <a:xfrm>
              <a:off x="1357313" y="3714750"/>
              <a:ext cx="1785937" cy="5238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Закат</a:t>
              </a:r>
            </a:p>
          </p:txBody>
        </p:sp>
        <p:sp>
          <p:nvSpPr>
            <p:cNvPr id="58376" name="Text Box 8"/>
            <p:cNvSpPr txBox="1">
              <a:spLocks noChangeArrowheads="1"/>
            </p:cNvSpPr>
            <p:nvPr/>
          </p:nvSpPr>
          <p:spPr bwMode="auto">
            <a:xfrm>
              <a:off x="4000500" y="6262688"/>
              <a:ext cx="1838325" cy="5238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Молния</a:t>
              </a:r>
            </a:p>
          </p:txBody>
        </p:sp>
        <p:sp>
          <p:nvSpPr>
            <p:cNvPr id="58377" name="Text Box 9"/>
            <p:cNvSpPr txBox="1">
              <a:spLocks noChangeArrowheads="1"/>
            </p:cNvSpPr>
            <p:nvPr/>
          </p:nvSpPr>
          <p:spPr bwMode="auto">
            <a:xfrm>
              <a:off x="6715125" y="3714750"/>
              <a:ext cx="1584325" cy="5238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Туман</a:t>
              </a:r>
            </a:p>
          </p:txBody>
        </p:sp>
        <p:pic>
          <p:nvPicPr>
            <p:cNvPr id="63494" name="Picture 6" descr="http://traveller.com.ua/images/travels/rafting/splavdnestr/dnestr-zakat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0063" y="1071563"/>
              <a:ext cx="3365500" cy="251936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3498" name="Picture 10" descr="http://olympus.ourlife.ru/gallery/data/media/133/molniya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29000" y="3286125"/>
              <a:ext cx="2933700" cy="287655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3500" name="Picture 12" descr="http://www.ljplus.ru/img4/r/a/rajla/lesnaya-tishina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640388" y="1071563"/>
              <a:ext cx="3360737" cy="251936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://im8-tub-ru.yandex.net/i?id=36344312-49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5286375"/>
            <a:ext cx="1285875" cy="1285875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cs typeface="Times New Roman" panose="02020603050405020304" pitchFamily="18" charset="0"/>
              </a:rPr>
              <a:t>          </a:t>
            </a:r>
            <a:endParaRPr lang="ru-RU" altLang="ru-RU" sz="1800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cs typeface="Times New Roman" panose="02020603050405020304" pitchFamily="18" charset="0"/>
              </a:rPr>
              <a:t>          </a:t>
            </a:r>
            <a:endParaRPr lang="ru-RU" altLang="ru-RU" sz="1800"/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0" y="4333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/>
              <a:t> </a:t>
            </a:r>
            <a:endParaRPr lang="ru-RU" altLang="ru-RU" sz="1800"/>
          </a:p>
        </p:txBody>
      </p:sp>
      <p:pic>
        <p:nvPicPr>
          <p:cNvPr id="2064" name="Picture 16" descr="http://im3-tub-ru.yandex.net/i?id=105561246-15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5625" y="5473700"/>
            <a:ext cx="3365500" cy="109855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7772400" cy="8239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Множество</a:t>
            </a:r>
          </a:p>
        </p:txBody>
      </p:sp>
      <p:sp>
        <p:nvSpPr>
          <p:cNvPr id="16" name="Содержимое 5"/>
          <p:cNvSpPr txBox="1">
            <a:spLocks/>
          </p:cNvSpPr>
          <p:nvPr/>
        </p:nvSpPr>
        <p:spPr>
          <a:xfrm>
            <a:off x="1643063" y="857250"/>
            <a:ext cx="7358062" cy="1714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59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Множество</a:t>
            </a:r>
            <a:r>
              <a:rPr lang="ru-RU" sz="5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совокупность, набор, коллекция </a:t>
            </a:r>
            <a:r>
              <a:rPr lang="ru-RU" sz="5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объектов</a:t>
            </a:r>
            <a:r>
              <a:rPr lang="ru-RU" sz="5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5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Объекты, составляющие некоторое множество, называются его </a:t>
            </a:r>
            <a:r>
              <a:rPr lang="ru-RU" sz="5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элементами</a:t>
            </a:r>
            <a:r>
              <a:rPr lang="ru-RU" sz="5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http://www.proza.ru/pics/2011/02/22/103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25" y="2854325"/>
            <a:ext cx="3386138" cy="236061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395" name="Группа 1"/>
          <p:cNvGrpSpPr>
            <a:grpSpLocks/>
          </p:cNvGrpSpPr>
          <p:nvPr/>
        </p:nvGrpSpPr>
        <p:grpSpPr bwMode="auto">
          <a:xfrm>
            <a:off x="428625" y="835025"/>
            <a:ext cx="8569325" cy="5800725"/>
            <a:chOff x="428625" y="834957"/>
            <a:chExt cx="8569077" cy="5800793"/>
          </a:xfrm>
        </p:grpSpPr>
        <p:sp>
          <p:nvSpPr>
            <p:cNvPr id="17" name="Овал 16"/>
            <p:cNvSpPr/>
            <p:nvPr/>
          </p:nvSpPr>
          <p:spPr>
            <a:xfrm>
              <a:off x="500061" y="1000059"/>
              <a:ext cx="1019146" cy="100013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  <p:pic>
          <p:nvPicPr>
            <p:cNvPr id="16397" name="Picture 4" descr="http://www.fermer1.ru/sites/default/files/pictures/picture-12877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938" y="2643188"/>
              <a:ext cx="2643187" cy="264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Picture 8" descr="http://new.tlt.ru/uploads/2013/02/be72e95394b6e69b31382463b169c182_x1024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" y="4071938"/>
              <a:ext cx="2714625" cy="2563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10" descr="http://img-fotki.yandex.ru/get/5311/119528728.d9d/0_a50d8_7d6c8fbd_X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" y="2428875"/>
              <a:ext cx="2500313" cy="177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2" descr="http://im8-tub-ru.yandex.net/i?id=36344312-49-72&amp;n=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40093" y="5264134"/>
              <a:ext cx="1285838" cy="128589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6" descr="http://im3-tub-ru.yandex.net/i?id=105561246-15-72&amp;n=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32299" y="5451461"/>
              <a:ext cx="3365403" cy="1098563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Содержимое 5"/>
            <p:cNvSpPr txBox="1">
              <a:spLocks/>
            </p:cNvSpPr>
            <p:nvPr/>
          </p:nvSpPr>
          <p:spPr>
            <a:xfrm>
              <a:off x="1639853" y="834957"/>
              <a:ext cx="7357849" cy="17145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normAutofit fontScale="47500" lnSpcReduction="20000"/>
            </a:bodyPr>
            <a:lstStyle/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ru-RU" sz="59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Множество</a:t>
              </a:r>
              <a:r>
                <a:rPr lang="ru-RU" sz="5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– это совокупность, набор, коллекция </a:t>
              </a:r>
              <a:r>
                <a:rPr lang="ru-RU" sz="59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объектов</a:t>
              </a:r>
              <a:r>
                <a:rPr lang="ru-RU" sz="5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</a:p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ru-RU" sz="5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Объекты, составляющие некоторое множество, называются его </a:t>
              </a:r>
              <a:r>
                <a:rPr lang="ru-RU" sz="59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элементами</a:t>
              </a:r>
              <a:r>
                <a:rPr lang="ru-RU" sz="5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1" name="Picture 6" descr="http://www.proza.ru/pics/2011/02/22/1030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68801" y="2832055"/>
              <a:ext cx="3386040" cy="236064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857250"/>
            <a:ext cx="7858125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0" i="1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cs typeface="+mn-cs"/>
              </a:rPr>
              <a:t>Каждый объект имеет </a:t>
            </a:r>
            <a:r>
              <a:rPr lang="ru-RU" sz="2800" i="1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cs typeface="+mn-cs"/>
              </a:rPr>
              <a:t>имя</a:t>
            </a:r>
            <a:r>
              <a:rPr lang="ru-RU" sz="2800" b="0" i="1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cs typeface="+mn-cs"/>
              </a:rPr>
              <a:t>, отличающее его от других объектов.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42988" y="0"/>
            <a:ext cx="7772400" cy="823913"/>
          </a:xfrm>
          <a:prstGeom prst="rect">
            <a:avLst/>
          </a:prstGeom>
          <a:noFill/>
          <a:ln/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Имя объекта</a:t>
            </a:r>
          </a:p>
        </p:txBody>
      </p:sp>
      <p:grpSp>
        <p:nvGrpSpPr>
          <p:cNvPr id="18436" name="Группа 3"/>
          <p:cNvGrpSpPr>
            <a:grpSpLocks/>
          </p:cNvGrpSpPr>
          <p:nvPr/>
        </p:nvGrpSpPr>
        <p:grpSpPr bwMode="auto">
          <a:xfrm>
            <a:off x="1071563" y="2125663"/>
            <a:ext cx="7786687" cy="4089400"/>
            <a:chOff x="1071563" y="2125663"/>
            <a:chExt cx="7786687" cy="4089400"/>
          </a:xfrm>
        </p:grpSpPr>
        <p:sp>
          <p:nvSpPr>
            <p:cNvPr id="59398" name="Text Box 6"/>
            <p:cNvSpPr txBox="1">
              <a:spLocks noChangeArrowheads="1"/>
            </p:cNvSpPr>
            <p:nvPr/>
          </p:nvSpPr>
          <p:spPr bwMode="auto">
            <a:xfrm>
              <a:off x="1744663" y="5722938"/>
              <a:ext cx="3255962" cy="4921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600" b="1" dirty="0">
                  <a:solidFill>
                    <a:schemeClr val="tx2">
                      <a:lumMod val="75000"/>
                    </a:schemeClr>
                  </a:solidFill>
                </a:rPr>
                <a:t>Фонтан </a:t>
              </a:r>
              <a:r>
                <a:rPr lang="ru-RU" sz="2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</a:t>
              </a:r>
              <a:r>
                <a:rPr lang="ru-RU" sz="2600" b="1" dirty="0">
                  <a:solidFill>
                    <a:schemeClr val="tx2">
                      <a:lumMod val="75000"/>
                    </a:schemeClr>
                  </a:solidFill>
                </a:rPr>
                <a:t>Самсон</a:t>
              </a:r>
              <a:r>
                <a:rPr lang="ru-RU" sz="2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»</a:t>
              </a:r>
            </a:p>
          </p:txBody>
        </p:sp>
        <p:sp>
          <p:nvSpPr>
            <p:cNvPr id="59400" name="Text Box 8"/>
            <p:cNvSpPr txBox="1">
              <a:spLocks noChangeArrowheads="1"/>
            </p:cNvSpPr>
            <p:nvPr/>
          </p:nvSpPr>
          <p:spPr bwMode="auto">
            <a:xfrm>
              <a:off x="5500688" y="5715000"/>
              <a:ext cx="3357562" cy="4921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</a:t>
              </a:r>
              <a:r>
                <a:rPr lang="ru-RU" sz="2600" b="1" dirty="0">
                  <a:solidFill>
                    <a:schemeClr val="tx2">
                      <a:lumMod val="75000"/>
                    </a:schemeClr>
                  </a:solidFill>
                </a:rPr>
                <a:t>Римский фонтан</a:t>
              </a:r>
              <a:r>
                <a:rPr lang="ru-RU" sz="2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»</a:t>
              </a:r>
            </a:p>
          </p:txBody>
        </p:sp>
        <p:pic>
          <p:nvPicPr>
            <p:cNvPr id="2" name="Picture 2" descr="http://www.spbtravel.ru/pic/photo/attbig_128_3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71563" y="2143125"/>
              <a:ext cx="4572000" cy="3429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Picture 4" descr="http://i.sunhome.ru/foto/176/rimskiy_fontan_v_petergofe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57875" y="2125663"/>
              <a:ext cx="2606675" cy="347503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042988" y="0"/>
            <a:ext cx="7772400" cy="823913"/>
          </a:xfrm>
          <a:prstGeom prst="rect">
            <a:avLst/>
          </a:prstGeom>
          <a:noFill/>
          <a:ln/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Имя объекта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524000" y="1397000"/>
          <a:ext cx="697709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580063" y="1844675"/>
            <a:ext cx="2822575" cy="2257425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785813"/>
            <a:ext cx="5000625" cy="10715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i="1" u="sng" kern="0" dirty="0">
                <a:solidFill>
                  <a:srgbClr val="000099"/>
                </a:solidFill>
                <a:effectLst/>
              </a:rPr>
              <a:t>Общие имена 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rPr>
              <a:t>обозначают множество объектов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511175" y="1955800"/>
            <a:ext cx="3775075" cy="16922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город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европейский город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столичный город</a:t>
            </a:r>
          </a:p>
        </p:txBody>
      </p:sp>
      <p:pic>
        <p:nvPicPr>
          <p:cNvPr id="6349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3860800"/>
            <a:ext cx="3095625" cy="246380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5734050" y="5802313"/>
            <a:ext cx="1500188" cy="492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Мадрид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5613400" y="1847850"/>
            <a:ext cx="1443038" cy="492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Лондон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3536950" y="1106488"/>
            <a:ext cx="5607050" cy="5751512"/>
          </a:xfrm>
          <a:custGeom>
            <a:avLst/>
            <a:gdLst>
              <a:gd name="connsiteX0" fmla="*/ 0 w 4929222"/>
              <a:gd name="connsiteY0" fmla="*/ 2678925 h 5357850"/>
              <a:gd name="connsiteX1" fmla="*/ 650830 w 4929222"/>
              <a:gd name="connsiteY1" fmla="*/ 865141 h 5357850"/>
              <a:gd name="connsiteX2" fmla="*/ 2464616 w 4929222"/>
              <a:gd name="connsiteY2" fmla="*/ 3 h 5357850"/>
              <a:gd name="connsiteX3" fmla="*/ 4278399 w 4929222"/>
              <a:gd name="connsiteY3" fmla="*/ 865147 h 5357850"/>
              <a:gd name="connsiteX4" fmla="*/ 4929224 w 4929222"/>
              <a:gd name="connsiteY4" fmla="*/ 2678932 h 5357850"/>
              <a:gd name="connsiteX5" fmla="*/ 4278396 w 4929222"/>
              <a:gd name="connsiteY5" fmla="*/ 4492716 h 5357850"/>
              <a:gd name="connsiteX6" fmla="*/ 2464611 w 4929222"/>
              <a:gd name="connsiteY6" fmla="*/ 5357857 h 5357850"/>
              <a:gd name="connsiteX7" fmla="*/ 650827 w 4929222"/>
              <a:gd name="connsiteY7" fmla="*/ 4492714 h 5357850"/>
              <a:gd name="connsiteX8" fmla="*/ 1 w 4929222"/>
              <a:gd name="connsiteY8" fmla="*/ 2678929 h 5357850"/>
              <a:gd name="connsiteX9" fmla="*/ 0 w 4929222"/>
              <a:gd name="connsiteY9" fmla="*/ 2678925 h 5357850"/>
              <a:gd name="connsiteX0" fmla="*/ 0 w 4929225"/>
              <a:gd name="connsiteY0" fmla="*/ 2774168 h 5453100"/>
              <a:gd name="connsiteX1" fmla="*/ 1293740 w 4929225"/>
              <a:gd name="connsiteY1" fmla="*/ 1531864 h 5453100"/>
              <a:gd name="connsiteX2" fmla="*/ 2464616 w 4929225"/>
              <a:gd name="connsiteY2" fmla="*/ 95246 h 5453100"/>
              <a:gd name="connsiteX3" fmla="*/ 4278399 w 4929225"/>
              <a:gd name="connsiteY3" fmla="*/ 960390 h 5453100"/>
              <a:gd name="connsiteX4" fmla="*/ 4929224 w 4929225"/>
              <a:gd name="connsiteY4" fmla="*/ 2774175 h 5453100"/>
              <a:gd name="connsiteX5" fmla="*/ 4278396 w 4929225"/>
              <a:gd name="connsiteY5" fmla="*/ 4587959 h 5453100"/>
              <a:gd name="connsiteX6" fmla="*/ 2464611 w 4929225"/>
              <a:gd name="connsiteY6" fmla="*/ 5453100 h 5453100"/>
              <a:gd name="connsiteX7" fmla="*/ 650827 w 4929225"/>
              <a:gd name="connsiteY7" fmla="*/ 4587957 h 5453100"/>
              <a:gd name="connsiteX8" fmla="*/ 1 w 4929225"/>
              <a:gd name="connsiteY8" fmla="*/ 2774172 h 5453100"/>
              <a:gd name="connsiteX9" fmla="*/ 0 w 4929225"/>
              <a:gd name="connsiteY9" fmla="*/ 2774168 h 5453100"/>
              <a:gd name="connsiteX0" fmla="*/ 0 w 5482716"/>
              <a:gd name="connsiteY0" fmla="*/ 2833703 h 5512635"/>
              <a:gd name="connsiteX1" fmla="*/ 1293740 w 5482716"/>
              <a:gd name="connsiteY1" fmla="*/ 1591399 h 5512635"/>
              <a:gd name="connsiteX2" fmla="*/ 2464616 w 5482716"/>
              <a:gd name="connsiteY2" fmla="*/ 154781 h 5512635"/>
              <a:gd name="connsiteX3" fmla="*/ 5064185 w 5482716"/>
              <a:gd name="connsiteY3" fmla="*/ 662711 h 5512635"/>
              <a:gd name="connsiteX4" fmla="*/ 4929224 w 5482716"/>
              <a:gd name="connsiteY4" fmla="*/ 2833710 h 5512635"/>
              <a:gd name="connsiteX5" fmla="*/ 4278396 w 5482716"/>
              <a:gd name="connsiteY5" fmla="*/ 4647494 h 5512635"/>
              <a:gd name="connsiteX6" fmla="*/ 2464611 w 5482716"/>
              <a:gd name="connsiteY6" fmla="*/ 5512635 h 5512635"/>
              <a:gd name="connsiteX7" fmla="*/ 650827 w 5482716"/>
              <a:gd name="connsiteY7" fmla="*/ 4647492 h 5512635"/>
              <a:gd name="connsiteX8" fmla="*/ 1 w 5482716"/>
              <a:gd name="connsiteY8" fmla="*/ 2833707 h 5512635"/>
              <a:gd name="connsiteX9" fmla="*/ 0 w 5482716"/>
              <a:gd name="connsiteY9" fmla="*/ 2833703 h 5512635"/>
              <a:gd name="connsiteX0" fmla="*/ 0 w 5482716"/>
              <a:gd name="connsiteY0" fmla="*/ 2833703 h 5512635"/>
              <a:gd name="connsiteX1" fmla="*/ 1293740 w 5482716"/>
              <a:gd name="connsiteY1" fmla="*/ 1591399 h 5512635"/>
              <a:gd name="connsiteX2" fmla="*/ 2464616 w 5482716"/>
              <a:gd name="connsiteY2" fmla="*/ 154781 h 5512635"/>
              <a:gd name="connsiteX3" fmla="*/ 5064185 w 5482716"/>
              <a:gd name="connsiteY3" fmla="*/ 662711 h 5512635"/>
              <a:gd name="connsiteX4" fmla="*/ 5286382 w 5482716"/>
              <a:gd name="connsiteY4" fmla="*/ 2833710 h 5512635"/>
              <a:gd name="connsiteX5" fmla="*/ 4278396 w 5482716"/>
              <a:gd name="connsiteY5" fmla="*/ 4647494 h 5512635"/>
              <a:gd name="connsiteX6" fmla="*/ 2464611 w 5482716"/>
              <a:gd name="connsiteY6" fmla="*/ 5512635 h 5512635"/>
              <a:gd name="connsiteX7" fmla="*/ 650827 w 5482716"/>
              <a:gd name="connsiteY7" fmla="*/ 4647492 h 5512635"/>
              <a:gd name="connsiteX8" fmla="*/ 1 w 5482716"/>
              <a:gd name="connsiteY8" fmla="*/ 2833707 h 5512635"/>
              <a:gd name="connsiteX9" fmla="*/ 0 w 5482716"/>
              <a:gd name="connsiteY9" fmla="*/ 2833703 h 5512635"/>
              <a:gd name="connsiteX0" fmla="*/ 0 w 5482716"/>
              <a:gd name="connsiteY0" fmla="*/ 2833703 h 5512635"/>
              <a:gd name="connsiteX1" fmla="*/ 1293740 w 5482716"/>
              <a:gd name="connsiteY1" fmla="*/ 1591399 h 5512635"/>
              <a:gd name="connsiteX2" fmla="*/ 2464616 w 5482716"/>
              <a:gd name="connsiteY2" fmla="*/ 154781 h 5512635"/>
              <a:gd name="connsiteX3" fmla="*/ 5064185 w 5482716"/>
              <a:gd name="connsiteY3" fmla="*/ 662711 h 5512635"/>
              <a:gd name="connsiteX4" fmla="*/ 5286382 w 5482716"/>
              <a:gd name="connsiteY4" fmla="*/ 2833710 h 5512635"/>
              <a:gd name="connsiteX5" fmla="*/ 4278396 w 5482716"/>
              <a:gd name="connsiteY5" fmla="*/ 4647494 h 5512635"/>
              <a:gd name="connsiteX6" fmla="*/ 2464611 w 5482716"/>
              <a:gd name="connsiteY6" fmla="*/ 5512635 h 5512635"/>
              <a:gd name="connsiteX7" fmla="*/ 650827 w 5482716"/>
              <a:gd name="connsiteY7" fmla="*/ 4647492 h 5512635"/>
              <a:gd name="connsiteX8" fmla="*/ 1 w 5482716"/>
              <a:gd name="connsiteY8" fmla="*/ 2833707 h 5512635"/>
              <a:gd name="connsiteX9" fmla="*/ 0 w 5482716"/>
              <a:gd name="connsiteY9" fmla="*/ 2833703 h 5512635"/>
              <a:gd name="connsiteX0" fmla="*/ 0 w 5482716"/>
              <a:gd name="connsiteY0" fmla="*/ 2833703 h 5548358"/>
              <a:gd name="connsiteX1" fmla="*/ 1293740 w 5482716"/>
              <a:gd name="connsiteY1" fmla="*/ 1591399 h 5548358"/>
              <a:gd name="connsiteX2" fmla="*/ 2464616 w 5482716"/>
              <a:gd name="connsiteY2" fmla="*/ 154781 h 5548358"/>
              <a:gd name="connsiteX3" fmla="*/ 5064185 w 5482716"/>
              <a:gd name="connsiteY3" fmla="*/ 662711 h 5548358"/>
              <a:gd name="connsiteX4" fmla="*/ 5286382 w 5482716"/>
              <a:gd name="connsiteY4" fmla="*/ 2833710 h 5548358"/>
              <a:gd name="connsiteX5" fmla="*/ 4278396 w 5482716"/>
              <a:gd name="connsiteY5" fmla="*/ 4433156 h 5548358"/>
              <a:gd name="connsiteX6" fmla="*/ 2464611 w 5482716"/>
              <a:gd name="connsiteY6" fmla="*/ 5512635 h 5548358"/>
              <a:gd name="connsiteX7" fmla="*/ 650827 w 5482716"/>
              <a:gd name="connsiteY7" fmla="*/ 4647492 h 5548358"/>
              <a:gd name="connsiteX8" fmla="*/ 1 w 5482716"/>
              <a:gd name="connsiteY8" fmla="*/ 2833707 h 5548358"/>
              <a:gd name="connsiteX9" fmla="*/ 0 w 5482716"/>
              <a:gd name="connsiteY9" fmla="*/ 2833703 h 5548358"/>
              <a:gd name="connsiteX0" fmla="*/ 124926 w 5607642"/>
              <a:gd name="connsiteY0" fmla="*/ 2833703 h 5607885"/>
              <a:gd name="connsiteX1" fmla="*/ 1418666 w 5607642"/>
              <a:gd name="connsiteY1" fmla="*/ 1591399 h 5607885"/>
              <a:gd name="connsiteX2" fmla="*/ 2589542 w 5607642"/>
              <a:gd name="connsiteY2" fmla="*/ 154781 h 5607885"/>
              <a:gd name="connsiteX3" fmla="*/ 5189111 w 5607642"/>
              <a:gd name="connsiteY3" fmla="*/ 662711 h 5607885"/>
              <a:gd name="connsiteX4" fmla="*/ 5411308 w 5607642"/>
              <a:gd name="connsiteY4" fmla="*/ 2833710 h 5607885"/>
              <a:gd name="connsiteX5" fmla="*/ 4403322 w 5607642"/>
              <a:gd name="connsiteY5" fmla="*/ 4433156 h 5607885"/>
              <a:gd name="connsiteX6" fmla="*/ 2589537 w 5607642"/>
              <a:gd name="connsiteY6" fmla="*/ 5512635 h 5607885"/>
              <a:gd name="connsiteX7" fmla="*/ 418531 w 5607642"/>
              <a:gd name="connsiteY7" fmla="*/ 5004658 h 5607885"/>
              <a:gd name="connsiteX8" fmla="*/ 124927 w 5607642"/>
              <a:gd name="connsiteY8" fmla="*/ 2833707 h 5607885"/>
              <a:gd name="connsiteX9" fmla="*/ 124926 w 5607642"/>
              <a:gd name="connsiteY9" fmla="*/ 2833703 h 5607885"/>
              <a:gd name="connsiteX0" fmla="*/ 124926 w 5607642"/>
              <a:gd name="connsiteY0" fmla="*/ 2976603 h 5750785"/>
              <a:gd name="connsiteX1" fmla="*/ 1418666 w 5607642"/>
              <a:gd name="connsiteY1" fmla="*/ 1734299 h 5750785"/>
              <a:gd name="connsiteX2" fmla="*/ 2589542 w 5607642"/>
              <a:gd name="connsiteY2" fmla="*/ 154781 h 5750785"/>
              <a:gd name="connsiteX3" fmla="*/ 5189111 w 5607642"/>
              <a:gd name="connsiteY3" fmla="*/ 805611 h 5750785"/>
              <a:gd name="connsiteX4" fmla="*/ 5411308 w 5607642"/>
              <a:gd name="connsiteY4" fmla="*/ 2976610 h 5750785"/>
              <a:gd name="connsiteX5" fmla="*/ 4403322 w 5607642"/>
              <a:gd name="connsiteY5" fmla="*/ 4576056 h 5750785"/>
              <a:gd name="connsiteX6" fmla="*/ 2589537 w 5607642"/>
              <a:gd name="connsiteY6" fmla="*/ 5655535 h 5750785"/>
              <a:gd name="connsiteX7" fmla="*/ 418531 w 5607642"/>
              <a:gd name="connsiteY7" fmla="*/ 5147558 h 5750785"/>
              <a:gd name="connsiteX8" fmla="*/ 124927 w 5607642"/>
              <a:gd name="connsiteY8" fmla="*/ 2976607 h 5750785"/>
              <a:gd name="connsiteX9" fmla="*/ 124926 w 5607642"/>
              <a:gd name="connsiteY9" fmla="*/ 2976603 h 575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07642" h="5750785">
                <a:moveTo>
                  <a:pt x="124926" y="2976603"/>
                </a:moveTo>
                <a:cubicBezTo>
                  <a:pt x="124927" y="2304686"/>
                  <a:pt x="1000133" y="2228783"/>
                  <a:pt x="1418666" y="1734299"/>
                </a:cubicBezTo>
                <a:cubicBezTo>
                  <a:pt x="1885359" y="1182915"/>
                  <a:pt x="1961135" y="309562"/>
                  <a:pt x="2589542" y="154781"/>
                </a:cubicBezTo>
                <a:cubicBezTo>
                  <a:pt x="3217949" y="0"/>
                  <a:pt x="4722420" y="254226"/>
                  <a:pt x="5189111" y="805611"/>
                </a:cubicBezTo>
                <a:cubicBezTo>
                  <a:pt x="5607642" y="1300096"/>
                  <a:pt x="5411309" y="2304693"/>
                  <a:pt x="5411308" y="2976610"/>
                </a:cubicBezTo>
                <a:cubicBezTo>
                  <a:pt x="5411308" y="3648527"/>
                  <a:pt x="4821854" y="4081572"/>
                  <a:pt x="4403322" y="4576056"/>
                </a:cubicBezTo>
                <a:cubicBezTo>
                  <a:pt x="3936630" y="5127440"/>
                  <a:pt x="3253669" y="5560285"/>
                  <a:pt x="2589537" y="5655535"/>
                </a:cubicBezTo>
                <a:cubicBezTo>
                  <a:pt x="1925405" y="5750785"/>
                  <a:pt x="885223" y="5698943"/>
                  <a:pt x="418531" y="5147558"/>
                </a:cubicBezTo>
                <a:cubicBezTo>
                  <a:pt x="0" y="4653073"/>
                  <a:pt x="124926" y="3648524"/>
                  <a:pt x="124927" y="2976607"/>
                </a:cubicBezTo>
                <a:cubicBezTo>
                  <a:pt x="124927" y="2976606"/>
                  <a:pt x="124926" y="2976604"/>
                  <a:pt x="124926" y="2976603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042988" y="0"/>
            <a:ext cx="7772400" cy="823913"/>
          </a:xfrm>
          <a:prstGeom prst="rect">
            <a:avLst/>
          </a:prstGeom>
          <a:noFill/>
          <a:ln/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Общее имя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31859B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Заголовок_ШАБЛОН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31859B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</TotalTime>
  <Words>276</Words>
  <Application>Microsoft Office PowerPoint</Application>
  <PresentationFormat>Экран (4:3)</PresentationFormat>
  <Paragraphs>94</Paragraphs>
  <Slides>16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Georgia</vt:lpstr>
      <vt:lpstr>Тема Office</vt:lpstr>
      <vt:lpstr>Заголовок_ШАБЛОН</vt:lpstr>
      <vt:lpstr>ОБЪЕКТЫ   ОКРУЖАЮЩЕГО  МИРА</vt:lpstr>
      <vt:lpstr>Объект</vt:lpstr>
      <vt:lpstr>Объекты-предметы</vt:lpstr>
      <vt:lpstr>Объекты-процессы</vt:lpstr>
      <vt:lpstr>Объекты-явления</vt:lpstr>
      <vt:lpstr>Множество</vt:lpstr>
      <vt:lpstr>Каждый объект имеет имя, отличающее его от других объектов.</vt:lpstr>
      <vt:lpstr>Презентация PowerPoint</vt:lpstr>
      <vt:lpstr>Общие имена обозначают множество объектов</vt:lpstr>
      <vt:lpstr>Единичные имена обозначают  конкретный  объект в некотором множестве.</vt:lpstr>
      <vt:lpstr>Собственные имена</vt:lpstr>
      <vt:lpstr>Самое главное</vt:lpstr>
      <vt:lpstr>Презентация PowerPoint</vt:lpstr>
      <vt:lpstr>Вопросы и задания</vt:lpstr>
      <vt:lpstr>Вопросы и задания</vt:lpstr>
      <vt:lpstr>Вопросы и задания</vt:lpstr>
    </vt:vector>
  </TitlesOfParts>
  <Company>ФИРО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Босова Людмила Леонидовна</dc:creator>
  <cp:lastModifiedBy>User</cp:lastModifiedBy>
  <cp:revision>47</cp:revision>
  <dcterms:created xsi:type="dcterms:W3CDTF">2011-09-19T18:11:49Z</dcterms:created>
  <dcterms:modified xsi:type="dcterms:W3CDTF">2017-01-14T11:10:07Z</dcterms:modified>
</cp:coreProperties>
</file>