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57" r:id="rId3"/>
    <p:sldId id="263" r:id="rId4"/>
    <p:sldId id="264" r:id="rId5"/>
    <p:sldId id="265" r:id="rId6"/>
    <p:sldId id="266" r:id="rId7"/>
    <p:sldId id="259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7000" autoAdjust="0"/>
  </p:normalViewPr>
  <p:slideViewPr>
    <p:cSldViewPr>
      <p:cViewPr varScale="1">
        <p:scale>
          <a:sx n="82" d="100"/>
          <a:sy n="82" d="100"/>
        </p:scale>
        <p:origin x="106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C83D24-6264-4728-B84F-B57B02DD42D8}" type="datetimeFigureOut">
              <a:rPr lang="ru-RU"/>
              <a:pPr>
                <a:defRPr/>
              </a:pPr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958AF2-CE60-46CA-85E4-ADAAAE5AF9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5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08FBF-ADAB-4E35-AE07-FEF281FFDE31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66984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C2F50-EE2F-47A0-9A4E-8CE392655BE5}" type="slidenum">
              <a:rPr lang="ru-RU" altLang="ru-RU" smtClean="0">
                <a:latin typeface="Calibri" panose="020F0502020204030204" pitchFamily="34" charset="0"/>
              </a:rPr>
              <a:pPr/>
              <a:t>13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371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3C1554-AFAC-4CF0-B5E0-BEB9D3B13BEB}" type="slidenum">
              <a:rPr lang="ru-RU" altLang="ru-RU" smtClean="0"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645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E0451B-5D52-472D-BBE0-D141B27B1CDB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948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583DA5-40C5-41FD-BAD1-997A4D4005D6}" type="slidenum">
              <a:rPr lang="ru-RU" altLang="ru-RU" smtClean="0">
                <a:latin typeface="Calibri" panose="020F0502020204030204" pitchFamily="34" charset="0"/>
              </a:rPr>
              <a:pPr/>
              <a:t>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63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E5AE38-D257-4A96-89A7-42FD0D3523D6}" type="slidenum">
              <a:rPr lang="ru-RU" altLang="ru-RU" smtClean="0">
                <a:latin typeface="Calibri" panose="020F0502020204030204" pitchFamily="34" charset="0"/>
              </a:rPr>
              <a:pPr/>
              <a:t>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7565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8B18E8-9FB3-4B9E-B95F-7F54E6D5A6C5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8979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5815BE-E6A9-44D2-8432-D6FD787E0849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2392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3E4AC-CC18-41F9-96B9-44AA8DFBCE4D}" type="slidenum">
              <a:rPr lang="ru-RU" altLang="ru-RU" smtClean="0">
                <a:latin typeface="Calibri" panose="020F0502020204030204" pitchFamily="34" charset="0"/>
              </a:rPr>
              <a:pPr/>
              <a:t>11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327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6B87A3-D6E5-4814-86FA-B4D247CEAB64}" type="slidenum">
              <a:rPr lang="ru-RU" altLang="ru-RU" smtClean="0">
                <a:latin typeface="Calibri" panose="020F0502020204030204" pitchFamily="34" charset="0"/>
              </a:rPr>
              <a:pPr/>
              <a:t>12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2079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178954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AB55-8C42-4A81-99E5-22FE533D1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52164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298D-98DE-47D4-9C20-10018BE1C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450297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957895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90060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7760-2F58-4358-A95A-E87CB13A0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310861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1E99-1DBF-48B6-BF65-C2DAA5574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224447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2074-021C-47FB-8CE8-5428570D0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070401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41DD-C940-4D72-8552-F27A0770B3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815644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69C8-05FD-48D1-84FD-AC8701B61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945440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A516-89F2-43EC-8E44-C39D5084A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679776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A00154-6116-4994-961F-BC727ADF0C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wedg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195513" y="2349500"/>
            <a:ext cx="640715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ИНФОРМАЦИОННОЕ  МОДЕЛИРОВАНИЕ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0101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Модели используются для:</a:t>
            </a:r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3232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0"/>
            <a:ext cx="8101013" cy="1143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Модели используются для:</a:t>
            </a:r>
            <a:endParaRPr lang="ru-RU" sz="44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25603" name="AutoShape 7" descr="http://%D0%BD%D0%BE%D0%B2%D0%BE%D0%B2%D0%BE%D0%BB%D0%B8%D0%BD%D1%81%D1%8C%D0%BA.com.ua/wp-content/uploads/2013/07/%D0%BF%D0%B5%D0%B4%D0%B0%D0%B3%D0%BE%D0%B3%D0%B8.jpg"/>
          <p:cNvSpPr>
            <a:spLocks noChangeAspect="1" noChangeArrowheads="1"/>
          </p:cNvSpPr>
          <p:nvPr/>
        </p:nvSpPr>
        <p:spPr bwMode="auto">
          <a:xfrm>
            <a:off x="155575" y="-1858963"/>
            <a:ext cx="481965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4" name="AutoShape 9" descr="http://%D0%BD%D0%BE%D0%B2%D0%BE%D0%B2%D0%BE%D0%BB%D0%B8%D0%BD%D1%81%D1%8C%D0%BA.com.ua/wp-content/uploads/2013/07/%D0%BF%D0%B5%D0%B4%D0%B0%D0%B3%D0%BE%D0%B3%D0%B8.jpg"/>
          <p:cNvSpPr>
            <a:spLocks noChangeAspect="1" noChangeArrowheads="1"/>
          </p:cNvSpPr>
          <p:nvPr/>
        </p:nvSpPr>
        <p:spPr bwMode="auto">
          <a:xfrm>
            <a:off x="155575" y="-1858963"/>
            <a:ext cx="481965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560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3185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0101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Модели используются для:</a:t>
            </a:r>
          </a:p>
        </p:txBody>
      </p:sp>
      <p:pic>
        <p:nvPicPr>
          <p:cNvPr id="2969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06488"/>
            <a:ext cx="8250238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0101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Модели используются для:</a:t>
            </a:r>
          </a:p>
        </p:txBody>
      </p:sp>
      <p:pic>
        <p:nvPicPr>
          <p:cNvPr id="3174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391525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0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0" dirty="0">
                <a:solidFill>
                  <a:srgbClr val="1F497D"/>
                </a:solidFill>
              </a:rPr>
              <a:t>Информационная модель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00188" y="1214438"/>
            <a:ext cx="7358062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u="sng" dirty="0">
                <a:solidFill>
                  <a:schemeClr val="bg1"/>
                </a:solidFill>
              </a:rPr>
              <a:t>Информационная модель </a:t>
            </a:r>
            <a:r>
              <a:rPr lang="ru-RU" sz="2600" dirty="0"/>
              <a:t>- набор признаков, содержащий всю необходимую информацию об исследуемом объекте.</a:t>
            </a:r>
          </a:p>
        </p:txBody>
      </p:sp>
      <p:sp>
        <p:nvSpPr>
          <p:cNvPr id="7" name="Овал 6"/>
          <p:cNvSpPr/>
          <p:nvPr/>
        </p:nvSpPr>
        <p:spPr>
          <a:xfrm>
            <a:off x="357188" y="1214438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379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65400"/>
            <a:ext cx="7243763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Образные модели</a:t>
            </a:r>
          </a:p>
        </p:txBody>
      </p:sp>
      <p:pic>
        <p:nvPicPr>
          <p:cNvPr id="348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81915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Знаковые модели</a:t>
            </a:r>
          </a:p>
        </p:txBody>
      </p:sp>
      <p:pic>
        <p:nvPicPr>
          <p:cNvPr id="358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3502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Смешанные модели</a:t>
            </a:r>
          </a:p>
        </p:txBody>
      </p:sp>
      <p:sp>
        <p:nvSpPr>
          <p:cNvPr id="36867" name="Rectangle 12"/>
          <p:cNvSpPr>
            <a:spLocks noChangeArrowheads="1"/>
          </p:cNvSpPr>
          <p:nvPr/>
        </p:nvSpPr>
        <p:spPr bwMode="auto">
          <a:xfrm>
            <a:off x="2386013" y="1866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68" name="Rectangle 14"/>
          <p:cNvSpPr>
            <a:spLocks noChangeArrowheads="1"/>
          </p:cNvSpPr>
          <p:nvPr/>
        </p:nvSpPr>
        <p:spPr bwMode="auto">
          <a:xfrm>
            <a:off x="2843213" y="3529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6869" name="Rectangle 17"/>
          <p:cNvSpPr>
            <a:spLocks noChangeArrowheads="1"/>
          </p:cNvSpPr>
          <p:nvPr/>
        </p:nvSpPr>
        <p:spPr bwMode="auto">
          <a:xfrm>
            <a:off x="4191000" y="12192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68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43915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88913"/>
            <a:ext cx="7643812" cy="633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Домашнее задание</a:t>
            </a:r>
          </a:p>
        </p:txBody>
      </p:sp>
      <p:sp>
        <p:nvSpPr>
          <p:cNvPr id="37891" name="TextBox 12"/>
          <p:cNvSpPr txBox="1">
            <a:spLocks noChangeArrowheads="1"/>
          </p:cNvSpPr>
          <p:nvPr/>
        </p:nvSpPr>
        <p:spPr bwMode="auto">
          <a:xfrm>
            <a:off x="1071563" y="928688"/>
            <a:ext cx="7893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Стр. 52-58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Задание: приведите примеры ситуаций, в которых лучше использовать:</a:t>
            </a:r>
          </a:p>
        </p:txBody>
      </p:sp>
      <p:pic>
        <p:nvPicPr>
          <p:cNvPr id="3789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19350"/>
            <a:ext cx="61928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188913"/>
            <a:ext cx="8501062" cy="1008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Модели объектов </a:t>
            </a:r>
            <a:br>
              <a:rPr lang="ru-RU" kern="0" dirty="0" smtClean="0">
                <a:solidFill>
                  <a:srgbClr val="1F497D"/>
                </a:solidFill>
              </a:rPr>
            </a:br>
            <a:r>
              <a:rPr lang="ru-RU" kern="0" dirty="0" smtClean="0">
                <a:solidFill>
                  <a:srgbClr val="1F497D"/>
                </a:solidFill>
              </a:rPr>
              <a:t>и их назначение</a:t>
            </a:r>
            <a:endParaRPr lang="ru-RU" kern="0" dirty="0">
              <a:solidFill>
                <a:srgbClr val="1F497D"/>
              </a:solidFill>
            </a:endParaRP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875"/>
            <a:ext cx="847725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71438"/>
            <a:ext cx="7777163" cy="935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Модель создают, если:</a:t>
            </a: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42988"/>
            <a:ext cx="83962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1438"/>
            <a:ext cx="7921625" cy="935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Модель создают, если:</a:t>
            </a: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7263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7921625" cy="935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Модель создают, если:</a:t>
            </a: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06475"/>
            <a:ext cx="843597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71438"/>
            <a:ext cx="7270750" cy="7207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>
                <a:solidFill>
                  <a:srgbClr val="1F497D"/>
                </a:solidFill>
              </a:rPr>
              <a:t>Свойства моделей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569325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71438"/>
            <a:ext cx="7921625" cy="9350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</a:rPr>
              <a:t>Виды моделей</a:t>
            </a:r>
            <a:endParaRPr lang="ru-RU" kern="0" dirty="0">
              <a:solidFill>
                <a:srgbClr val="1F497D"/>
              </a:solidFill>
            </a:endParaRP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06475"/>
            <a:ext cx="8169275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70063" y="71438"/>
            <a:ext cx="55880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Натурные  модели 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2162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1513" y="71438"/>
            <a:ext cx="79724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Информационные  модели 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841375"/>
            <a:ext cx="832167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31859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92</Words>
  <Application>Microsoft Office PowerPoint</Application>
  <PresentationFormat>Экран (4:3)</PresentationFormat>
  <Paragraphs>32</Paragraphs>
  <Slides>18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ИНФОРМАЦИОННОЕ  МОДЕЛИРОВАНИЕ</vt:lpstr>
      <vt:lpstr>Модели объектов  и их назначение</vt:lpstr>
      <vt:lpstr>Модель создают, если:</vt:lpstr>
      <vt:lpstr>Модель создают, если:</vt:lpstr>
      <vt:lpstr>Модель создают, если:</vt:lpstr>
      <vt:lpstr>Свойства моделей</vt:lpstr>
      <vt:lpstr>Виды моделей</vt:lpstr>
      <vt:lpstr>Презентация PowerPoint</vt:lpstr>
      <vt:lpstr>Презентация PowerPoint</vt:lpstr>
      <vt:lpstr>Модели используются для:</vt:lpstr>
      <vt:lpstr>Презентация PowerPoint</vt:lpstr>
      <vt:lpstr>Модели используются для:</vt:lpstr>
      <vt:lpstr>Модели используются для:</vt:lpstr>
      <vt:lpstr>Информационная модель </vt:lpstr>
      <vt:lpstr>Образные модели</vt:lpstr>
      <vt:lpstr>Знаковые модели</vt:lpstr>
      <vt:lpstr>Смешанные модели</vt:lpstr>
      <vt:lpstr>Домашнее задание</vt:lpstr>
    </vt:vector>
  </TitlesOfParts>
  <Company>ФИРО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User</cp:lastModifiedBy>
  <cp:revision>51</cp:revision>
  <dcterms:created xsi:type="dcterms:W3CDTF">2011-09-19T18:11:49Z</dcterms:created>
  <dcterms:modified xsi:type="dcterms:W3CDTF">2017-01-14T12:29:04Z</dcterms:modified>
</cp:coreProperties>
</file>