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57" r:id="rId3"/>
    <p:sldId id="262" r:id="rId4"/>
    <p:sldId id="259" r:id="rId5"/>
    <p:sldId id="264" r:id="rId6"/>
    <p:sldId id="266" r:id="rId7"/>
    <p:sldId id="268" r:id="rId8"/>
    <p:sldId id="270" r:id="rId9"/>
    <p:sldId id="272" r:id="rId10"/>
    <p:sldId id="287" r:id="rId11"/>
    <p:sldId id="276" r:id="rId12"/>
    <p:sldId id="278" r:id="rId13"/>
    <p:sldId id="281" r:id="rId14"/>
    <p:sldId id="282" r:id="rId15"/>
    <p:sldId id="283" r:id="rId16"/>
    <p:sldId id="288" r:id="rId17"/>
    <p:sldId id="284" r:id="rId18"/>
    <p:sldId id="289" r:id="rId19"/>
    <p:sldId id="291" r:id="rId20"/>
    <p:sldId id="260" r:id="rId21"/>
    <p:sldId id="261" r:id="rId22"/>
    <p:sldId id="279" r:id="rId23"/>
    <p:sldId id="286" r:id="rId24"/>
    <p:sldId id="290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F1E06F-4FDE-4ED3-A3B3-CB582C1CBC28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9C6119-8003-4411-BF11-580ED7DC15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974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48284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9038-0363-40D9-88B1-319075360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30441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2FFD-6CEC-49F9-8D22-B1A69BCE2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294008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532174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395338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A26E-1A92-4EC5-A0D0-E36DCA00E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288438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F5B8-4E6B-40B0-A0AE-F2AE32908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736619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02B8-4242-4C39-998F-E8249F69EF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02737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3B37-196E-4E11-AAEC-4490E7304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957992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AB47-CC38-4272-8513-4943ED1A3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901769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AA2E-FCF5-4571-98A0-1C14B18A3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24489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BE9F28-717B-46B1-8BAE-9B4D41896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051050" y="2349500"/>
            <a:ext cx="709295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 МЫ  ПОЗНАЁМ  ОКРУЖАЮЩИЙ  МИР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2052"/>
          <p:cNvSpPr txBox="1">
            <a:spLocks noChangeArrowheads="1"/>
          </p:cNvSpPr>
          <p:nvPr/>
        </p:nvSpPr>
        <p:spPr bwMode="auto">
          <a:xfrm>
            <a:off x="4214813" y="1571625"/>
            <a:ext cx="4678362" cy="1816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Восприятие каждого человека зависит от его прежнего опыта </a:t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и знаний.</a:t>
            </a:r>
          </a:p>
        </p:txBody>
      </p:sp>
      <p:sp>
        <p:nvSpPr>
          <p:cNvPr id="109576" name="Text Box 2056"/>
          <p:cNvSpPr txBox="1">
            <a:spLocks noChangeArrowheads="1"/>
          </p:cNvSpPr>
          <p:nvPr/>
        </p:nvSpPr>
        <p:spPr bwMode="auto">
          <a:xfrm>
            <a:off x="4214813" y="4000500"/>
            <a:ext cx="4643437" cy="1800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Но каждый человек обязательно восхитится талантом художника!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1285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/>
              </a:rPr>
              <a:t>Разные люди – </a:t>
            </a:r>
            <a:br>
              <a:rPr lang="ru-RU" kern="0" dirty="0" smtClean="0">
                <a:solidFill>
                  <a:srgbClr val="1F497D"/>
                </a:solidFill>
                <a:effectLst/>
              </a:rPr>
            </a:br>
            <a:r>
              <a:rPr lang="ru-RU" kern="0" dirty="0" smtClean="0">
                <a:solidFill>
                  <a:srgbClr val="1F497D"/>
                </a:solidFill>
                <a:effectLst/>
              </a:rPr>
              <a:t>разное восприятие</a:t>
            </a:r>
          </a:p>
        </p:txBody>
      </p:sp>
      <p:sp>
        <p:nvSpPr>
          <p:cNvPr id="8" name="Text Box 2058"/>
          <p:cNvSpPr txBox="1">
            <a:spLocks noChangeArrowheads="1"/>
          </p:cNvSpPr>
          <p:nvPr/>
        </p:nvSpPr>
        <p:spPr bwMode="auto">
          <a:xfrm>
            <a:off x="500063" y="5572125"/>
            <a:ext cx="330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Исаак Ильич Левитан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(1861-1900)</a:t>
            </a:r>
          </a:p>
        </p:txBody>
      </p:sp>
      <p:pic>
        <p:nvPicPr>
          <p:cNvPr id="15366" name="Picture 2" descr="&amp;Icy;&amp;scy;&amp;acy;&amp;acy;&amp;kcy; &amp;Lcy;&amp;iecy;&amp;vcy;&amp;icy;&amp;tcy;&amp;acy;&amp;ncy;, &amp;Acy;&amp;vcy;&amp;tcy;&amp;ocy;&amp;pcy;&amp;ocy;&amp;rcy;&amp;tcy;&amp;rcy;&amp;iecy;&amp;tcy; (188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84325"/>
            <a:ext cx="2928938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 autoUpdateAnimBg="0" advAuto="0"/>
      <p:bldP spid="10957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642938" y="4786313"/>
            <a:ext cx="8215312" cy="1500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17463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Представление -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чувственный образ объекта, в данный момент нами не воспринимаемого, но воспринятого ранее.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42988" y="71438"/>
            <a:ext cx="7643812" cy="1143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Представление</a:t>
            </a:r>
          </a:p>
        </p:txBody>
      </p:sp>
      <p:pic>
        <p:nvPicPr>
          <p:cNvPr id="31756" name="Picture 12" descr="http://s51.radikal.ru/i132/0912/09/e6d21ca7b2b0.jpg"/>
          <p:cNvPicPr>
            <a:picLocks noChangeAspect="1" noChangeArrowheads="1"/>
          </p:cNvPicPr>
          <p:nvPr/>
        </p:nvPicPr>
        <p:blipFill>
          <a:blip r:embed="rId3"/>
          <a:srcRect t="38603" b="15441"/>
          <a:stretch>
            <a:fillRect/>
          </a:stretch>
        </p:blipFill>
        <p:spPr bwMode="auto">
          <a:xfrm>
            <a:off x="642938" y="1357313"/>
            <a:ext cx="5286375" cy="3286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7" name="Picture 13" descr="C:\Users\Берингов\Desktop\Новый рисунок (5)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26046" y="1357298"/>
            <a:ext cx="2751251" cy="32988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Абстрактное мышление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857250" y="1143000"/>
            <a:ext cx="8001000" cy="10715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МЫШЛЕНИЕ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– сознательный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процесс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переработки и усвоения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информации.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Matisse ITC" pitchFamily="82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143375" y="4071938"/>
            <a:ext cx="4786313" cy="22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Мышление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 отражая предметы и явления действительности, является высшей ступенью человеческого познания.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14375" y="6143625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Иероглиф «Мысль»</a:t>
            </a:r>
          </a:p>
        </p:txBody>
      </p:sp>
      <p:pic>
        <p:nvPicPr>
          <p:cNvPr id="17414" name="Picture 2" descr="http://www.shkaf-kupe-spb.ru/files/27_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3009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ttp://ventoefiamme.files.wordpress.com/2011/10/98498.jpg?w=5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57438"/>
            <a:ext cx="2786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http://im4-tub-ru.yandex.net/i?id=103479678-3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357438"/>
            <a:ext cx="22240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4941888" y="1643063"/>
            <a:ext cx="3960812" cy="3143250"/>
            <a:chOff x="4941861" y="2219846"/>
            <a:chExt cx="3960813" cy="468456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941861" y="5842161"/>
              <a:ext cx="3960813" cy="106224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Умозаключение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10800000">
              <a:off x="6635724" y="2219846"/>
              <a:ext cx="576262" cy="3619888"/>
            </a:xfrm>
            <a:prstGeom prst="upArrow">
              <a:avLst>
                <a:gd name="adj1" fmla="val 50000"/>
                <a:gd name="adj2" fmla="val 9593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257550" y="1681163"/>
            <a:ext cx="2881313" cy="2319337"/>
            <a:chOff x="3257524" y="2443113"/>
            <a:chExt cx="2881312" cy="293374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57524" y="4387801"/>
              <a:ext cx="2881312" cy="9890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Суждение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0800000">
              <a:off x="4410049" y="2443113"/>
              <a:ext cx="576262" cy="1928813"/>
            </a:xfrm>
            <a:prstGeom prst="upArrow">
              <a:avLst>
                <a:gd name="adj1" fmla="val 50000"/>
                <a:gd name="adj2" fmla="val 83678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07132" y="571480"/>
            <a:ext cx="7056784" cy="12064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абстрактного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мышления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785813" y="1784350"/>
            <a:ext cx="2808287" cy="1358900"/>
            <a:chOff x="785786" y="2427238"/>
            <a:chExt cx="2808288" cy="15901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85786" y="3146376"/>
              <a:ext cx="2808288" cy="87099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Понятие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0800000">
              <a:off x="1912911" y="2427238"/>
              <a:ext cx="576263" cy="720725"/>
            </a:xfrm>
            <a:prstGeom prst="upArrow">
              <a:avLst>
                <a:gd name="adj1" fmla="val 50000"/>
                <a:gd name="adj2" fmla="val 49476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678" name="Picture 6" descr="http://www.ljplus.ru/img4/p/r/privivkin/000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954463"/>
            <a:ext cx="207168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643063" y="1500188"/>
            <a:ext cx="7286625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6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Понятие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форма мышления, которая отражает совокупность существенных </a:t>
            </a:r>
            <a:r>
              <a:rPr 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признаков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объекта или нескольких объектов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42938" y="3000375"/>
            <a:ext cx="2571750" cy="2462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Компьютер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33CC"/>
                </a:solidFill>
              </a:rPr>
              <a:t>Мороз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Учебник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33CC"/>
                </a:solidFill>
              </a:rPr>
              <a:t>Тетрадь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786438" y="2928938"/>
            <a:ext cx="3160712" cy="310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7800" indent="-1778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Звуковая информация</a:t>
            </a:r>
          </a:p>
          <a:p>
            <a:pPr marL="177800" indent="-1778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rgbClr val="0033CC"/>
                </a:solidFill>
              </a:rPr>
              <a:t> Двоичное кодирование</a:t>
            </a:r>
          </a:p>
          <a:p>
            <a:pPr marL="177800" indent="-1778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800" b="1" dirty="0">
                <a:solidFill>
                  <a:schemeClr val="tx2"/>
                </a:solidFill>
              </a:rPr>
              <a:t> Персональный компьютер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14375" y="6143625"/>
            <a:ext cx="821531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Понятиями мы пользуемся, когда думаем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50" y="285750"/>
            <a:ext cx="82867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Понятие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63" y="1428750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9464" name="Picture 2" descr="Информатика : рабочая тетрадь для 6 кла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6166">
            <a:off x="3014663" y="3895725"/>
            <a:ext cx="15716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:\Личные_документы\Елена\КАРТИНКИ\П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2890838"/>
            <a:ext cx="2119313" cy="22526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  <p:bldP spid="119814" grpId="0" animBg="1"/>
      <p:bldP spid="1198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643063" y="1428750"/>
            <a:ext cx="7286625" cy="1724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6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Суждение</a:t>
            </a:r>
            <a:r>
              <a:rPr lang="ru-RU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 – это форма мышления, </a:t>
            </a:r>
            <a:br>
              <a:rPr lang="ru-RU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</a:br>
            <a:r>
              <a:rPr lang="ru-RU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в которой что-либо утверждается или отрицается об объектах, признаках или отношениях объектов.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71500" y="5688013"/>
            <a:ext cx="8358188" cy="955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tx2"/>
                </a:solidFill>
              </a:rPr>
              <a:t>Языковая форма суждения – повествовательное предложение.</a:t>
            </a:r>
          </a:p>
        </p:txBody>
      </p:sp>
      <p:sp>
        <p:nvSpPr>
          <p:cNvPr id="5" name="Овал 4"/>
          <p:cNvSpPr/>
          <p:nvPr/>
        </p:nvSpPr>
        <p:spPr>
          <a:xfrm>
            <a:off x="500063" y="1428750"/>
            <a:ext cx="1000125" cy="100012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214313"/>
            <a:ext cx="82867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Суждение</a:t>
            </a:r>
          </a:p>
        </p:txBody>
      </p:sp>
      <p:pic>
        <p:nvPicPr>
          <p:cNvPr id="20486" name="Picture 2" descr="http://school.xvatit.com/images/c/cc/3.27.12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1468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D:\Личные_документы\Елена\КАРТИНКИ\88945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143250"/>
            <a:ext cx="25003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4810" y="3214686"/>
            <a:ext cx="11785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4643446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НЕТ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71500" y="1214438"/>
            <a:ext cx="3929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0033CC"/>
                </a:solidFill>
              </a:rPr>
              <a:t>Москва больше Санкт-Петербурга.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5857875" y="3116263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0033CC"/>
                </a:solidFill>
              </a:rPr>
              <a:t>Все мальчики любят играть </a:t>
            </a:r>
            <a:br>
              <a:rPr lang="ru-RU" altLang="ru-RU" sz="2800" b="1">
                <a:solidFill>
                  <a:srgbClr val="0033CC"/>
                </a:solidFill>
              </a:rPr>
            </a:br>
            <a:r>
              <a:rPr lang="ru-RU" altLang="ru-RU" sz="2800" b="1">
                <a:solidFill>
                  <a:srgbClr val="0033CC"/>
                </a:solidFill>
              </a:rPr>
              <a:t>в футбол.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931988" y="5187950"/>
            <a:ext cx="3925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0033CC"/>
                </a:solidFill>
              </a:rPr>
              <a:t>Некоторые ученики нашего класса поют в школьном хоре.</a:t>
            </a:r>
          </a:p>
        </p:txBody>
      </p:sp>
      <p:sp>
        <p:nvSpPr>
          <p:cNvPr id="164881" name="Rectangle 17"/>
          <p:cNvSpPr>
            <a:spLocks noGrp="1" noChangeArrowheads="1"/>
          </p:cNvSpPr>
          <p:nvPr>
            <p:ph type="title"/>
          </p:nvPr>
        </p:nvSpPr>
        <p:spPr>
          <a:xfrm>
            <a:off x="1042988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Примеры суждений</a:t>
            </a:r>
          </a:p>
        </p:txBody>
      </p:sp>
      <p:pic>
        <p:nvPicPr>
          <p:cNvPr id="18434" name="Picture 2" descr="http://900igr.net/datai/chtenie/CHto-delaet-3.files/0004-006-Malchik-igraet-v-futb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882650"/>
            <a:ext cx="2643187" cy="2265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606" name="Picture 6" descr="http://regionsamara.ru/screenshots/pic_224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00563"/>
            <a:ext cx="2857500" cy="2143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2" name="Picture 8" descr="http://www.mos-flat.com/wp-content/uploads/2011/11/moskv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9F1"/>
              </a:clrFrom>
              <a:clrTo>
                <a:srgbClr val="FFF9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/>
          <a:stretch>
            <a:fillRect/>
          </a:stretch>
        </p:blipFill>
        <p:spPr bwMode="auto">
          <a:xfrm>
            <a:off x="500063" y="2214563"/>
            <a:ext cx="25527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4" descr="http://www.kupsilla.ru/district/13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343150"/>
            <a:ext cx="26431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4"/>
          <p:cNvSpPr>
            <a:spLocks noChangeShapeType="1"/>
          </p:cNvSpPr>
          <p:nvPr/>
        </p:nvSpPr>
        <p:spPr bwMode="auto">
          <a:xfrm flipH="1" flipV="1">
            <a:off x="3857625" y="5715000"/>
            <a:ext cx="1285875" cy="3571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Line 22"/>
          <p:cNvSpPr>
            <a:spLocks noChangeShapeType="1"/>
          </p:cNvSpPr>
          <p:nvPr/>
        </p:nvSpPr>
        <p:spPr bwMode="auto">
          <a:xfrm flipH="1">
            <a:off x="2112963" y="4143375"/>
            <a:ext cx="1700212" cy="614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Line 23"/>
          <p:cNvSpPr>
            <a:spLocks noChangeShapeType="1"/>
          </p:cNvSpPr>
          <p:nvPr/>
        </p:nvSpPr>
        <p:spPr bwMode="auto">
          <a:xfrm>
            <a:off x="4170363" y="4157663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63" y="1357313"/>
            <a:ext cx="7283450" cy="2143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Умозаключение</a:t>
            </a:r>
            <a:r>
              <a:rPr lang="ru-RU" sz="2600" b="1" dirty="0">
                <a:latin typeface="+mj-lt"/>
              </a:rPr>
              <a:t>  </a:t>
            </a:r>
            <a:r>
              <a:rPr lang="ru-RU" sz="2600" dirty="0">
                <a:latin typeface="+mj-lt"/>
              </a:rPr>
              <a:t>– форма мышления, посредством которой из одного или нескольких суждений мы по определенным правилам вывода получаем </a:t>
            </a:r>
            <a:r>
              <a:rPr lang="ru-RU" sz="2600" dirty="0" smtClean="0">
                <a:latin typeface="+mj-lt"/>
              </a:rPr>
              <a:t>суждение-заключение.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Matisse ITC" pitchFamily="82" charset="0"/>
            </a:endParaRP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785813" y="3714750"/>
            <a:ext cx="4843462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Исходное суждение </a:t>
            </a:r>
            <a:r>
              <a:rPr lang="ru-RU" sz="2400" b="1" dirty="0">
                <a:solidFill>
                  <a:srgbClr val="000099"/>
                </a:solidFill>
              </a:rPr>
              <a:t>- </a:t>
            </a:r>
            <a:r>
              <a:rPr lang="ru-RU" sz="2800" b="1" dirty="0">
                <a:solidFill>
                  <a:srgbClr val="C00000"/>
                </a:solidFill>
              </a:rPr>
              <a:t>посылка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2144713" y="6000750"/>
            <a:ext cx="6454775" cy="52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Полученное суждение - </a:t>
            </a:r>
            <a:r>
              <a:rPr lang="ru-RU" sz="2800" b="1" dirty="0">
                <a:solidFill>
                  <a:srgbClr val="C00000"/>
                </a:solidFill>
              </a:rPr>
              <a:t>заключение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785813" y="4857750"/>
            <a:ext cx="8143875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/>
                </a:solidFill>
              </a:rPr>
              <a:t>Если все воробьи </a:t>
            </a:r>
            <a:r>
              <a:rPr lang="ru-RU" sz="2400" b="1" i="1" dirty="0">
                <a:solidFill>
                  <a:schemeClr val="tx2"/>
                </a:solidFill>
              </a:rPr>
              <a:t>–</a:t>
            </a:r>
            <a:r>
              <a:rPr lang="ru-RU" sz="2400" i="1" dirty="0">
                <a:solidFill>
                  <a:schemeClr val="tx2"/>
                </a:solidFill>
              </a:rPr>
              <a:t> птицы, а все птицы </a:t>
            </a:r>
            <a:r>
              <a:rPr lang="ru-RU" sz="2400" b="1" i="1" dirty="0">
                <a:solidFill>
                  <a:schemeClr val="tx2"/>
                </a:solidFill>
              </a:rPr>
              <a:t>–</a:t>
            </a:r>
            <a:r>
              <a:rPr lang="ru-RU" sz="2400" i="1" dirty="0">
                <a:solidFill>
                  <a:schemeClr val="tx2"/>
                </a:solidFill>
              </a:rPr>
              <a:t> животные, то все воробьи являются животными.</a:t>
            </a:r>
          </a:p>
        </p:txBody>
      </p:sp>
      <p:pic>
        <p:nvPicPr>
          <p:cNvPr id="22537" name="Picture 21" descr="166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000375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0" y="0"/>
            <a:ext cx="82867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Умозаключение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063" y="1428750"/>
            <a:ext cx="1000125" cy="100012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42938" y="928688"/>
            <a:ext cx="8215312" cy="2986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Питьевую воду, которую мы берем из непроверенного источника, необходимо кипятить. </a:t>
            </a:r>
            <a:endParaRPr lang="ru-RU" sz="2400" b="1" i="1" dirty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В походе нет возможности проверить качество воды в обнаруженном источнике. </a:t>
            </a:r>
            <a:endParaRPr lang="ru-RU" sz="2400" b="1" i="1" dirty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33CC"/>
                </a:solidFill>
              </a:rPr>
              <a:t>Следовательно, в походе необходимо кипятить воду. </a:t>
            </a:r>
          </a:p>
        </p:txBody>
      </p:sp>
      <p:sp>
        <p:nvSpPr>
          <p:cNvPr id="23555" name="Line 17"/>
          <p:cNvSpPr>
            <a:spLocks noChangeShapeType="1"/>
          </p:cNvSpPr>
          <p:nvPr/>
        </p:nvSpPr>
        <p:spPr bwMode="auto">
          <a:xfrm>
            <a:off x="687388" y="2857500"/>
            <a:ext cx="80994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234950" y="0"/>
            <a:ext cx="8909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Пример умозаключения</a:t>
            </a:r>
          </a:p>
        </p:txBody>
      </p:sp>
      <p:pic>
        <p:nvPicPr>
          <p:cNvPr id="23554" name="Picture 2" descr="http://img33.vkrugudruzei.ru/images/116/542/06/OI_081cb79ebc904ea18f4c100301a70f8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975100"/>
            <a:ext cx="3500437" cy="262572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6" name="Picture 4" descr="http://www.coldspringharborspringwater.com/ColdSpringHarborSpringWa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983038"/>
            <a:ext cx="3943350" cy="262255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3929058" y="4714884"/>
            <a:ext cx="1285884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Стр. 41-46</a:t>
            </a:r>
          </a:p>
          <a:p>
            <a:pPr>
              <a:defRPr/>
            </a:pPr>
            <a:r>
              <a:rPr lang="ru-RU" dirty="0" smtClean="0"/>
              <a:t>Задание: решить задачу.</a:t>
            </a:r>
          </a:p>
          <a:p>
            <a:pPr marL="0" indent="457200" algn="just">
              <a:buFont typeface="Arial" panose="020B0604020202020204" pitchFamily="34" charset="0"/>
              <a:buNone/>
              <a:defRPr/>
            </a:pPr>
            <a:r>
              <a:rPr lang="ru-RU" sz="2800" dirty="0"/>
              <a:t>Когда Алла, Катя и Люда спросили, какие оценки они получили за контрольную по математике, то учитель ответил: «Попробуйте догадаться сами, а я вам скажу, что в классе двоек нет, и у вас троих три разные оценки, причем у Аллы не «3», у Люды — не «3» и не «5». Какую оценку получила каждая из трёх учениц?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:\Личные_документы\Елена\КАРТИНКИ\reading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62013"/>
            <a:ext cx="20542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www.clipartheaven.com/clipart/technology_&amp;_communication/print_media/reading_newspaper_9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357438"/>
            <a:ext cx="19002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9" descr="C:\Users\Берингов\AppData\Local\Microsoft\Windows\Temporary Internet Files\Content.IE5\7RLZ3NWL\MC9003102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71563"/>
            <a:ext cx="27813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88913"/>
            <a:ext cx="7643812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kern="0" dirty="0" smtClean="0">
                <a:solidFill>
                  <a:srgbClr val="1F497D"/>
                </a:solidFill>
              </a:rPr>
              <a:t>Информация и знания</a:t>
            </a:r>
            <a:endParaRPr lang="ru-RU" sz="4900" kern="0" dirty="0">
              <a:solidFill>
                <a:srgbClr val="1F497D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375" y="5429250"/>
            <a:ext cx="8143875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Информация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для человека – это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знания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  которые он получает из различных источников.</a:t>
            </a:r>
          </a:p>
        </p:txBody>
      </p:sp>
      <p:pic>
        <p:nvPicPr>
          <p:cNvPr id="7175" name="Picture 5" descr="http://s_vagaycs.ord.edu54.ru/images/clip_1image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85813"/>
            <a:ext cx="14986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http://www.proshkolu.ru/content/media/pic/std/3000000/2822000/2821115-ef3da443c7f2b5f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456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5" descr="http://images.all-free-download.com/images/graphiclarge/kids_looking_out_window_clip_art_22948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2443163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484438"/>
            <a:ext cx="26431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188913"/>
            <a:ext cx="8472487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2938" y="1000125"/>
            <a:ext cx="8186737" cy="50736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Информация для человека – это  знания, которые он получает из различных источников.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Сообщение, полученное человеком, может пополнить его знания, если содержащиеся в нём сведения являются для человека понятными и новыми.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Существуют две формы получения знаний о реальной действительности: чувственное и логическое познание.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101012" cy="4478337"/>
          </a:xfrm>
        </p:spPr>
        <p:txBody>
          <a:bodyPr>
            <a:spAutoFit/>
          </a:bodyPr>
          <a:lstStyle/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ru-RU" altLang="ru-RU" sz="3000" smtClean="0"/>
              <a:t>Информативны ли для вас следующие сообщения: </a:t>
            </a:r>
            <a:r>
              <a:rPr lang="ru-RU" altLang="ru-RU" sz="3000" b="1" i="1" smtClean="0"/>
              <a:t>«Сколько в слове  гласных звуков, столько в слове и слогов»</a:t>
            </a:r>
            <a:r>
              <a:rPr lang="ru-RU" altLang="ru-RU" sz="3000" smtClean="0"/>
              <a:t> и </a:t>
            </a:r>
            <a:r>
              <a:rPr lang="ru-RU" altLang="ru-RU" sz="3000" b="1" i="1" smtClean="0"/>
              <a:t>«Термин мультимедиа означает объединение текста, звука, графики и видео в одном документе»</a:t>
            </a:r>
            <a:r>
              <a:rPr lang="ru-RU" altLang="ru-RU" sz="3000" smtClean="0"/>
              <a:t>? </a:t>
            </a:r>
            <a:br>
              <a:rPr lang="ru-RU" altLang="ru-RU" sz="3000" smtClean="0"/>
            </a:br>
            <a:r>
              <a:rPr lang="ru-RU" altLang="ru-RU" sz="3000" smtClean="0"/>
              <a:t>Ответ обоснуйте.</a:t>
            </a:r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ru-RU" altLang="ru-RU" sz="3000" smtClean="0"/>
              <a:t>Какими средствами приема сигналов из внешнего мира обладает человек?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Давайте</a:t>
            </a:r>
            <a:r>
              <a:rPr lang="ru-RU" kern="0" dirty="0" smtClean="0">
                <a:solidFill>
                  <a:srgbClr val="1F497D"/>
                </a:solidFill>
                <a:effectLst/>
              </a:rPr>
              <a:t> </a:t>
            </a:r>
            <a:r>
              <a:rPr lang="ru-RU" kern="0" dirty="0" smtClean="0">
                <a:solidFill>
                  <a:srgbClr val="1F497D"/>
                </a:solidFill>
              </a:rPr>
              <a:t>обсудим</a:t>
            </a:r>
          </a:p>
        </p:txBody>
      </p:sp>
      <p:sp>
        <p:nvSpPr>
          <p:cNvPr id="7" name="Овал 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2988" y="1106488"/>
            <a:ext cx="77724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AutoNum type="arabicPeriod" startAt="3"/>
            </a:pPr>
            <a:r>
              <a:rPr lang="ru-RU" altLang="ru-RU" sz="3000"/>
              <a:t>Какие ощущения вы испытывали, купаясь летом в реке?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eriod" startAt="3"/>
            </a:pPr>
            <a:r>
              <a:rPr lang="ru-RU" altLang="ru-RU" sz="3000"/>
              <a:t>Из чего складываются восприятия? Приведите пример.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eriod" startAt="3"/>
            </a:pPr>
            <a:r>
              <a:rPr lang="ru-RU" altLang="ru-RU" sz="3000"/>
              <a:t>Каково ваше представление о носителях информации? Опишите их.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eriod" startAt="3"/>
            </a:pPr>
            <a:r>
              <a:rPr lang="ru-RU" altLang="ru-RU" sz="3000"/>
              <a:t>Что такое мышление?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AutoNum type="arabicPeriod" startAt="3"/>
            </a:pPr>
            <a:r>
              <a:rPr lang="ru-RU" altLang="ru-RU" sz="3000"/>
              <a:t>Что познает человек при помощи мышления?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Давайте обсудим</a:t>
            </a:r>
          </a:p>
        </p:txBody>
      </p:sp>
      <p:sp>
        <p:nvSpPr>
          <p:cNvPr id="7" name="Овал 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254"/>
          <p:cNvGrpSpPr>
            <a:grpSpLocks/>
          </p:cNvGrpSpPr>
          <p:nvPr/>
        </p:nvGrpSpPr>
        <p:grpSpPr bwMode="auto">
          <a:xfrm>
            <a:off x="1835150" y="3665538"/>
            <a:ext cx="5614988" cy="2214562"/>
            <a:chOff x="2500313" y="4000500"/>
            <a:chExt cx="4286250" cy="1357313"/>
          </a:xfrm>
        </p:grpSpPr>
        <p:grpSp>
          <p:nvGrpSpPr>
            <p:cNvPr id="28678" name="Группа 133"/>
            <p:cNvGrpSpPr>
              <a:grpSpLocks/>
            </p:cNvGrpSpPr>
            <p:nvPr/>
          </p:nvGrpSpPr>
          <p:grpSpPr bwMode="auto">
            <a:xfrm>
              <a:off x="3286125" y="4000500"/>
              <a:ext cx="642938" cy="1143000"/>
              <a:chOff x="1214438" y="3714750"/>
              <a:chExt cx="928687" cy="1143001"/>
            </a:xfrm>
          </p:grpSpPr>
          <p:sp>
            <p:nvSpPr>
              <p:cNvPr id="28805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214438" y="3714750"/>
                <a:ext cx="92868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6" name="Freeform 8"/>
              <p:cNvSpPr>
                <a:spLocks/>
              </p:cNvSpPr>
              <p:nvPr/>
            </p:nvSpPr>
            <p:spPr bwMode="auto">
              <a:xfrm>
                <a:off x="1368425" y="4076700"/>
                <a:ext cx="630237" cy="276225"/>
              </a:xfrm>
              <a:custGeom>
                <a:avLst/>
                <a:gdLst>
                  <a:gd name="T0" fmla="*/ 2147483646 w 397"/>
                  <a:gd name="T1" fmla="*/ 2147483646 h 174"/>
                  <a:gd name="T2" fmla="*/ 2147483646 w 397"/>
                  <a:gd name="T3" fmla="*/ 2147483646 h 174"/>
                  <a:gd name="T4" fmla="*/ 2147483646 w 397"/>
                  <a:gd name="T5" fmla="*/ 2147483646 h 174"/>
                  <a:gd name="T6" fmla="*/ 2147483646 w 397"/>
                  <a:gd name="T7" fmla="*/ 2147483646 h 174"/>
                  <a:gd name="T8" fmla="*/ 2147483646 w 397"/>
                  <a:gd name="T9" fmla="*/ 2147483646 h 174"/>
                  <a:gd name="T10" fmla="*/ 0 w 397"/>
                  <a:gd name="T11" fmla="*/ 2147483646 h 174"/>
                  <a:gd name="T12" fmla="*/ 2147483646 w 397"/>
                  <a:gd name="T13" fmla="*/ 2147483646 h 174"/>
                  <a:gd name="T14" fmla="*/ 2147483646 w 397"/>
                  <a:gd name="T15" fmla="*/ 2147483646 h 174"/>
                  <a:gd name="T16" fmla="*/ 2147483646 w 397"/>
                  <a:gd name="T17" fmla="*/ 2147483646 h 174"/>
                  <a:gd name="T18" fmla="*/ 2147483646 w 397"/>
                  <a:gd name="T19" fmla="*/ 2147483646 h 174"/>
                  <a:gd name="T20" fmla="*/ 2147483646 w 397"/>
                  <a:gd name="T21" fmla="*/ 2147483646 h 174"/>
                  <a:gd name="T22" fmla="*/ 2147483646 w 397"/>
                  <a:gd name="T23" fmla="*/ 2147483646 h 174"/>
                  <a:gd name="T24" fmla="*/ 2147483646 w 397"/>
                  <a:gd name="T25" fmla="*/ 2147483646 h 174"/>
                  <a:gd name="T26" fmla="*/ 2147483646 w 397"/>
                  <a:gd name="T27" fmla="*/ 2147483646 h 174"/>
                  <a:gd name="T28" fmla="*/ 2147483646 w 397"/>
                  <a:gd name="T29" fmla="*/ 2147483646 h 174"/>
                  <a:gd name="T30" fmla="*/ 2147483646 w 397"/>
                  <a:gd name="T31" fmla="*/ 2147483646 h 174"/>
                  <a:gd name="T32" fmla="*/ 2147483646 w 397"/>
                  <a:gd name="T33" fmla="*/ 2147483646 h 174"/>
                  <a:gd name="T34" fmla="*/ 2147483646 w 397"/>
                  <a:gd name="T35" fmla="*/ 2147483646 h 174"/>
                  <a:gd name="T36" fmla="*/ 2147483646 w 397"/>
                  <a:gd name="T37" fmla="*/ 2147483646 h 174"/>
                  <a:gd name="T38" fmla="*/ 2147483646 w 397"/>
                  <a:gd name="T39" fmla="*/ 2147483646 h 174"/>
                  <a:gd name="T40" fmla="*/ 2147483646 w 397"/>
                  <a:gd name="T41" fmla="*/ 2147483646 h 174"/>
                  <a:gd name="T42" fmla="*/ 2147483646 w 397"/>
                  <a:gd name="T43" fmla="*/ 2147483646 h 174"/>
                  <a:gd name="T44" fmla="*/ 2147483646 w 397"/>
                  <a:gd name="T45" fmla="*/ 2147483646 h 174"/>
                  <a:gd name="T46" fmla="*/ 2147483646 w 397"/>
                  <a:gd name="T47" fmla="*/ 2147483646 h 174"/>
                  <a:gd name="T48" fmla="*/ 2147483646 w 397"/>
                  <a:gd name="T49" fmla="*/ 2147483646 h 174"/>
                  <a:gd name="T50" fmla="*/ 2147483646 w 397"/>
                  <a:gd name="T51" fmla="*/ 2147483646 h 174"/>
                  <a:gd name="T52" fmla="*/ 2147483646 w 397"/>
                  <a:gd name="T53" fmla="*/ 2147483646 h 174"/>
                  <a:gd name="T54" fmla="*/ 2147483646 w 397"/>
                  <a:gd name="T55" fmla="*/ 2147483646 h 174"/>
                  <a:gd name="T56" fmla="*/ 2147483646 w 397"/>
                  <a:gd name="T57" fmla="*/ 2147483646 h 174"/>
                  <a:gd name="T58" fmla="*/ 2147483646 w 397"/>
                  <a:gd name="T59" fmla="*/ 2147483646 h 174"/>
                  <a:gd name="T60" fmla="*/ 2147483646 w 397"/>
                  <a:gd name="T61" fmla="*/ 2147483646 h 174"/>
                  <a:gd name="T62" fmla="*/ 2147483646 w 397"/>
                  <a:gd name="T63" fmla="*/ 2147483646 h 1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174"/>
                  <a:gd name="T98" fmla="*/ 397 w 397"/>
                  <a:gd name="T99" fmla="*/ 174 h 1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174">
                    <a:moveTo>
                      <a:pt x="39" y="20"/>
                    </a:moveTo>
                    <a:lnTo>
                      <a:pt x="39" y="20"/>
                    </a:lnTo>
                    <a:lnTo>
                      <a:pt x="39" y="24"/>
                    </a:lnTo>
                    <a:lnTo>
                      <a:pt x="37" y="34"/>
                    </a:lnTo>
                    <a:lnTo>
                      <a:pt x="28" y="48"/>
                    </a:lnTo>
                    <a:lnTo>
                      <a:pt x="21" y="56"/>
                    </a:lnTo>
                    <a:lnTo>
                      <a:pt x="14" y="63"/>
                    </a:lnTo>
                    <a:lnTo>
                      <a:pt x="10" y="67"/>
                    </a:lnTo>
                    <a:lnTo>
                      <a:pt x="5" y="72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5" y="114"/>
                    </a:lnTo>
                    <a:lnTo>
                      <a:pt x="12" y="129"/>
                    </a:lnTo>
                    <a:lnTo>
                      <a:pt x="21" y="143"/>
                    </a:lnTo>
                    <a:lnTo>
                      <a:pt x="34" y="156"/>
                    </a:lnTo>
                    <a:lnTo>
                      <a:pt x="41" y="161"/>
                    </a:lnTo>
                    <a:lnTo>
                      <a:pt x="50" y="166"/>
                    </a:lnTo>
                    <a:lnTo>
                      <a:pt x="59" y="169"/>
                    </a:lnTo>
                    <a:lnTo>
                      <a:pt x="68" y="172"/>
                    </a:lnTo>
                    <a:lnTo>
                      <a:pt x="80" y="173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43" y="172"/>
                    </a:lnTo>
                    <a:lnTo>
                      <a:pt x="209" y="163"/>
                    </a:lnTo>
                    <a:lnTo>
                      <a:pt x="245" y="159"/>
                    </a:lnTo>
                    <a:lnTo>
                      <a:pt x="286" y="154"/>
                    </a:lnTo>
                    <a:lnTo>
                      <a:pt x="307" y="152"/>
                    </a:lnTo>
                    <a:lnTo>
                      <a:pt x="325" y="149"/>
                    </a:lnTo>
                    <a:lnTo>
                      <a:pt x="341" y="146"/>
                    </a:lnTo>
                    <a:lnTo>
                      <a:pt x="354" y="142"/>
                    </a:lnTo>
                    <a:lnTo>
                      <a:pt x="366" y="139"/>
                    </a:lnTo>
                    <a:lnTo>
                      <a:pt x="377" y="134"/>
                    </a:lnTo>
                    <a:lnTo>
                      <a:pt x="384" y="128"/>
                    </a:lnTo>
                    <a:lnTo>
                      <a:pt x="391" y="123"/>
                    </a:lnTo>
                    <a:lnTo>
                      <a:pt x="395" y="117"/>
                    </a:lnTo>
                    <a:lnTo>
                      <a:pt x="397" y="111"/>
                    </a:lnTo>
                    <a:lnTo>
                      <a:pt x="397" y="105"/>
                    </a:lnTo>
                    <a:lnTo>
                      <a:pt x="397" y="99"/>
                    </a:lnTo>
                    <a:lnTo>
                      <a:pt x="395" y="92"/>
                    </a:lnTo>
                    <a:lnTo>
                      <a:pt x="391" y="86"/>
                    </a:lnTo>
                    <a:lnTo>
                      <a:pt x="377" y="73"/>
                    </a:lnTo>
                    <a:lnTo>
                      <a:pt x="366" y="60"/>
                    </a:lnTo>
                    <a:lnTo>
                      <a:pt x="354" y="50"/>
                    </a:lnTo>
                    <a:lnTo>
                      <a:pt x="350" y="39"/>
                    </a:lnTo>
                    <a:lnTo>
                      <a:pt x="345" y="31"/>
                    </a:lnTo>
                    <a:lnTo>
                      <a:pt x="343" y="18"/>
                    </a:lnTo>
                    <a:lnTo>
                      <a:pt x="343" y="12"/>
                    </a:lnTo>
                    <a:lnTo>
                      <a:pt x="336" y="10"/>
                    </a:lnTo>
                    <a:lnTo>
                      <a:pt x="313" y="7"/>
                    </a:lnTo>
                    <a:lnTo>
                      <a:pt x="279" y="3"/>
                    </a:lnTo>
                    <a:lnTo>
                      <a:pt x="236" y="1"/>
                    </a:lnTo>
                    <a:lnTo>
                      <a:pt x="189" y="0"/>
                    </a:lnTo>
                    <a:lnTo>
                      <a:pt x="164" y="1"/>
                    </a:lnTo>
                    <a:lnTo>
                      <a:pt x="137" y="2"/>
                    </a:lnTo>
                    <a:lnTo>
                      <a:pt x="112" y="5"/>
                    </a:lnTo>
                    <a:lnTo>
                      <a:pt x="87" y="8"/>
                    </a:lnTo>
                    <a:lnTo>
                      <a:pt x="62" y="13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7" name="Freeform 9"/>
              <p:cNvSpPr>
                <a:spLocks/>
              </p:cNvSpPr>
              <p:nvPr/>
            </p:nvSpPr>
            <p:spPr bwMode="auto">
              <a:xfrm>
                <a:off x="1949450" y="4171950"/>
                <a:ext cx="49212" cy="119063"/>
              </a:xfrm>
              <a:custGeom>
                <a:avLst/>
                <a:gdLst>
                  <a:gd name="T0" fmla="*/ 0 w 31"/>
                  <a:gd name="T1" fmla="*/ 0 h 75"/>
                  <a:gd name="T2" fmla="*/ 0 w 31"/>
                  <a:gd name="T3" fmla="*/ 0 h 75"/>
                  <a:gd name="T4" fmla="*/ 2147483646 w 31"/>
                  <a:gd name="T5" fmla="*/ 2147483646 h 75"/>
                  <a:gd name="T6" fmla="*/ 2147483646 w 31"/>
                  <a:gd name="T7" fmla="*/ 2147483646 h 75"/>
                  <a:gd name="T8" fmla="*/ 2147483646 w 31"/>
                  <a:gd name="T9" fmla="*/ 2147483646 h 75"/>
                  <a:gd name="T10" fmla="*/ 2147483646 w 31"/>
                  <a:gd name="T11" fmla="*/ 2147483646 h 75"/>
                  <a:gd name="T12" fmla="*/ 2147483646 w 31"/>
                  <a:gd name="T13" fmla="*/ 2147483646 h 75"/>
                  <a:gd name="T14" fmla="*/ 2147483646 w 31"/>
                  <a:gd name="T15" fmla="*/ 2147483646 h 75"/>
                  <a:gd name="T16" fmla="*/ 2147483646 w 31"/>
                  <a:gd name="T17" fmla="*/ 2147483646 h 75"/>
                  <a:gd name="T18" fmla="*/ 2147483646 w 31"/>
                  <a:gd name="T19" fmla="*/ 2147483646 h 75"/>
                  <a:gd name="T20" fmla="*/ 2147483646 w 31"/>
                  <a:gd name="T21" fmla="*/ 2147483646 h 75"/>
                  <a:gd name="T22" fmla="*/ 2147483646 w 31"/>
                  <a:gd name="T23" fmla="*/ 2147483646 h 75"/>
                  <a:gd name="T24" fmla="*/ 2147483646 w 31"/>
                  <a:gd name="T25" fmla="*/ 2147483646 h 75"/>
                  <a:gd name="T26" fmla="*/ 2147483646 w 31"/>
                  <a:gd name="T27" fmla="*/ 2147483646 h 75"/>
                  <a:gd name="T28" fmla="*/ 2147483646 w 31"/>
                  <a:gd name="T29" fmla="*/ 2147483646 h 75"/>
                  <a:gd name="T30" fmla="*/ 2147483646 w 31"/>
                  <a:gd name="T31" fmla="*/ 2147483646 h 75"/>
                  <a:gd name="T32" fmla="*/ 2147483646 w 31"/>
                  <a:gd name="T33" fmla="*/ 2147483646 h 75"/>
                  <a:gd name="T34" fmla="*/ 2147483646 w 31"/>
                  <a:gd name="T35" fmla="*/ 2147483646 h 75"/>
                  <a:gd name="T36" fmla="*/ 2147483646 w 31"/>
                  <a:gd name="T37" fmla="*/ 2147483646 h 75"/>
                  <a:gd name="T38" fmla="*/ 2147483646 w 31"/>
                  <a:gd name="T39" fmla="*/ 2147483646 h 75"/>
                  <a:gd name="T40" fmla="*/ 2147483646 w 31"/>
                  <a:gd name="T41" fmla="*/ 2147483646 h 75"/>
                  <a:gd name="T42" fmla="*/ 2147483646 w 31"/>
                  <a:gd name="T43" fmla="*/ 2147483646 h 75"/>
                  <a:gd name="T44" fmla="*/ 2147483646 w 31"/>
                  <a:gd name="T45" fmla="*/ 2147483646 h 75"/>
                  <a:gd name="T46" fmla="*/ 2147483646 w 31"/>
                  <a:gd name="T47" fmla="*/ 2147483646 h 75"/>
                  <a:gd name="T48" fmla="*/ 2147483646 w 31"/>
                  <a:gd name="T49" fmla="*/ 2147483646 h 75"/>
                  <a:gd name="T50" fmla="*/ 2147483646 w 31"/>
                  <a:gd name="T51" fmla="*/ 2147483646 h 75"/>
                  <a:gd name="T52" fmla="*/ 2147483646 w 31"/>
                  <a:gd name="T53" fmla="*/ 2147483646 h 75"/>
                  <a:gd name="T54" fmla="*/ 2147483646 w 31"/>
                  <a:gd name="T55" fmla="*/ 2147483646 h 75"/>
                  <a:gd name="T56" fmla="*/ 2147483646 w 31"/>
                  <a:gd name="T57" fmla="*/ 2147483646 h 75"/>
                  <a:gd name="T58" fmla="*/ 2147483646 w 31"/>
                  <a:gd name="T59" fmla="*/ 0 h 75"/>
                  <a:gd name="T60" fmla="*/ 2147483646 w 31"/>
                  <a:gd name="T61" fmla="*/ 0 h 75"/>
                  <a:gd name="T62" fmla="*/ 0 w 31"/>
                  <a:gd name="T63" fmla="*/ 0 h 75"/>
                  <a:gd name="T64" fmla="*/ 0 w 31"/>
                  <a:gd name="T65" fmla="*/ 0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75"/>
                  <a:gd name="T101" fmla="*/ 31 w 31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75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3" y="18"/>
                    </a:lnTo>
                    <a:lnTo>
                      <a:pt x="20" y="26"/>
                    </a:lnTo>
                    <a:lnTo>
                      <a:pt x="25" y="36"/>
                    </a:lnTo>
                    <a:lnTo>
                      <a:pt x="25" y="47"/>
                    </a:lnTo>
                    <a:lnTo>
                      <a:pt x="20" y="55"/>
                    </a:lnTo>
                    <a:lnTo>
                      <a:pt x="13" y="64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18" y="67"/>
                    </a:lnTo>
                    <a:lnTo>
                      <a:pt x="27" y="57"/>
                    </a:lnTo>
                    <a:lnTo>
                      <a:pt x="29" y="54"/>
                    </a:lnTo>
                    <a:lnTo>
                      <a:pt x="31" y="49"/>
                    </a:lnTo>
                    <a:lnTo>
                      <a:pt x="31" y="39"/>
                    </a:lnTo>
                    <a:lnTo>
                      <a:pt x="29" y="30"/>
                    </a:lnTo>
                    <a:lnTo>
                      <a:pt x="22" y="23"/>
                    </a:lnTo>
                    <a:lnTo>
                      <a:pt x="11" y="12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8" name="Freeform 10"/>
              <p:cNvSpPr>
                <a:spLocks/>
              </p:cNvSpPr>
              <p:nvPr/>
            </p:nvSpPr>
            <p:spPr bwMode="auto">
              <a:xfrm>
                <a:off x="1376363" y="4432300"/>
                <a:ext cx="615950" cy="247650"/>
              </a:xfrm>
              <a:custGeom>
                <a:avLst/>
                <a:gdLst>
                  <a:gd name="T0" fmla="*/ 0 w 388"/>
                  <a:gd name="T1" fmla="*/ 2147483646 h 156"/>
                  <a:gd name="T2" fmla="*/ 2147483646 w 388"/>
                  <a:gd name="T3" fmla="*/ 2147483646 h 156"/>
                  <a:gd name="T4" fmla="*/ 2147483646 w 388"/>
                  <a:gd name="T5" fmla="*/ 2147483646 h 156"/>
                  <a:gd name="T6" fmla="*/ 2147483646 w 388"/>
                  <a:gd name="T7" fmla="*/ 2147483646 h 156"/>
                  <a:gd name="T8" fmla="*/ 2147483646 w 388"/>
                  <a:gd name="T9" fmla="*/ 2147483646 h 156"/>
                  <a:gd name="T10" fmla="*/ 2147483646 w 388"/>
                  <a:gd name="T11" fmla="*/ 2147483646 h 156"/>
                  <a:gd name="T12" fmla="*/ 2147483646 w 388"/>
                  <a:gd name="T13" fmla="*/ 2147483646 h 156"/>
                  <a:gd name="T14" fmla="*/ 2147483646 w 388"/>
                  <a:gd name="T15" fmla="*/ 2147483646 h 156"/>
                  <a:gd name="T16" fmla="*/ 2147483646 w 388"/>
                  <a:gd name="T17" fmla="*/ 2147483646 h 156"/>
                  <a:gd name="T18" fmla="*/ 2147483646 w 388"/>
                  <a:gd name="T19" fmla="*/ 2147483646 h 156"/>
                  <a:gd name="T20" fmla="*/ 2147483646 w 388"/>
                  <a:gd name="T21" fmla="*/ 2147483646 h 156"/>
                  <a:gd name="T22" fmla="*/ 2147483646 w 388"/>
                  <a:gd name="T23" fmla="*/ 2147483646 h 156"/>
                  <a:gd name="T24" fmla="*/ 2147483646 w 388"/>
                  <a:gd name="T25" fmla="*/ 2147483646 h 156"/>
                  <a:gd name="T26" fmla="*/ 2147483646 w 388"/>
                  <a:gd name="T27" fmla="*/ 2147483646 h 156"/>
                  <a:gd name="T28" fmla="*/ 2147483646 w 388"/>
                  <a:gd name="T29" fmla="*/ 2147483646 h 156"/>
                  <a:gd name="T30" fmla="*/ 2147483646 w 388"/>
                  <a:gd name="T31" fmla="*/ 2147483646 h 156"/>
                  <a:gd name="T32" fmla="*/ 2147483646 w 388"/>
                  <a:gd name="T33" fmla="*/ 2147483646 h 156"/>
                  <a:gd name="T34" fmla="*/ 2147483646 w 388"/>
                  <a:gd name="T35" fmla="*/ 2147483646 h 156"/>
                  <a:gd name="T36" fmla="*/ 2147483646 w 388"/>
                  <a:gd name="T37" fmla="*/ 2147483646 h 156"/>
                  <a:gd name="T38" fmla="*/ 2147483646 w 388"/>
                  <a:gd name="T39" fmla="*/ 2147483646 h 156"/>
                  <a:gd name="T40" fmla="*/ 2147483646 w 388"/>
                  <a:gd name="T41" fmla="*/ 2147483646 h 156"/>
                  <a:gd name="T42" fmla="*/ 2147483646 w 388"/>
                  <a:gd name="T43" fmla="*/ 2147483646 h 156"/>
                  <a:gd name="T44" fmla="*/ 2147483646 w 388"/>
                  <a:gd name="T45" fmla="*/ 2147483646 h 156"/>
                  <a:gd name="T46" fmla="*/ 2147483646 w 388"/>
                  <a:gd name="T47" fmla="*/ 2147483646 h 156"/>
                  <a:gd name="T48" fmla="*/ 2147483646 w 388"/>
                  <a:gd name="T49" fmla="*/ 2147483646 h 156"/>
                  <a:gd name="T50" fmla="*/ 2147483646 w 388"/>
                  <a:gd name="T51" fmla="*/ 2147483646 h 156"/>
                  <a:gd name="T52" fmla="*/ 2147483646 w 388"/>
                  <a:gd name="T53" fmla="*/ 2147483646 h 156"/>
                  <a:gd name="T54" fmla="*/ 2147483646 w 388"/>
                  <a:gd name="T55" fmla="*/ 2147483646 h 156"/>
                  <a:gd name="T56" fmla="*/ 2147483646 w 388"/>
                  <a:gd name="T57" fmla="*/ 2147483646 h 156"/>
                  <a:gd name="T58" fmla="*/ 2147483646 w 388"/>
                  <a:gd name="T59" fmla="*/ 2147483646 h 156"/>
                  <a:gd name="T60" fmla="*/ 2147483646 w 388"/>
                  <a:gd name="T61" fmla="*/ 0 h 156"/>
                  <a:gd name="T62" fmla="*/ 2147483646 w 388"/>
                  <a:gd name="T63" fmla="*/ 2147483646 h 156"/>
                  <a:gd name="T64" fmla="*/ 2147483646 w 388"/>
                  <a:gd name="T65" fmla="*/ 2147483646 h 156"/>
                  <a:gd name="T66" fmla="*/ 2147483646 w 388"/>
                  <a:gd name="T67" fmla="*/ 2147483646 h 156"/>
                  <a:gd name="T68" fmla="*/ 2147483646 w 388"/>
                  <a:gd name="T69" fmla="*/ 2147483646 h 156"/>
                  <a:gd name="T70" fmla="*/ 2147483646 w 388"/>
                  <a:gd name="T71" fmla="*/ 2147483646 h 156"/>
                  <a:gd name="T72" fmla="*/ 0 w 388"/>
                  <a:gd name="T73" fmla="*/ 2147483646 h 156"/>
                  <a:gd name="T74" fmla="*/ 0 w 388"/>
                  <a:gd name="T75" fmla="*/ 214748364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8"/>
                  <a:gd name="T115" fmla="*/ 0 h 156"/>
                  <a:gd name="T116" fmla="*/ 388 w 388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8" h="156">
                    <a:moveTo>
                      <a:pt x="0" y="64"/>
                    </a:moveTo>
                    <a:lnTo>
                      <a:pt x="0" y="64"/>
                    </a:lnTo>
                    <a:lnTo>
                      <a:pt x="0" y="78"/>
                    </a:lnTo>
                    <a:lnTo>
                      <a:pt x="5" y="92"/>
                    </a:lnTo>
                    <a:lnTo>
                      <a:pt x="11" y="108"/>
                    </a:lnTo>
                    <a:lnTo>
                      <a:pt x="23" y="122"/>
                    </a:lnTo>
                    <a:lnTo>
                      <a:pt x="34" y="131"/>
                    </a:lnTo>
                    <a:lnTo>
                      <a:pt x="45" y="137"/>
                    </a:lnTo>
                    <a:lnTo>
                      <a:pt x="52" y="142"/>
                    </a:lnTo>
                    <a:lnTo>
                      <a:pt x="61" y="144"/>
                    </a:lnTo>
                    <a:lnTo>
                      <a:pt x="73" y="147"/>
                    </a:lnTo>
                    <a:lnTo>
                      <a:pt x="84" y="148"/>
                    </a:lnTo>
                    <a:lnTo>
                      <a:pt x="98" y="148"/>
                    </a:lnTo>
                    <a:lnTo>
                      <a:pt x="141" y="147"/>
                    </a:lnTo>
                    <a:lnTo>
                      <a:pt x="147" y="146"/>
                    </a:lnTo>
                    <a:lnTo>
                      <a:pt x="152" y="143"/>
                    </a:lnTo>
                    <a:lnTo>
                      <a:pt x="156" y="141"/>
                    </a:lnTo>
                    <a:lnTo>
                      <a:pt x="159" y="136"/>
                    </a:lnTo>
                    <a:lnTo>
                      <a:pt x="163" y="129"/>
                    </a:lnTo>
                    <a:lnTo>
                      <a:pt x="168" y="123"/>
                    </a:lnTo>
                    <a:lnTo>
                      <a:pt x="172" y="122"/>
                    </a:lnTo>
                    <a:lnTo>
                      <a:pt x="175" y="121"/>
                    </a:lnTo>
                    <a:lnTo>
                      <a:pt x="181" y="122"/>
                    </a:lnTo>
                    <a:lnTo>
                      <a:pt x="188" y="124"/>
                    </a:lnTo>
                    <a:lnTo>
                      <a:pt x="195" y="127"/>
                    </a:lnTo>
                    <a:lnTo>
                      <a:pt x="206" y="133"/>
                    </a:lnTo>
                    <a:lnTo>
                      <a:pt x="222" y="142"/>
                    </a:lnTo>
                    <a:lnTo>
                      <a:pt x="231" y="147"/>
                    </a:lnTo>
                    <a:lnTo>
                      <a:pt x="243" y="150"/>
                    </a:lnTo>
                    <a:lnTo>
                      <a:pt x="252" y="154"/>
                    </a:lnTo>
                    <a:lnTo>
                      <a:pt x="263" y="156"/>
                    </a:lnTo>
                    <a:lnTo>
                      <a:pt x="277" y="156"/>
                    </a:lnTo>
                    <a:lnTo>
                      <a:pt x="302" y="155"/>
                    </a:lnTo>
                    <a:lnTo>
                      <a:pt x="315" y="154"/>
                    </a:lnTo>
                    <a:lnTo>
                      <a:pt x="327" y="150"/>
                    </a:lnTo>
                    <a:lnTo>
                      <a:pt x="338" y="147"/>
                    </a:lnTo>
                    <a:lnTo>
                      <a:pt x="347" y="142"/>
                    </a:lnTo>
                    <a:lnTo>
                      <a:pt x="354" y="134"/>
                    </a:lnTo>
                    <a:lnTo>
                      <a:pt x="361" y="123"/>
                    </a:lnTo>
                    <a:lnTo>
                      <a:pt x="376" y="96"/>
                    </a:lnTo>
                    <a:lnTo>
                      <a:pt x="383" y="82"/>
                    </a:lnTo>
                    <a:lnTo>
                      <a:pt x="388" y="69"/>
                    </a:lnTo>
                    <a:lnTo>
                      <a:pt x="388" y="58"/>
                    </a:lnTo>
                    <a:lnTo>
                      <a:pt x="388" y="48"/>
                    </a:lnTo>
                    <a:lnTo>
                      <a:pt x="383" y="41"/>
                    </a:lnTo>
                    <a:lnTo>
                      <a:pt x="374" y="34"/>
                    </a:lnTo>
                    <a:lnTo>
                      <a:pt x="365" y="27"/>
                    </a:lnTo>
                    <a:lnTo>
                      <a:pt x="354" y="20"/>
                    </a:lnTo>
                    <a:lnTo>
                      <a:pt x="340" y="14"/>
                    </a:lnTo>
                    <a:lnTo>
                      <a:pt x="324" y="8"/>
                    </a:lnTo>
                    <a:lnTo>
                      <a:pt x="311" y="3"/>
                    </a:lnTo>
                    <a:lnTo>
                      <a:pt x="297" y="1"/>
                    </a:lnTo>
                    <a:lnTo>
                      <a:pt x="288" y="0"/>
                    </a:lnTo>
                    <a:lnTo>
                      <a:pt x="274" y="0"/>
                    </a:lnTo>
                    <a:lnTo>
                      <a:pt x="236" y="1"/>
                    </a:lnTo>
                    <a:lnTo>
                      <a:pt x="186" y="6"/>
                    </a:lnTo>
                    <a:lnTo>
                      <a:pt x="134" y="12"/>
                    </a:lnTo>
                    <a:lnTo>
                      <a:pt x="109" y="16"/>
                    </a:lnTo>
                    <a:lnTo>
                      <a:pt x="84" y="21"/>
                    </a:lnTo>
                    <a:lnTo>
                      <a:pt x="59" y="27"/>
                    </a:lnTo>
                    <a:lnTo>
                      <a:pt x="41" y="33"/>
                    </a:lnTo>
                    <a:lnTo>
                      <a:pt x="23" y="39"/>
                    </a:lnTo>
                    <a:lnTo>
                      <a:pt x="9" y="47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7176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9" name="Freeform 11"/>
              <p:cNvSpPr>
                <a:spLocks/>
              </p:cNvSpPr>
              <p:nvPr/>
            </p:nvSpPr>
            <p:spPr bwMode="auto">
              <a:xfrm>
                <a:off x="1347788" y="4260850"/>
                <a:ext cx="661987" cy="327025"/>
              </a:xfrm>
              <a:custGeom>
                <a:avLst/>
                <a:gdLst>
                  <a:gd name="T0" fmla="*/ 2147483646 w 417"/>
                  <a:gd name="T1" fmla="*/ 2147483646 h 206"/>
                  <a:gd name="T2" fmla="*/ 2147483646 w 417"/>
                  <a:gd name="T3" fmla="*/ 2147483646 h 206"/>
                  <a:gd name="T4" fmla="*/ 2147483646 w 417"/>
                  <a:gd name="T5" fmla="*/ 2147483646 h 206"/>
                  <a:gd name="T6" fmla="*/ 2147483646 w 417"/>
                  <a:gd name="T7" fmla="*/ 2147483646 h 206"/>
                  <a:gd name="T8" fmla="*/ 2147483646 w 417"/>
                  <a:gd name="T9" fmla="*/ 2147483646 h 206"/>
                  <a:gd name="T10" fmla="*/ 0 w 417"/>
                  <a:gd name="T11" fmla="*/ 2147483646 h 206"/>
                  <a:gd name="T12" fmla="*/ 0 w 417"/>
                  <a:gd name="T13" fmla="*/ 2147483646 h 206"/>
                  <a:gd name="T14" fmla="*/ 0 w 417"/>
                  <a:gd name="T15" fmla="*/ 2147483646 h 206"/>
                  <a:gd name="T16" fmla="*/ 2147483646 w 417"/>
                  <a:gd name="T17" fmla="*/ 2147483646 h 206"/>
                  <a:gd name="T18" fmla="*/ 2147483646 w 417"/>
                  <a:gd name="T19" fmla="*/ 2147483646 h 206"/>
                  <a:gd name="T20" fmla="*/ 2147483646 w 417"/>
                  <a:gd name="T21" fmla="*/ 2147483646 h 206"/>
                  <a:gd name="T22" fmla="*/ 2147483646 w 417"/>
                  <a:gd name="T23" fmla="*/ 2147483646 h 206"/>
                  <a:gd name="T24" fmla="*/ 2147483646 w 417"/>
                  <a:gd name="T25" fmla="*/ 2147483646 h 206"/>
                  <a:gd name="T26" fmla="*/ 2147483646 w 417"/>
                  <a:gd name="T27" fmla="*/ 2147483646 h 206"/>
                  <a:gd name="T28" fmla="*/ 2147483646 w 417"/>
                  <a:gd name="T29" fmla="*/ 2147483646 h 206"/>
                  <a:gd name="T30" fmla="*/ 2147483646 w 417"/>
                  <a:gd name="T31" fmla="*/ 2147483646 h 206"/>
                  <a:gd name="T32" fmla="*/ 2147483646 w 417"/>
                  <a:gd name="T33" fmla="*/ 2147483646 h 206"/>
                  <a:gd name="T34" fmla="*/ 2147483646 w 417"/>
                  <a:gd name="T35" fmla="*/ 2147483646 h 206"/>
                  <a:gd name="T36" fmla="*/ 2147483646 w 417"/>
                  <a:gd name="T37" fmla="*/ 2147483646 h 206"/>
                  <a:gd name="T38" fmla="*/ 2147483646 w 417"/>
                  <a:gd name="T39" fmla="*/ 2147483646 h 206"/>
                  <a:gd name="T40" fmla="*/ 2147483646 w 417"/>
                  <a:gd name="T41" fmla="*/ 2147483646 h 206"/>
                  <a:gd name="T42" fmla="*/ 2147483646 w 417"/>
                  <a:gd name="T43" fmla="*/ 2147483646 h 206"/>
                  <a:gd name="T44" fmla="*/ 2147483646 w 417"/>
                  <a:gd name="T45" fmla="*/ 2147483646 h 206"/>
                  <a:gd name="T46" fmla="*/ 2147483646 w 417"/>
                  <a:gd name="T47" fmla="*/ 2147483646 h 206"/>
                  <a:gd name="T48" fmla="*/ 2147483646 w 417"/>
                  <a:gd name="T49" fmla="*/ 2147483646 h 206"/>
                  <a:gd name="T50" fmla="*/ 2147483646 w 417"/>
                  <a:gd name="T51" fmla="*/ 2147483646 h 206"/>
                  <a:gd name="T52" fmla="*/ 2147483646 w 417"/>
                  <a:gd name="T53" fmla="*/ 2147483646 h 206"/>
                  <a:gd name="T54" fmla="*/ 2147483646 w 417"/>
                  <a:gd name="T55" fmla="*/ 2147483646 h 206"/>
                  <a:gd name="T56" fmla="*/ 2147483646 w 417"/>
                  <a:gd name="T57" fmla="*/ 2147483646 h 206"/>
                  <a:gd name="T58" fmla="*/ 2147483646 w 417"/>
                  <a:gd name="T59" fmla="*/ 2147483646 h 206"/>
                  <a:gd name="T60" fmla="*/ 2147483646 w 417"/>
                  <a:gd name="T61" fmla="*/ 2147483646 h 206"/>
                  <a:gd name="T62" fmla="*/ 2147483646 w 417"/>
                  <a:gd name="T63" fmla="*/ 2147483646 h 206"/>
                  <a:gd name="T64" fmla="*/ 2147483646 w 417"/>
                  <a:gd name="T65" fmla="*/ 2147483646 h 206"/>
                  <a:gd name="T66" fmla="*/ 2147483646 w 417"/>
                  <a:gd name="T67" fmla="*/ 2147483646 h 206"/>
                  <a:gd name="T68" fmla="*/ 2147483646 w 417"/>
                  <a:gd name="T69" fmla="*/ 2147483646 h 206"/>
                  <a:gd name="T70" fmla="*/ 2147483646 w 417"/>
                  <a:gd name="T71" fmla="*/ 2147483646 h 206"/>
                  <a:gd name="T72" fmla="*/ 2147483646 w 417"/>
                  <a:gd name="T73" fmla="*/ 2147483646 h 206"/>
                  <a:gd name="T74" fmla="*/ 2147483646 w 417"/>
                  <a:gd name="T75" fmla="*/ 0 h 206"/>
                  <a:gd name="T76" fmla="*/ 2147483646 w 417"/>
                  <a:gd name="T77" fmla="*/ 0 h 206"/>
                  <a:gd name="T78" fmla="*/ 2147483646 w 417"/>
                  <a:gd name="T79" fmla="*/ 2147483646 h 206"/>
                  <a:gd name="T80" fmla="*/ 2147483646 w 417"/>
                  <a:gd name="T81" fmla="*/ 2147483646 h 206"/>
                  <a:gd name="T82" fmla="*/ 2147483646 w 417"/>
                  <a:gd name="T83" fmla="*/ 2147483646 h 206"/>
                  <a:gd name="T84" fmla="*/ 2147483646 w 417"/>
                  <a:gd name="T85" fmla="*/ 2147483646 h 206"/>
                  <a:gd name="T86" fmla="*/ 2147483646 w 417"/>
                  <a:gd name="T87" fmla="*/ 2147483646 h 206"/>
                  <a:gd name="T88" fmla="*/ 2147483646 w 417"/>
                  <a:gd name="T89" fmla="*/ 2147483646 h 206"/>
                  <a:gd name="T90" fmla="*/ 2147483646 w 417"/>
                  <a:gd name="T91" fmla="*/ 2147483646 h 206"/>
                  <a:gd name="T92" fmla="*/ 2147483646 w 417"/>
                  <a:gd name="T93" fmla="*/ 2147483646 h 2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7"/>
                  <a:gd name="T142" fmla="*/ 0 h 206"/>
                  <a:gd name="T143" fmla="*/ 417 w 417"/>
                  <a:gd name="T144" fmla="*/ 206 h 2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7" h="206">
                    <a:moveTo>
                      <a:pt x="27" y="15"/>
                    </a:moveTo>
                    <a:lnTo>
                      <a:pt x="27" y="15"/>
                    </a:lnTo>
                    <a:lnTo>
                      <a:pt x="13" y="56"/>
                    </a:lnTo>
                    <a:lnTo>
                      <a:pt x="4" y="90"/>
                    </a:lnTo>
                    <a:lnTo>
                      <a:pt x="2" y="108"/>
                    </a:lnTo>
                    <a:lnTo>
                      <a:pt x="0" y="123"/>
                    </a:lnTo>
                    <a:lnTo>
                      <a:pt x="0" y="149"/>
                    </a:lnTo>
                    <a:lnTo>
                      <a:pt x="2" y="168"/>
                    </a:lnTo>
                    <a:lnTo>
                      <a:pt x="4" y="184"/>
                    </a:lnTo>
                    <a:lnTo>
                      <a:pt x="13" y="186"/>
                    </a:lnTo>
                    <a:lnTo>
                      <a:pt x="36" y="192"/>
                    </a:lnTo>
                    <a:lnTo>
                      <a:pt x="75" y="198"/>
                    </a:lnTo>
                    <a:lnTo>
                      <a:pt x="100" y="200"/>
                    </a:lnTo>
                    <a:lnTo>
                      <a:pt x="127" y="203"/>
                    </a:lnTo>
                    <a:lnTo>
                      <a:pt x="156" y="205"/>
                    </a:lnTo>
                    <a:lnTo>
                      <a:pt x="188" y="206"/>
                    </a:lnTo>
                    <a:lnTo>
                      <a:pt x="222" y="205"/>
                    </a:lnTo>
                    <a:lnTo>
                      <a:pt x="258" y="204"/>
                    </a:lnTo>
                    <a:lnTo>
                      <a:pt x="295" y="200"/>
                    </a:lnTo>
                    <a:lnTo>
                      <a:pt x="336" y="194"/>
                    </a:lnTo>
                    <a:lnTo>
                      <a:pt x="376" y="187"/>
                    </a:lnTo>
                    <a:lnTo>
                      <a:pt x="417" y="177"/>
                    </a:lnTo>
                    <a:lnTo>
                      <a:pt x="415" y="130"/>
                    </a:lnTo>
                    <a:lnTo>
                      <a:pt x="410" y="95"/>
                    </a:lnTo>
                    <a:lnTo>
                      <a:pt x="406" y="71"/>
                    </a:lnTo>
                    <a:lnTo>
                      <a:pt x="388" y="34"/>
                    </a:lnTo>
                    <a:lnTo>
                      <a:pt x="379" y="17"/>
                    </a:lnTo>
                    <a:lnTo>
                      <a:pt x="372" y="9"/>
                    </a:lnTo>
                    <a:lnTo>
                      <a:pt x="367" y="5"/>
                    </a:lnTo>
                    <a:lnTo>
                      <a:pt x="360" y="4"/>
                    </a:lnTo>
                    <a:lnTo>
                      <a:pt x="349" y="2"/>
                    </a:lnTo>
                    <a:lnTo>
                      <a:pt x="311" y="1"/>
                    </a:lnTo>
                    <a:lnTo>
                      <a:pt x="258" y="0"/>
                    </a:lnTo>
                    <a:lnTo>
                      <a:pt x="197" y="0"/>
                    </a:lnTo>
                    <a:lnTo>
                      <a:pt x="138" y="1"/>
                    </a:lnTo>
                    <a:lnTo>
                      <a:pt x="84" y="5"/>
                    </a:lnTo>
                    <a:lnTo>
                      <a:pt x="63" y="6"/>
                    </a:lnTo>
                    <a:lnTo>
                      <a:pt x="45" y="9"/>
                    </a:lnTo>
                    <a:lnTo>
                      <a:pt x="34" y="12"/>
                    </a:lnTo>
                    <a:lnTo>
                      <a:pt x="29" y="14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0" name="Freeform 12"/>
              <p:cNvSpPr>
                <a:spLocks/>
              </p:cNvSpPr>
              <p:nvPr/>
            </p:nvSpPr>
            <p:spPr bwMode="auto">
              <a:xfrm>
                <a:off x="1776413" y="4260850"/>
                <a:ext cx="366712" cy="247650"/>
              </a:xfrm>
              <a:custGeom>
                <a:avLst/>
                <a:gdLst>
                  <a:gd name="T0" fmla="*/ 2147483646 w 231"/>
                  <a:gd name="T1" fmla="*/ 0 h 156"/>
                  <a:gd name="T2" fmla="*/ 2147483646 w 231"/>
                  <a:gd name="T3" fmla="*/ 0 h 156"/>
                  <a:gd name="T4" fmla="*/ 2147483646 w 231"/>
                  <a:gd name="T5" fmla="*/ 2147483646 h 156"/>
                  <a:gd name="T6" fmla="*/ 2147483646 w 231"/>
                  <a:gd name="T7" fmla="*/ 2147483646 h 156"/>
                  <a:gd name="T8" fmla="*/ 2147483646 w 231"/>
                  <a:gd name="T9" fmla="*/ 2147483646 h 156"/>
                  <a:gd name="T10" fmla="*/ 2147483646 w 231"/>
                  <a:gd name="T11" fmla="*/ 2147483646 h 156"/>
                  <a:gd name="T12" fmla="*/ 2147483646 w 231"/>
                  <a:gd name="T13" fmla="*/ 2147483646 h 156"/>
                  <a:gd name="T14" fmla="*/ 2147483646 w 231"/>
                  <a:gd name="T15" fmla="*/ 2147483646 h 156"/>
                  <a:gd name="T16" fmla="*/ 2147483646 w 231"/>
                  <a:gd name="T17" fmla="*/ 2147483646 h 156"/>
                  <a:gd name="T18" fmla="*/ 2147483646 w 231"/>
                  <a:gd name="T19" fmla="*/ 2147483646 h 156"/>
                  <a:gd name="T20" fmla="*/ 2147483646 w 231"/>
                  <a:gd name="T21" fmla="*/ 2147483646 h 156"/>
                  <a:gd name="T22" fmla="*/ 2147483646 w 231"/>
                  <a:gd name="T23" fmla="*/ 2147483646 h 156"/>
                  <a:gd name="T24" fmla="*/ 2147483646 w 231"/>
                  <a:gd name="T25" fmla="*/ 2147483646 h 156"/>
                  <a:gd name="T26" fmla="*/ 2147483646 w 231"/>
                  <a:gd name="T27" fmla="*/ 2147483646 h 156"/>
                  <a:gd name="T28" fmla="*/ 2147483646 w 231"/>
                  <a:gd name="T29" fmla="*/ 2147483646 h 156"/>
                  <a:gd name="T30" fmla="*/ 2147483646 w 231"/>
                  <a:gd name="T31" fmla="*/ 2147483646 h 156"/>
                  <a:gd name="T32" fmla="*/ 2147483646 w 231"/>
                  <a:gd name="T33" fmla="*/ 2147483646 h 156"/>
                  <a:gd name="T34" fmla="*/ 2147483646 w 231"/>
                  <a:gd name="T35" fmla="*/ 2147483646 h 156"/>
                  <a:gd name="T36" fmla="*/ 2147483646 w 231"/>
                  <a:gd name="T37" fmla="*/ 2147483646 h 156"/>
                  <a:gd name="T38" fmla="*/ 2147483646 w 231"/>
                  <a:gd name="T39" fmla="*/ 2147483646 h 156"/>
                  <a:gd name="T40" fmla="*/ 2147483646 w 231"/>
                  <a:gd name="T41" fmla="*/ 2147483646 h 156"/>
                  <a:gd name="T42" fmla="*/ 2147483646 w 231"/>
                  <a:gd name="T43" fmla="*/ 2147483646 h 156"/>
                  <a:gd name="T44" fmla="*/ 2147483646 w 231"/>
                  <a:gd name="T45" fmla="*/ 2147483646 h 156"/>
                  <a:gd name="T46" fmla="*/ 2147483646 w 231"/>
                  <a:gd name="T47" fmla="*/ 2147483646 h 156"/>
                  <a:gd name="T48" fmla="*/ 2147483646 w 231"/>
                  <a:gd name="T49" fmla="*/ 2147483646 h 156"/>
                  <a:gd name="T50" fmla="*/ 2147483646 w 231"/>
                  <a:gd name="T51" fmla="*/ 2147483646 h 156"/>
                  <a:gd name="T52" fmla="*/ 2147483646 w 231"/>
                  <a:gd name="T53" fmla="*/ 2147483646 h 156"/>
                  <a:gd name="T54" fmla="*/ 0 w 231"/>
                  <a:gd name="T55" fmla="*/ 2147483646 h 156"/>
                  <a:gd name="T56" fmla="*/ 0 w 231"/>
                  <a:gd name="T57" fmla="*/ 2147483646 h 156"/>
                  <a:gd name="T58" fmla="*/ 0 w 231"/>
                  <a:gd name="T59" fmla="*/ 2147483646 h 156"/>
                  <a:gd name="T60" fmla="*/ 2147483646 w 231"/>
                  <a:gd name="T61" fmla="*/ 2147483646 h 156"/>
                  <a:gd name="T62" fmla="*/ 2147483646 w 231"/>
                  <a:gd name="T63" fmla="*/ 2147483646 h 156"/>
                  <a:gd name="T64" fmla="*/ 2147483646 w 231"/>
                  <a:gd name="T65" fmla="*/ 2147483646 h 156"/>
                  <a:gd name="T66" fmla="*/ 2147483646 w 231"/>
                  <a:gd name="T67" fmla="*/ 2147483646 h 156"/>
                  <a:gd name="T68" fmla="*/ 2147483646 w 231"/>
                  <a:gd name="T69" fmla="*/ 2147483646 h 156"/>
                  <a:gd name="T70" fmla="*/ 2147483646 w 231"/>
                  <a:gd name="T71" fmla="*/ 2147483646 h 156"/>
                  <a:gd name="T72" fmla="*/ 2147483646 w 231"/>
                  <a:gd name="T73" fmla="*/ 2147483646 h 156"/>
                  <a:gd name="T74" fmla="*/ 2147483646 w 231"/>
                  <a:gd name="T75" fmla="*/ 2147483646 h 156"/>
                  <a:gd name="T76" fmla="*/ 2147483646 w 231"/>
                  <a:gd name="T77" fmla="*/ 0 h 156"/>
                  <a:gd name="T78" fmla="*/ 2147483646 w 231"/>
                  <a:gd name="T79" fmla="*/ 0 h 1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1"/>
                  <a:gd name="T121" fmla="*/ 0 h 156"/>
                  <a:gd name="T122" fmla="*/ 231 w 231"/>
                  <a:gd name="T123" fmla="*/ 156 h 1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1" h="156">
                    <a:moveTo>
                      <a:pt x="86" y="0"/>
                    </a:moveTo>
                    <a:lnTo>
                      <a:pt x="86" y="0"/>
                    </a:lnTo>
                    <a:lnTo>
                      <a:pt x="97" y="1"/>
                    </a:lnTo>
                    <a:lnTo>
                      <a:pt x="109" y="5"/>
                    </a:lnTo>
                    <a:lnTo>
                      <a:pt x="127" y="11"/>
                    </a:lnTo>
                    <a:lnTo>
                      <a:pt x="145" y="19"/>
                    </a:lnTo>
                    <a:lnTo>
                      <a:pt x="165" y="30"/>
                    </a:lnTo>
                    <a:lnTo>
                      <a:pt x="186" y="45"/>
                    </a:lnTo>
                    <a:lnTo>
                      <a:pt x="208" y="63"/>
                    </a:lnTo>
                    <a:lnTo>
                      <a:pt x="222" y="79"/>
                    </a:lnTo>
                    <a:lnTo>
                      <a:pt x="231" y="91"/>
                    </a:lnTo>
                    <a:lnTo>
                      <a:pt x="231" y="96"/>
                    </a:lnTo>
                    <a:lnTo>
                      <a:pt x="231" y="101"/>
                    </a:lnTo>
                    <a:lnTo>
                      <a:pt x="229" y="105"/>
                    </a:lnTo>
                    <a:lnTo>
                      <a:pt x="224" y="109"/>
                    </a:lnTo>
                    <a:lnTo>
                      <a:pt x="206" y="121"/>
                    </a:lnTo>
                    <a:lnTo>
                      <a:pt x="174" y="137"/>
                    </a:lnTo>
                    <a:lnTo>
                      <a:pt x="136" y="156"/>
                    </a:lnTo>
                    <a:lnTo>
                      <a:pt x="115" y="151"/>
                    </a:lnTo>
                    <a:lnTo>
                      <a:pt x="70" y="136"/>
                    </a:lnTo>
                    <a:lnTo>
                      <a:pt x="45" y="127"/>
                    </a:lnTo>
                    <a:lnTo>
                      <a:pt x="22" y="119"/>
                    </a:lnTo>
                    <a:lnTo>
                      <a:pt x="7" y="110"/>
                    </a:lnTo>
                    <a:lnTo>
                      <a:pt x="2" y="107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4" y="83"/>
                    </a:lnTo>
                    <a:lnTo>
                      <a:pt x="11" y="69"/>
                    </a:lnTo>
                    <a:lnTo>
                      <a:pt x="20" y="52"/>
                    </a:lnTo>
                    <a:lnTo>
                      <a:pt x="31" y="36"/>
                    </a:lnTo>
                    <a:lnTo>
                      <a:pt x="47" y="21"/>
                    </a:lnTo>
                    <a:lnTo>
                      <a:pt x="56" y="14"/>
                    </a:lnTo>
                    <a:lnTo>
                      <a:pt x="66" y="8"/>
                    </a:lnTo>
                    <a:lnTo>
                      <a:pt x="75" y="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1" name="Freeform 13"/>
              <p:cNvSpPr>
                <a:spLocks/>
              </p:cNvSpPr>
              <p:nvPr/>
            </p:nvSpPr>
            <p:spPr bwMode="auto">
              <a:xfrm>
                <a:off x="1214438" y="4260850"/>
                <a:ext cx="287337" cy="227013"/>
              </a:xfrm>
              <a:custGeom>
                <a:avLst/>
                <a:gdLst>
                  <a:gd name="T0" fmla="*/ 2147483646 w 181"/>
                  <a:gd name="T1" fmla="*/ 2147483646 h 143"/>
                  <a:gd name="T2" fmla="*/ 2147483646 w 181"/>
                  <a:gd name="T3" fmla="*/ 2147483646 h 143"/>
                  <a:gd name="T4" fmla="*/ 2147483646 w 181"/>
                  <a:gd name="T5" fmla="*/ 2147483646 h 143"/>
                  <a:gd name="T6" fmla="*/ 2147483646 w 181"/>
                  <a:gd name="T7" fmla="*/ 2147483646 h 143"/>
                  <a:gd name="T8" fmla="*/ 2147483646 w 181"/>
                  <a:gd name="T9" fmla="*/ 2147483646 h 143"/>
                  <a:gd name="T10" fmla="*/ 2147483646 w 181"/>
                  <a:gd name="T11" fmla="*/ 2147483646 h 143"/>
                  <a:gd name="T12" fmla="*/ 2147483646 w 181"/>
                  <a:gd name="T13" fmla="*/ 2147483646 h 143"/>
                  <a:gd name="T14" fmla="*/ 2147483646 w 181"/>
                  <a:gd name="T15" fmla="*/ 2147483646 h 143"/>
                  <a:gd name="T16" fmla="*/ 2147483646 w 181"/>
                  <a:gd name="T17" fmla="*/ 2147483646 h 143"/>
                  <a:gd name="T18" fmla="*/ 2147483646 w 181"/>
                  <a:gd name="T19" fmla="*/ 2147483646 h 143"/>
                  <a:gd name="T20" fmla="*/ 2147483646 w 181"/>
                  <a:gd name="T21" fmla="*/ 2147483646 h 143"/>
                  <a:gd name="T22" fmla="*/ 2147483646 w 181"/>
                  <a:gd name="T23" fmla="*/ 2147483646 h 143"/>
                  <a:gd name="T24" fmla="*/ 2147483646 w 181"/>
                  <a:gd name="T25" fmla="*/ 2147483646 h 143"/>
                  <a:gd name="T26" fmla="*/ 2147483646 w 181"/>
                  <a:gd name="T27" fmla="*/ 2147483646 h 143"/>
                  <a:gd name="T28" fmla="*/ 0 w 181"/>
                  <a:gd name="T29" fmla="*/ 2147483646 h 143"/>
                  <a:gd name="T30" fmla="*/ 0 w 181"/>
                  <a:gd name="T31" fmla="*/ 2147483646 h 143"/>
                  <a:gd name="T32" fmla="*/ 2147483646 w 181"/>
                  <a:gd name="T33" fmla="*/ 2147483646 h 143"/>
                  <a:gd name="T34" fmla="*/ 2147483646 w 181"/>
                  <a:gd name="T35" fmla="*/ 2147483646 h 143"/>
                  <a:gd name="T36" fmla="*/ 2147483646 w 181"/>
                  <a:gd name="T37" fmla="*/ 2147483646 h 143"/>
                  <a:gd name="T38" fmla="*/ 2147483646 w 181"/>
                  <a:gd name="T39" fmla="*/ 2147483646 h 143"/>
                  <a:gd name="T40" fmla="*/ 2147483646 w 181"/>
                  <a:gd name="T41" fmla="*/ 2147483646 h 143"/>
                  <a:gd name="T42" fmla="*/ 2147483646 w 181"/>
                  <a:gd name="T43" fmla="*/ 2147483646 h 143"/>
                  <a:gd name="T44" fmla="*/ 2147483646 w 181"/>
                  <a:gd name="T45" fmla="*/ 2147483646 h 143"/>
                  <a:gd name="T46" fmla="*/ 2147483646 w 181"/>
                  <a:gd name="T47" fmla="*/ 2147483646 h 143"/>
                  <a:gd name="T48" fmla="*/ 2147483646 w 181"/>
                  <a:gd name="T49" fmla="*/ 2147483646 h 143"/>
                  <a:gd name="T50" fmla="*/ 2147483646 w 181"/>
                  <a:gd name="T51" fmla="*/ 2147483646 h 143"/>
                  <a:gd name="T52" fmla="*/ 2147483646 w 181"/>
                  <a:gd name="T53" fmla="*/ 2147483646 h 143"/>
                  <a:gd name="T54" fmla="*/ 2147483646 w 181"/>
                  <a:gd name="T55" fmla="*/ 2147483646 h 143"/>
                  <a:gd name="T56" fmla="*/ 2147483646 w 181"/>
                  <a:gd name="T57" fmla="*/ 2147483646 h 143"/>
                  <a:gd name="T58" fmla="*/ 2147483646 w 181"/>
                  <a:gd name="T59" fmla="*/ 2147483646 h 143"/>
                  <a:gd name="T60" fmla="*/ 2147483646 w 181"/>
                  <a:gd name="T61" fmla="*/ 2147483646 h 143"/>
                  <a:gd name="T62" fmla="*/ 2147483646 w 181"/>
                  <a:gd name="T63" fmla="*/ 2147483646 h 143"/>
                  <a:gd name="T64" fmla="*/ 2147483646 w 181"/>
                  <a:gd name="T65" fmla="*/ 2147483646 h 143"/>
                  <a:gd name="T66" fmla="*/ 2147483646 w 181"/>
                  <a:gd name="T67" fmla="*/ 2147483646 h 143"/>
                  <a:gd name="T68" fmla="*/ 2147483646 w 181"/>
                  <a:gd name="T69" fmla="*/ 2147483646 h 143"/>
                  <a:gd name="T70" fmla="*/ 2147483646 w 181"/>
                  <a:gd name="T71" fmla="*/ 2147483646 h 143"/>
                  <a:gd name="T72" fmla="*/ 2147483646 w 181"/>
                  <a:gd name="T73" fmla="*/ 2147483646 h 143"/>
                  <a:gd name="T74" fmla="*/ 2147483646 w 181"/>
                  <a:gd name="T75" fmla="*/ 2147483646 h 143"/>
                  <a:gd name="T76" fmla="*/ 2147483646 w 181"/>
                  <a:gd name="T77" fmla="*/ 2147483646 h 143"/>
                  <a:gd name="T78" fmla="*/ 2147483646 w 181"/>
                  <a:gd name="T79" fmla="*/ 2147483646 h 143"/>
                  <a:gd name="T80" fmla="*/ 2147483646 w 181"/>
                  <a:gd name="T81" fmla="*/ 2147483646 h 143"/>
                  <a:gd name="T82" fmla="*/ 2147483646 w 181"/>
                  <a:gd name="T83" fmla="*/ 0 h 143"/>
                  <a:gd name="T84" fmla="*/ 2147483646 w 181"/>
                  <a:gd name="T85" fmla="*/ 2147483646 h 143"/>
                  <a:gd name="T86" fmla="*/ 2147483646 w 181"/>
                  <a:gd name="T87" fmla="*/ 2147483646 h 1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3"/>
                  <a:gd name="T134" fmla="*/ 181 w 181"/>
                  <a:gd name="T135" fmla="*/ 143 h 1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3">
                    <a:moveTo>
                      <a:pt x="120" y="1"/>
                    </a:moveTo>
                    <a:lnTo>
                      <a:pt x="120" y="1"/>
                    </a:lnTo>
                    <a:lnTo>
                      <a:pt x="113" y="2"/>
                    </a:lnTo>
                    <a:lnTo>
                      <a:pt x="104" y="5"/>
                    </a:lnTo>
                    <a:lnTo>
                      <a:pt x="93" y="8"/>
                    </a:lnTo>
                    <a:lnTo>
                      <a:pt x="77" y="13"/>
                    </a:lnTo>
                    <a:lnTo>
                      <a:pt x="61" y="21"/>
                    </a:lnTo>
                    <a:lnTo>
                      <a:pt x="43" y="32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9" y="60"/>
                    </a:lnTo>
                    <a:lnTo>
                      <a:pt x="4" y="68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4" y="91"/>
                    </a:lnTo>
                    <a:lnTo>
                      <a:pt x="7" y="96"/>
                    </a:lnTo>
                    <a:lnTo>
                      <a:pt x="27" y="107"/>
                    </a:lnTo>
                    <a:lnTo>
                      <a:pt x="57" y="120"/>
                    </a:lnTo>
                    <a:lnTo>
                      <a:pt x="91" y="133"/>
                    </a:lnTo>
                    <a:lnTo>
                      <a:pt x="120" y="142"/>
                    </a:lnTo>
                    <a:lnTo>
                      <a:pt x="127" y="143"/>
                    </a:lnTo>
                    <a:lnTo>
                      <a:pt x="131" y="143"/>
                    </a:lnTo>
                    <a:lnTo>
                      <a:pt x="138" y="142"/>
                    </a:lnTo>
                    <a:lnTo>
                      <a:pt x="143" y="141"/>
                    </a:lnTo>
                    <a:lnTo>
                      <a:pt x="154" y="135"/>
                    </a:lnTo>
                    <a:lnTo>
                      <a:pt x="163" y="128"/>
                    </a:lnTo>
                    <a:lnTo>
                      <a:pt x="170" y="120"/>
                    </a:lnTo>
                    <a:lnTo>
                      <a:pt x="175" y="111"/>
                    </a:lnTo>
                    <a:lnTo>
                      <a:pt x="181" y="101"/>
                    </a:lnTo>
                    <a:lnTo>
                      <a:pt x="179" y="81"/>
                    </a:lnTo>
                    <a:lnTo>
                      <a:pt x="175" y="63"/>
                    </a:lnTo>
                    <a:lnTo>
                      <a:pt x="168" y="44"/>
                    </a:lnTo>
                    <a:lnTo>
                      <a:pt x="159" y="26"/>
                    </a:lnTo>
                    <a:lnTo>
                      <a:pt x="147" y="12"/>
                    </a:lnTo>
                    <a:lnTo>
                      <a:pt x="141" y="6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2" name="Freeform 14"/>
              <p:cNvSpPr>
                <a:spLocks/>
              </p:cNvSpPr>
              <p:nvPr/>
            </p:nvSpPr>
            <p:spPr bwMode="auto">
              <a:xfrm>
                <a:off x="1390650" y="4086225"/>
                <a:ext cx="490537" cy="217488"/>
              </a:xfrm>
              <a:custGeom>
                <a:avLst/>
                <a:gdLst>
                  <a:gd name="T0" fmla="*/ 2147483646 w 309"/>
                  <a:gd name="T1" fmla="*/ 2147483646 h 137"/>
                  <a:gd name="T2" fmla="*/ 2147483646 w 309"/>
                  <a:gd name="T3" fmla="*/ 2147483646 h 137"/>
                  <a:gd name="T4" fmla="*/ 2147483646 w 309"/>
                  <a:gd name="T5" fmla="*/ 2147483646 h 137"/>
                  <a:gd name="T6" fmla="*/ 2147483646 w 309"/>
                  <a:gd name="T7" fmla="*/ 2147483646 h 137"/>
                  <a:gd name="T8" fmla="*/ 2147483646 w 309"/>
                  <a:gd name="T9" fmla="*/ 2147483646 h 137"/>
                  <a:gd name="T10" fmla="*/ 2147483646 w 309"/>
                  <a:gd name="T11" fmla="*/ 2147483646 h 137"/>
                  <a:gd name="T12" fmla="*/ 2147483646 w 309"/>
                  <a:gd name="T13" fmla="*/ 2147483646 h 137"/>
                  <a:gd name="T14" fmla="*/ 2147483646 w 309"/>
                  <a:gd name="T15" fmla="*/ 2147483646 h 137"/>
                  <a:gd name="T16" fmla="*/ 2147483646 w 309"/>
                  <a:gd name="T17" fmla="*/ 2147483646 h 137"/>
                  <a:gd name="T18" fmla="*/ 2147483646 w 309"/>
                  <a:gd name="T19" fmla="*/ 2147483646 h 137"/>
                  <a:gd name="T20" fmla="*/ 2147483646 w 309"/>
                  <a:gd name="T21" fmla="*/ 2147483646 h 137"/>
                  <a:gd name="T22" fmla="*/ 2147483646 w 309"/>
                  <a:gd name="T23" fmla="*/ 2147483646 h 137"/>
                  <a:gd name="T24" fmla="*/ 2147483646 w 309"/>
                  <a:gd name="T25" fmla="*/ 2147483646 h 137"/>
                  <a:gd name="T26" fmla="*/ 2147483646 w 309"/>
                  <a:gd name="T27" fmla="*/ 2147483646 h 137"/>
                  <a:gd name="T28" fmla="*/ 2147483646 w 309"/>
                  <a:gd name="T29" fmla="*/ 2147483646 h 137"/>
                  <a:gd name="T30" fmla="*/ 2147483646 w 309"/>
                  <a:gd name="T31" fmla="*/ 2147483646 h 137"/>
                  <a:gd name="T32" fmla="*/ 2147483646 w 309"/>
                  <a:gd name="T33" fmla="*/ 2147483646 h 137"/>
                  <a:gd name="T34" fmla="*/ 2147483646 w 309"/>
                  <a:gd name="T35" fmla="*/ 2147483646 h 137"/>
                  <a:gd name="T36" fmla="*/ 2147483646 w 309"/>
                  <a:gd name="T37" fmla="*/ 2147483646 h 137"/>
                  <a:gd name="T38" fmla="*/ 2147483646 w 309"/>
                  <a:gd name="T39" fmla="*/ 2147483646 h 137"/>
                  <a:gd name="T40" fmla="*/ 2147483646 w 309"/>
                  <a:gd name="T41" fmla="*/ 2147483646 h 137"/>
                  <a:gd name="T42" fmla="*/ 2147483646 w 309"/>
                  <a:gd name="T43" fmla="*/ 2147483646 h 137"/>
                  <a:gd name="T44" fmla="*/ 2147483646 w 309"/>
                  <a:gd name="T45" fmla="*/ 2147483646 h 137"/>
                  <a:gd name="T46" fmla="*/ 2147483646 w 309"/>
                  <a:gd name="T47" fmla="*/ 2147483646 h 137"/>
                  <a:gd name="T48" fmla="*/ 2147483646 w 309"/>
                  <a:gd name="T49" fmla="*/ 2147483646 h 137"/>
                  <a:gd name="T50" fmla="*/ 2147483646 w 309"/>
                  <a:gd name="T51" fmla="*/ 2147483646 h 137"/>
                  <a:gd name="T52" fmla="*/ 2147483646 w 309"/>
                  <a:gd name="T53" fmla="*/ 2147483646 h 137"/>
                  <a:gd name="T54" fmla="*/ 2147483646 w 309"/>
                  <a:gd name="T55" fmla="*/ 2147483646 h 137"/>
                  <a:gd name="T56" fmla="*/ 2147483646 w 309"/>
                  <a:gd name="T57" fmla="*/ 2147483646 h 137"/>
                  <a:gd name="T58" fmla="*/ 2147483646 w 309"/>
                  <a:gd name="T59" fmla="*/ 2147483646 h 137"/>
                  <a:gd name="T60" fmla="*/ 2147483646 w 309"/>
                  <a:gd name="T61" fmla="*/ 2147483646 h 137"/>
                  <a:gd name="T62" fmla="*/ 2147483646 w 309"/>
                  <a:gd name="T63" fmla="*/ 2147483646 h 137"/>
                  <a:gd name="T64" fmla="*/ 2147483646 w 309"/>
                  <a:gd name="T65" fmla="*/ 2147483646 h 137"/>
                  <a:gd name="T66" fmla="*/ 2147483646 w 309"/>
                  <a:gd name="T67" fmla="*/ 2147483646 h 137"/>
                  <a:gd name="T68" fmla="*/ 2147483646 w 309"/>
                  <a:gd name="T69" fmla="*/ 2147483646 h 137"/>
                  <a:gd name="T70" fmla="*/ 2147483646 w 309"/>
                  <a:gd name="T71" fmla="*/ 2147483646 h 137"/>
                  <a:gd name="T72" fmla="*/ 2147483646 w 309"/>
                  <a:gd name="T73" fmla="*/ 2147483646 h 137"/>
                  <a:gd name="T74" fmla="*/ 2147483646 w 309"/>
                  <a:gd name="T75" fmla="*/ 2147483646 h 137"/>
                  <a:gd name="T76" fmla="*/ 2147483646 w 309"/>
                  <a:gd name="T77" fmla="*/ 2147483646 h 137"/>
                  <a:gd name="T78" fmla="*/ 2147483646 w 309"/>
                  <a:gd name="T79" fmla="*/ 2147483646 h 137"/>
                  <a:gd name="T80" fmla="*/ 0 w 309"/>
                  <a:gd name="T81" fmla="*/ 2147483646 h 137"/>
                  <a:gd name="T82" fmla="*/ 0 w 309"/>
                  <a:gd name="T83" fmla="*/ 2147483646 h 137"/>
                  <a:gd name="T84" fmla="*/ 2147483646 w 309"/>
                  <a:gd name="T85" fmla="*/ 2147483646 h 137"/>
                  <a:gd name="T86" fmla="*/ 2147483646 w 309"/>
                  <a:gd name="T87" fmla="*/ 2147483646 h 137"/>
                  <a:gd name="T88" fmla="*/ 2147483646 w 309"/>
                  <a:gd name="T89" fmla="*/ 2147483646 h 137"/>
                  <a:gd name="T90" fmla="*/ 2147483646 w 309"/>
                  <a:gd name="T91" fmla="*/ 2147483646 h 137"/>
                  <a:gd name="T92" fmla="*/ 2147483646 w 309"/>
                  <a:gd name="T93" fmla="*/ 2147483646 h 137"/>
                  <a:gd name="T94" fmla="*/ 2147483646 w 309"/>
                  <a:gd name="T95" fmla="*/ 2147483646 h 137"/>
                  <a:gd name="T96" fmla="*/ 2147483646 w 309"/>
                  <a:gd name="T97" fmla="*/ 2147483646 h 137"/>
                  <a:gd name="T98" fmla="*/ 2147483646 w 309"/>
                  <a:gd name="T99" fmla="*/ 2147483646 h 137"/>
                  <a:gd name="T100" fmla="*/ 2147483646 w 309"/>
                  <a:gd name="T101" fmla="*/ 2147483646 h 137"/>
                  <a:gd name="T102" fmla="*/ 2147483646 w 309"/>
                  <a:gd name="T103" fmla="*/ 2147483646 h 137"/>
                  <a:gd name="T104" fmla="*/ 2147483646 w 309"/>
                  <a:gd name="T105" fmla="*/ 2147483646 h 137"/>
                  <a:gd name="T106" fmla="*/ 2147483646 w 309"/>
                  <a:gd name="T107" fmla="*/ 2147483646 h 137"/>
                  <a:gd name="T108" fmla="*/ 2147483646 w 309"/>
                  <a:gd name="T109" fmla="*/ 2147483646 h 137"/>
                  <a:gd name="T110" fmla="*/ 2147483646 w 309"/>
                  <a:gd name="T111" fmla="*/ 0 h 137"/>
                  <a:gd name="T112" fmla="*/ 2147483646 w 309"/>
                  <a:gd name="T113" fmla="*/ 0 h 137"/>
                  <a:gd name="T114" fmla="*/ 2147483646 w 309"/>
                  <a:gd name="T115" fmla="*/ 2147483646 h 137"/>
                  <a:gd name="T116" fmla="*/ 2147483646 w 309"/>
                  <a:gd name="T117" fmla="*/ 2147483646 h 137"/>
                  <a:gd name="T118" fmla="*/ 2147483646 w 309"/>
                  <a:gd name="T119" fmla="*/ 2147483646 h 137"/>
                  <a:gd name="T120" fmla="*/ 2147483646 w 309"/>
                  <a:gd name="T121" fmla="*/ 2147483646 h 137"/>
                  <a:gd name="T122" fmla="*/ 2147483646 w 309"/>
                  <a:gd name="T123" fmla="*/ 2147483646 h 1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09"/>
                  <a:gd name="T187" fmla="*/ 0 h 137"/>
                  <a:gd name="T188" fmla="*/ 309 w 309"/>
                  <a:gd name="T189" fmla="*/ 137 h 1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09" h="137">
                    <a:moveTo>
                      <a:pt x="256" y="13"/>
                    </a:moveTo>
                    <a:lnTo>
                      <a:pt x="256" y="13"/>
                    </a:lnTo>
                    <a:lnTo>
                      <a:pt x="259" y="16"/>
                    </a:lnTo>
                    <a:lnTo>
                      <a:pt x="263" y="26"/>
                    </a:lnTo>
                    <a:lnTo>
                      <a:pt x="272" y="36"/>
                    </a:lnTo>
                    <a:lnTo>
                      <a:pt x="277" y="42"/>
                    </a:lnTo>
                    <a:lnTo>
                      <a:pt x="284" y="46"/>
                    </a:lnTo>
                    <a:lnTo>
                      <a:pt x="293" y="51"/>
                    </a:lnTo>
                    <a:lnTo>
                      <a:pt x="299" y="57"/>
                    </a:lnTo>
                    <a:lnTo>
                      <a:pt x="306" y="63"/>
                    </a:lnTo>
                    <a:lnTo>
                      <a:pt x="309" y="68"/>
                    </a:lnTo>
                    <a:lnTo>
                      <a:pt x="309" y="76"/>
                    </a:lnTo>
                    <a:lnTo>
                      <a:pt x="302" y="83"/>
                    </a:lnTo>
                    <a:lnTo>
                      <a:pt x="288" y="90"/>
                    </a:lnTo>
                    <a:lnTo>
                      <a:pt x="268" y="97"/>
                    </a:lnTo>
                    <a:lnTo>
                      <a:pt x="231" y="109"/>
                    </a:lnTo>
                    <a:lnTo>
                      <a:pt x="209" y="118"/>
                    </a:lnTo>
                    <a:lnTo>
                      <a:pt x="195" y="125"/>
                    </a:lnTo>
                    <a:lnTo>
                      <a:pt x="186" y="129"/>
                    </a:lnTo>
                    <a:lnTo>
                      <a:pt x="175" y="133"/>
                    </a:lnTo>
                    <a:lnTo>
                      <a:pt x="168" y="135"/>
                    </a:lnTo>
                    <a:lnTo>
                      <a:pt x="159" y="136"/>
                    </a:lnTo>
                    <a:lnTo>
                      <a:pt x="150" y="137"/>
                    </a:lnTo>
                    <a:lnTo>
                      <a:pt x="138" y="136"/>
                    </a:lnTo>
                    <a:lnTo>
                      <a:pt x="127" y="134"/>
                    </a:lnTo>
                    <a:lnTo>
                      <a:pt x="113" y="128"/>
                    </a:lnTo>
                    <a:lnTo>
                      <a:pt x="91" y="116"/>
                    </a:lnTo>
                    <a:lnTo>
                      <a:pt x="75" y="106"/>
                    </a:lnTo>
                    <a:lnTo>
                      <a:pt x="59" y="99"/>
                    </a:lnTo>
                    <a:lnTo>
                      <a:pt x="52" y="97"/>
                    </a:lnTo>
                    <a:lnTo>
                      <a:pt x="43" y="95"/>
                    </a:lnTo>
                    <a:lnTo>
                      <a:pt x="32" y="92"/>
                    </a:lnTo>
                    <a:lnTo>
                      <a:pt x="20" y="89"/>
                    </a:lnTo>
                    <a:lnTo>
                      <a:pt x="11" y="84"/>
                    </a:lnTo>
                    <a:lnTo>
                      <a:pt x="5" y="78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6" y="52"/>
                    </a:lnTo>
                    <a:lnTo>
                      <a:pt x="27" y="45"/>
                    </a:lnTo>
                    <a:lnTo>
                      <a:pt x="36" y="39"/>
                    </a:lnTo>
                    <a:lnTo>
                      <a:pt x="52" y="27"/>
                    </a:lnTo>
                    <a:lnTo>
                      <a:pt x="59" y="16"/>
                    </a:lnTo>
                    <a:lnTo>
                      <a:pt x="61" y="9"/>
                    </a:lnTo>
                    <a:lnTo>
                      <a:pt x="64" y="7"/>
                    </a:lnTo>
                    <a:lnTo>
                      <a:pt x="66" y="6"/>
                    </a:lnTo>
                    <a:lnTo>
                      <a:pt x="82" y="3"/>
                    </a:lnTo>
                    <a:lnTo>
                      <a:pt x="104" y="1"/>
                    </a:lnTo>
                    <a:lnTo>
                      <a:pt x="132" y="0"/>
                    </a:lnTo>
                    <a:lnTo>
                      <a:pt x="163" y="0"/>
                    </a:lnTo>
                    <a:lnTo>
                      <a:pt x="197" y="2"/>
                    </a:lnTo>
                    <a:lnTo>
                      <a:pt x="227" y="6"/>
                    </a:lnTo>
                    <a:lnTo>
                      <a:pt x="243" y="9"/>
                    </a:lnTo>
                    <a:lnTo>
                      <a:pt x="256" y="13"/>
                    </a:lnTo>
                    <a:close/>
                  </a:path>
                </a:pathLst>
              </a:custGeom>
              <a:solidFill>
                <a:srgbClr val="E1A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3" name="Freeform 15"/>
              <p:cNvSpPr>
                <a:spLocks/>
              </p:cNvSpPr>
              <p:nvPr/>
            </p:nvSpPr>
            <p:spPr bwMode="auto">
              <a:xfrm>
                <a:off x="1527175" y="4183063"/>
                <a:ext cx="147637" cy="77788"/>
              </a:xfrm>
              <a:custGeom>
                <a:avLst/>
                <a:gdLst>
                  <a:gd name="T0" fmla="*/ 0 w 93"/>
                  <a:gd name="T1" fmla="*/ 2147483646 h 49"/>
                  <a:gd name="T2" fmla="*/ 0 w 93"/>
                  <a:gd name="T3" fmla="*/ 2147483646 h 49"/>
                  <a:gd name="T4" fmla="*/ 2147483646 w 93"/>
                  <a:gd name="T5" fmla="*/ 2147483646 h 49"/>
                  <a:gd name="T6" fmla="*/ 2147483646 w 93"/>
                  <a:gd name="T7" fmla="*/ 2147483646 h 49"/>
                  <a:gd name="T8" fmla="*/ 2147483646 w 93"/>
                  <a:gd name="T9" fmla="*/ 2147483646 h 49"/>
                  <a:gd name="T10" fmla="*/ 2147483646 w 93"/>
                  <a:gd name="T11" fmla="*/ 2147483646 h 49"/>
                  <a:gd name="T12" fmla="*/ 2147483646 w 93"/>
                  <a:gd name="T13" fmla="*/ 2147483646 h 49"/>
                  <a:gd name="T14" fmla="*/ 2147483646 w 93"/>
                  <a:gd name="T15" fmla="*/ 2147483646 h 49"/>
                  <a:gd name="T16" fmla="*/ 2147483646 w 93"/>
                  <a:gd name="T17" fmla="*/ 2147483646 h 49"/>
                  <a:gd name="T18" fmla="*/ 2147483646 w 93"/>
                  <a:gd name="T19" fmla="*/ 2147483646 h 49"/>
                  <a:gd name="T20" fmla="*/ 2147483646 w 93"/>
                  <a:gd name="T21" fmla="*/ 2147483646 h 49"/>
                  <a:gd name="T22" fmla="*/ 2147483646 w 93"/>
                  <a:gd name="T23" fmla="*/ 2147483646 h 49"/>
                  <a:gd name="T24" fmla="*/ 2147483646 w 93"/>
                  <a:gd name="T25" fmla="*/ 2147483646 h 49"/>
                  <a:gd name="T26" fmla="*/ 2147483646 w 93"/>
                  <a:gd name="T27" fmla="*/ 2147483646 h 49"/>
                  <a:gd name="T28" fmla="*/ 2147483646 w 93"/>
                  <a:gd name="T29" fmla="*/ 2147483646 h 49"/>
                  <a:gd name="T30" fmla="*/ 2147483646 w 93"/>
                  <a:gd name="T31" fmla="*/ 2147483646 h 49"/>
                  <a:gd name="T32" fmla="*/ 2147483646 w 93"/>
                  <a:gd name="T33" fmla="*/ 2147483646 h 49"/>
                  <a:gd name="T34" fmla="*/ 2147483646 w 93"/>
                  <a:gd name="T35" fmla="*/ 2147483646 h 49"/>
                  <a:gd name="T36" fmla="*/ 2147483646 w 93"/>
                  <a:gd name="T37" fmla="*/ 2147483646 h 49"/>
                  <a:gd name="T38" fmla="*/ 2147483646 w 93"/>
                  <a:gd name="T39" fmla="*/ 2147483646 h 49"/>
                  <a:gd name="T40" fmla="*/ 2147483646 w 93"/>
                  <a:gd name="T41" fmla="*/ 2147483646 h 49"/>
                  <a:gd name="T42" fmla="*/ 2147483646 w 93"/>
                  <a:gd name="T43" fmla="*/ 2147483646 h 49"/>
                  <a:gd name="T44" fmla="*/ 2147483646 w 93"/>
                  <a:gd name="T45" fmla="*/ 2147483646 h 49"/>
                  <a:gd name="T46" fmla="*/ 2147483646 w 93"/>
                  <a:gd name="T47" fmla="*/ 2147483646 h 49"/>
                  <a:gd name="T48" fmla="*/ 2147483646 w 93"/>
                  <a:gd name="T49" fmla="*/ 0 h 49"/>
                  <a:gd name="T50" fmla="*/ 2147483646 w 93"/>
                  <a:gd name="T51" fmla="*/ 0 h 49"/>
                  <a:gd name="T52" fmla="*/ 2147483646 w 93"/>
                  <a:gd name="T53" fmla="*/ 0 h 49"/>
                  <a:gd name="T54" fmla="*/ 2147483646 w 93"/>
                  <a:gd name="T55" fmla="*/ 2147483646 h 49"/>
                  <a:gd name="T56" fmla="*/ 2147483646 w 93"/>
                  <a:gd name="T57" fmla="*/ 2147483646 h 49"/>
                  <a:gd name="T58" fmla="*/ 2147483646 w 93"/>
                  <a:gd name="T59" fmla="*/ 2147483646 h 49"/>
                  <a:gd name="T60" fmla="*/ 2147483646 w 93"/>
                  <a:gd name="T61" fmla="*/ 2147483646 h 49"/>
                  <a:gd name="T62" fmla="*/ 2147483646 w 93"/>
                  <a:gd name="T63" fmla="*/ 2147483646 h 49"/>
                  <a:gd name="T64" fmla="*/ 2147483646 w 93"/>
                  <a:gd name="T65" fmla="*/ 2147483646 h 49"/>
                  <a:gd name="T66" fmla="*/ 0 w 93"/>
                  <a:gd name="T67" fmla="*/ 2147483646 h 49"/>
                  <a:gd name="T68" fmla="*/ 0 w 93"/>
                  <a:gd name="T69" fmla="*/ 2147483646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49"/>
                  <a:gd name="T107" fmla="*/ 93 w 93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49">
                    <a:moveTo>
                      <a:pt x="0" y="28"/>
                    </a:moveTo>
                    <a:lnTo>
                      <a:pt x="0" y="28"/>
                    </a:lnTo>
                    <a:lnTo>
                      <a:pt x="3" y="32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14" y="43"/>
                    </a:lnTo>
                    <a:lnTo>
                      <a:pt x="18" y="45"/>
                    </a:lnTo>
                    <a:lnTo>
                      <a:pt x="27" y="47"/>
                    </a:lnTo>
                    <a:lnTo>
                      <a:pt x="34" y="49"/>
                    </a:lnTo>
                    <a:lnTo>
                      <a:pt x="46" y="49"/>
                    </a:lnTo>
                    <a:lnTo>
                      <a:pt x="55" y="49"/>
                    </a:lnTo>
                    <a:lnTo>
                      <a:pt x="61" y="48"/>
                    </a:lnTo>
                    <a:lnTo>
                      <a:pt x="71" y="45"/>
                    </a:lnTo>
                    <a:lnTo>
                      <a:pt x="77" y="43"/>
                    </a:lnTo>
                    <a:lnTo>
                      <a:pt x="86" y="37"/>
                    </a:lnTo>
                    <a:lnTo>
                      <a:pt x="93" y="30"/>
                    </a:lnTo>
                    <a:lnTo>
                      <a:pt x="93" y="25"/>
                    </a:lnTo>
                    <a:lnTo>
                      <a:pt x="91" y="21"/>
                    </a:lnTo>
                    <a:lnTo>
                      <a:pt x="86" y="16"/>
                    </a:lnTo>
                    <a:lnTo>
                      <a:pt x="82" y="11"/>
                    </a:lnTo>
                    <a:lnTo>
                      <a:pt x="66" y="4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4" y="3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F7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4" name="Freeform 16"/>
              <p:cNvSpPr>
                <a:spLocks/>
              </p:cNvSpPr>
              <p:nvPr/>
            </p:nvSpPr>
            <p:spPr bwMode="auto">
              <a:xfrm>
                <a:off x="1577975" y="4221163"/>
                <a:ext cx="201612" cy="42863"/>
              </a:xfrm>
              <a:custGeom>
                <a:avLst/>
                <a:gdLst>
                  <a:gd name="T0" fmla="*/ 2147483646 w 127"/>
                  <a:gd name="T1" fmla="*/ 0 h 27"/>
                  <a:gd name="T2" fmla="*/ 2147483646 w 127"/>
                  <a:gd name="T3" fmla="*/ 0 h 27"/>
                  <a:gd name="T4" fmla="*/ 2147483646 w 127"/>
                  <a:gd name="T5" fmla="*/ 2147483646 h 27"/>
                  <a:gd name="T6" fmla="*/ 2147483646 w 127"/>
                  <a:gd name="T7" fmla="*/ 2147483646 h 27"/>
                  <a:gd name="T8" fmla="*/ 2147483646 w 127"/>
                  <a:gd name="T9" fmla="*/ 2147483646 h 27"/>
                  <a:gd name="T10" fmla="*/ 2147483646 w 127"/>
                  <a:gd name="T11" fmla="*/ 2147483646 h 27"/>
                  <a:gd name="T12" fmla="*/ 2147483646 w 127"/>
                  <a:gd name="T13" fmla="*/ 2147483646 h 27"/>
                  <a:gd name="T14" fmla="*/ 2147483646 w 127"/>
                  <a:gd name="T15" fmla="*/ 2147483646 h 27"/>
                  <a:gd name="T16" fmla="*/ 2147483646 w 127"/>
                  <a:gd name="T17" fmla="*/ 2147483646 h 27"/>
                  <a:gd name="T18" fmla="*/ 0 w 127"/>
                  <a:gd name="T19" fmla="*/ 2147483646 h 27"/>
                  <a:gd name="T20" fmla="*/ 0 w 127"/>
                  <a:gd name="T21" fmla="*/ 2147483646 h 27"/>
                  <a:gd name="T22" fmla="*/ 2147483646 w 127"/>
                  <a:gd name="T23" fmla="*/ 2147483646 h 27"/>
                  <a:gd name="T24" fmla="*/ 2147483646 w 127"/>
                  <a:gd name="T25" fmla="*/ 2147483646 h 27"/>
                  <a:gd name="T26" fmla="*/ 2147483646 w 127"/>
                  <a:gd name="T27" fmla="*/ 2147483646 h 27"/>
                  <a:gd name="T28" fmla="*/ 2147483646 w 127"/>
                  <a:gd name="T29" fmla="*/ 2147483646 h 27"/>
                  <a:gd name="T30" fmla="*/ 2147483646 w 127"/>
                  <a:gd name="T31" fmla="*/ 2147483646 h 27"/>
                  <a:gd name="T32" fmla="*/ 2147483646 w 127"/>
                  <a:gd name="T33" fmla="*/ 2147483646 h 27"/>
                  <a:gd name="T34" fmla="*/ 2147483646 w 127"/>
                  <a:gd name="T35" fmla="*/ 2147483646 h 27"/>
                  <a:gd name="T36" fmla="*/ 2147483646 w 127"/>
                  <a:gd name="T37" fmla="*/ 2147483646 h 27"/>
                  <a:gd name="T38" fmla="*/ 2147483646 w 127"/>
                  <a:gd name="T39" fmla="*/ 0 h 27"/>
                  <a:gd name="T40" fmla="*/ 2147483646 w 1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7"/>
                  <a:gd name="T65" fmla="*/ 127 w 1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7">
                    <a:moveTo>
                      <a:pt x="127" y="0"/>
                    </a:moveTo>
                    <a:lnTo>
                      <a:pt x="127" y="0"/>
                    </a:lnTo>
                    <a:lnTo>
                      <a:pt x="118" y="5"/>
                    </a:lnTo>
                    <a:lnTo>
                      <a:pt x="104" y="8"/>
                    </a:lnTo>
                    <a:lnTo>
                      <a:pt x="88" y="14"/>
                    </a:lnTo>
                    <a:lnTo>
                      <a:pt x="70" y="19"/>
                    </a:lnTo>
                    <a:lnTo>
                      <a:pt x="48" y="24"/>
                    </a:lnTo>
                    <a:lnTo>
                      <a:pt x="25" y="26"/>
                    </a:lnTo>
                    <a:lnTo>
                      <a:pt x="14" y="26"/>
                    </a:lnTo>
                    <a:lnTo>
                      <a:pt x="0" y="26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45" y="26"/>
                    </a:lnTo>
                    <a:lnTo>
                      <a:pt x="66" y="24"/>
                    </a:lnTo>
                    <a:lnTo>
                      <a:pt x="86" y="19"/>
                    </a:lnTo>
                    <a:lnTo>
                      <a:pt x="98" y="16"/>
                    </a:lnTo>
                    <a:lnTo>
                      <a:pt x="107" y="12"/>
                    </a:lnTo>
                    <a:lnTo>
                      <a:pt x="118" y="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5" name="Freeform 17"/>
              <p:cNvSpPr>
                <a:spLocks/>
              </p:cNvSpPr>
              <p:nvPr/>
            </p:nvSpPr>
            <p:spPr bwMode="auto">
              <a:xfrm>
                <a:off x="1563688" y="4211638"/>
                <a:ext cx="22225" cy="11113"/>
              </a:xfrm>
              <a:custGeom>
                <a:avLst/>
                <a:gdLst>
                  <a:gd name="T0" fmla="*/ 0 w 14"/>
                  <a:gd name="T1" fmla="*/ 2147483646 h 7"/>
                  <a:gd name="T2" fmla="*/ 0 w 14"/>
                  <a:gd name="T3" fmla="*/ 2147483646 h 7"/>
                  <a:gd name="T4" fmla="*/ 0 w 14"/>
                  <a:gd name="T5" fmla="*/ 2147483646 h 7"/>
                  <a:gd name="T6" fmla="*/ 2147483646 w 14"/>
                  <a:gd name="T7" fmla="*/ 2147483646 h 7"/>
                  <a:gd name="T8" fmla="*/ 2147483646 w 14"/>
                  <a:gd name="T9" fmla="*/ 2147483646 h 7"/>
                  <a:gd name="T10" fmla="*/ 2147483646 w 14"/>
                  <a:gd name="T11" fmla="*/ 2147483646 h 7"/>
                  <a:gd name="T12" fmla="*/ 2147483646 w 14"/>
                  <a:gd name="T13" fmla="*/ 2147483646 h 7"/>
                  <a:gd name="T14" fmla="*/ 2147483646 w 14"/>
                  <a:gd name="T15" fmla="*/ 2147483646 h 7"/>
                  <a:gd name="T16" fmla="*/ 2147483646 w 14"/>
                  <a:gd name="T17" fmla="*/ 2147483646 h 7"/>
                  <a:gd name="T18" fmla="*/ 2147483646 w 14"/>
                  <a:gd name="T19" fmla="*/ 0 h 7"/>
                  <a:gd name="T20" fmla="*/ 2147483646 w 14"/>
                  <a:gd name="T21" fmla="*/ 0 h 7"/>
                  <a:gd name="T22" fmla="*/ 2147483646 w 14"/>
                  <a:gd name="T23" fmla="*/ 2147483646 h 7"/>
                  <a:gd name="T24" fmla="*/ 0 w 14"/>
                  <a:gd name="T25" fmla="*/ 2147483646 h 7"/>
                  <a:gd name="T26" fmla="*/ 0 w 14"/>
                  <a:gd name="T27" fmla="*/ 2147483646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7"/>
                  <a:gd name="T44" fmla="*/ 14 w 1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6" name="Freeform 18"/>
              <p:cNvSpPr>
                <a:spLocks/>
              </p:cNvSpPr>
              <p:nvPr/>
            </p:nvSpPr>
            <p:spPr bwMode="auto">
              <a:xfrm>
                <a:off x="1898650" y="4140200"/>
                <a:ext cx="74612" cy="82550"/>
              </a:xfrm>
              <a:custGeom>
                <a:avLst/>
                <a:gdLst>
                  <a:gd name="T0" fmla="*/ 0 w 47"/>
                  <a:gd name="T1" fmla="*/ 2147483646 h 52"/>
                  <a:gd name="T2" fmla="*/ 0 w 47"/>
                  <a:gd name="T3" fmla="*/ 2147483646 h 52"/>
                  <a:gd name="T4" fmla="*/ 0 w 47"/>
                  <a:gd name="T5" fmla="*/ 2147483646 h 52"/>
                  <a:gd name="T6" fmla="*/ 2147483646 w 47"/>
                  <a:gd name="T7" fmla="*/ 2147483646 h 52"/>
                  <a:gd name="T8" fmla="*/ 2147483646 w 47"/>
                  <a:gd name="T9" fmla="*/ 2147483646 h 52"/>
                  <a:gd name="T10" fmla="*/ 2147483646 w 47"/>
                  <a:gd name="T11" fmla="*/ 2147483646 h 52"/>
                  <a:gd name="T12" fmla="*/ 2147483646 w 47"/>
                  <a:gd name="T13" fmla="*/ 0 h 52"/>
                  <a:gd name="T14" fmla="*/ 2147483646 w 47"/>
                  <a:gd name="T15" fmla="*/ 0 h 52"/>
                  <a:gd name="T16" fmla="*/ 2147483646 w 47"/>
                  <a:gd name="T17" fmla="*/ 0 h 52"/>
                  <a:gd name="T18" fmla="*/ 2147483646 w 47"/>
                  <a:gd name="T19" fmla="*/ 2147483646 h 52"/>
                  <a:gd name="T20" fmla="*/ 2147483646 w 47"/>
                  <a:gd name="T21" fmla="*/ 2147483646 h 52"/>
                  <a:gd name="T22" fmla="*/ 2147483646 w 47"/>
                  <a:gd name="T23" fmla="*/ 2147483646 h 52"/>
                  <a:gd name="T24" fmla="*/ 2147483646 w 47"/>
                  <a:gd name="T25" fmla="*/ 2147483646 h 52"/>
                  <a:gd name="T26" fmla="*/ 2147483646 w 47"/>
                  <a:gd name="T27" fmla="*/ 2147483646 h 52"/>
                  <a:gd name="T28" fmla="*/ 2147483646 w 47"/>
                  <a:gd name="T29" fmla="*/ 2147483646 h 52"/>
                  <a:gd name="T30" fmla="*/ 2147483646 w 47"/>
                  <a:gd name="T31" fmla="*/ 2147483646 h 52"/>
                  <a:gd name="T32" fmla="*/ 2147483646 w 47"/>
                  <a:gd name="T33" fmla="*/ 2147483646 h 52"/>
                  <a:gd name="T34" fmla="*/ 2147483646 w 47"/>
                  <a:gd name="T35" fmla="*/ 2147483646 h 52"/>
                  <a:gd name="T36" fmla="*/ 2147483646 w 47"/>
                  <a:gd name="T37" fmla="*/ 2147483646 h 52"/>
                  <a:gd name="T38" fmla="*/ 2147483646 w 47"/>
                  <a:gd name="T39" fmla="*/ 2147483646 h 52"/>
                  <a:gd name="T40" fmla="*/ 2147483646 w 47"/>
                  <a:gd name="T41" fmla="*/ 2147483646 h 52"/>
                  <a:gd name="T42" fmla="*/ 2147483646 w 47"/>
                  <a:gd name="T43" fmla="*/ 2147483646 h 52"/>
                  <a:gd name="T44" fmla="*/ 2147483646 w 47"/>
                  <a:gd name="T45" fmla="*/ 2147483646 h 52"/>
                  <a:gd name="T46" fmla="*/ 0 w 47"/>
                  <a:gd name="T47" fmla="*/ 2147483646 h 52"/>
                  <a:gd name="T48" fmla="*/ 0 w 47"/>
                  <a:gd name="T49" fmla="*/ 2147483646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52"/>
                  <a:gd name="T77" fmla="*/ 47 w 47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52">
                    <a:moveTo>
                      <a:pt x="0" y="18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5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45" y="8"/>
                    </a:lnTo>
                    <a:lnTo>
                      <a:pt x="47" y="14"/>
                    </a:lnTo>
                    <a:lnTo>
                      <a:pt x="47" y="20"/>
                    </a:lnTo>
                    <a:lnTo>
                      <a:pt x="45" y="27"/>
                    </a:lnTo>
                    <a:lnTo>
                      <a:pt x="41" y="33"/>
                    </a:lnTo>
                    <a:lnTo>
                      <a:pt x="34" y="37"/>
                    </a:lnTo>
                    <a:lnTo>
                      <a:pt x="7" y="52"/>
                    </a:lnTo>
                    <a:lnTo>
                      <a:pt x="7" y="37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7" name="Freeform 19"/>
              <p:cNvSpPr>
                <a:spLocks/>
              </p:cNvSpPr>
              <p:nvPr/>
            </p:nvSpPr>
            <p:spPr bwMode="auto">
              <a:xfrm>
                <a:off x="1350963" y="4129088"/>
                <a:ext cx="65087" cy="68263"/>
              </a:xfrm>
              <a:custGeom>
                <a:avLst/>
                <a:gdLst>
                  <a:gd name="T0" fmla="*/ 2147483646 w 41"/>
                  <a:gd name="T1" fmla="*/ 2147483646 h 43"/>
                  <a:gd name="T2" fmla="*/ 2147483646 w 41"/>
                  <a:gd name="T3" fmla="*/ 2147483646 h 43"/>
                  <a:gd name="T4" fmla="*/ 2147483646 w 41"/>
                  <a:gd name="T5" fmla="*/ 2147483646 h 43"/>
                  <a:gd name="T6" fmla="*/ 2147483646 w 41"/>
                  <a:gd name="T7" fmla="*/ 2147483646 h 43"/>
                  <a:gd name="T8" fmla="*/ 2147483646 w 41"/>
                  <a:gd name="T9" fmla="*/ 2147483646 h 43"/>
                  <a:gd name="T10" fmla="*/ 2147483646 w 41"/>
                  <a:gd name="T11" fmla="*/ 2147483646 h 43"/>
                  <a:gd name="T12" fmla="*/ 2147483646 w 41"/>
                  <a:gd name="T13" fmla="*/ 2147483646 h 43"/>
                  <a:gd name="T14" fmla="*/ 2147483646 w 41"/>
                  <a:gd name="T15" fmla="*/ 0 h 43"/>
                  <a:gd name="T16" fmla="*/ 2147483646 w 41"/>
                  <a:gd name="T17" fmla="*/ 2147483646 h 43"/>
                  <a:gd name="T18" fmla="*/ 2147483646 w 41"/>
                  <a:gd name="T19" fmla="*/ 2147483646 h 43"/>
                  <a:gd name="T20" fmla="*/ 0 w 41"/>
                  <a:gd name="T21" fmla="*/ 2147483646 h 43"/>
                  <a:gd name="T22" fmla="*/ 0 w 41"/>
                  <a:gd name="T23" fmla="*/ 2147483646 h 43"/>
                  <a:gd name="T24" fmla="*/ 2147483646 w 41"/>
                  <a:gd name="T25" fmla="*/ 2147483646 h 43"/>
                  <a:gd name="T26" fmla="*/ 2147483646 w 41"/>
                  <a:gd name="T27" fmla="*/ 2147483646 h 43"/>
                  <a:gd name="T28" fmla="*/ 2147483646 w 41"/>
                  <a:gd name="T29" fmla="*/ 2147483646 h 43"/>
                  <a:gd name="T30" fmla="*/ 2147483646 w 41"/>
                  <a:gd name="T31" fmla="*/ 2147483646 h 43"/>
                  <a:gd name="T32" fmla="*/ 2147483646 w 41"/>
                  <a:gd name="T33" fmla="*/ 2147483646 h 43"/>
                  <a:gd name="T34" fmla="*/ 2147483646 w 41"/>
                  <a:gd name="T35" fmla="*/ 2147483646 h 43"/>
                  <a:gd name="T36" fmla="*/ 2147483646 w 41"/>
                  <a:gd name="T37" fmla="*/ 2147483646 h 43"/>
                  <a:gd name="T38" fmla="*/ 2147483646 w 41"/>
                  <a:gd name="T39" fmla="*/ 2147483646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"/>
                  <a:gd name="T61" fmla="*/ 0 h 43"/>
                  <a:gd name="T62" fmla="*/ 41 w 41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" h="43">
                    <a:moveTo>
                      <a:pt x="41" y="18"/>
                    </a:moveTo>
                    <a:lnTo>
                      <a:pt x="41" y="18"/>
                    </a:lnTo>
                    <a:lnTo>
                      <a:pt x="34" y="11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9" y="33"/>
                    </a:lnTo>
                    <a:lnTo>
                      <a:pt x="21" y="43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8" name="Freeform 20"/>
              <p:cNvSpPr>
                <a:spLocks/>
              </p:cNvSpPr>
              <p:nvPr/>
            </p:nvSpPr>
            <p:spPr bwMode="auto">
              <a:xfrm>
                <a:off x="1912938" y="4149725"/>
                <a:ext cx="50800" cy="30163"/>
              </a:xfrm>
              <a:custGeom>
                <a:avLst/>
                <a:gdLst>
                  <a:gd name="T0" fmla="*/ 2147483646 w 32"/>
                  <a:gd name="T1" fmla="*/ 2147483646 h 19"/>
                  <a:gd name="T2" fmla="*/ 2147483646 w 32"/>
                  <a:gd name="T3" fmla="*/ 2147483646 h 19"/>
                  <a:gd name="T4" fmla="*/ 2147483646 w 32"/>
                  <a:gd name="T5" fmla="*/ 2147483646 h 19"/>
                  <a:gd name="T6" fmla="*/ 2147483646 w 32"/>
                  <a:gd name="T7" fmla="*/ 2147483646 h 19"/>
                  <a:gd name="T8" fmla="*/ 2147483646 w 32"/>
                  <a:gd name="T9" fmla="*/ 2147483646 h 19"/>
                  <a:gd name="T10" fmla="*/ 2147483646 w 32"/>
                  <a:gd name="T11" fmla="*/ 2147483646 h 19"/>
                  <a:gd name="T12" fmla="*/ 2147483646 w 32"/>
                  <a:gd name="T13" fmla="*/ 2147483646 h 19"/>
                  <a:gd name="T14" fmla="*/ 2147483646 w 32"/>
                  <a:gd name="T15" fmla="*/ 2147483646 h 19"/>
                  <a:gd name="T16" fmla="*/ 2147483646 w 32"/>
                  <a:gd name="T17" fmla="*/ 2147483646 h 19"/>
                  <a:gd name="T18" fmla="*/ 2147483646 w 32"/>
                  <a:gd name="T19" fmla="*/ 2147483646 h 19"/>
                  <a:gd name="T20" fmla="*/ 0 w 32"/>
                  <a:gd name="T21" fmla="*/ 2147483646 h 19"/>
                  <a:gd name="T22" fmla="*/ 0 w 32"/>
                  <a:gd name="T23" fmla="*/ 2147483646 h 19"/>
                  <a:gd name="T24" fmla="*/ 2147483646 w 32"/>
                  <a:gd name="T25" fmla="*/ 2147483646 h 19"/>
                  <a:gd name="T26" fmla="*/ 2147483646 w 32"/>
                  <a:gd name="T27" fmla="*/ 2147483646 h 19"/>
                  <a:gd name="T28" fmla="*/ 2147483646 w 32"/>
                  <a:gd name="T29" fmla="*/ 2147483646 h 19"/>
                  <a:gd name="T30" fmla="*/ 2147483646 w 32"/>
                  <a:gd name="T31" fmla="*/ 2147483646 h 19"/>
                  <a:gd name="T32" fmla="*/ 2147483646 w 32"/>
                  <a:gd name="T33" fmla="*/ 2147483646 h 19"/>
                  <a:gd name="T34" fmla="*/ 2147483646 w 32"/>
                  <a:gd name="T35" fmla="*/ 0 h 19"/>
                  <a:gd name="T36" fmla="*/ 2147483646 w 32"/>
                  <a:gd name="T37" fmla="*/ 0 h 19"/>
                  <a:gd name="T38" fmla="*/ 2147483646 w 32"/>
                  <a:gd name="T39" fmla="*/ 0 h 19"/>
                  <a:gd name="T40" fmla="*/ 2147483646 w 32"/>
                  <a:gd name="T41" fmla="*/ 2147483646 h 19"/>
                  <a:gd name="T42" fmla="*/ 2147483646 w 32"/>
                  <a:gd name="T43" fmla="*/ 214748364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19"/>
                  <a:gd name="T68" fmla="*/ 32 w 32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19">
                    <a:moveTo>
                      <a:pt x="32" y="1"/>
                    </a:moveTo>
                    <a:lnTo>
                      <a:pt x="32" y="1"/>
                    </a:lnTo>
                    <a:lnTo>
                      <a:pt x="27" y="1"/>
                    </a:lnTo>
                    <a:lnTo>
                      <a:pt x="23" y="2"/>
                    </a:lnTo>
                    <a:lnTo>
                      <a:pt x="14" y="7"/>
                    </a:lnTo>
                    <a:lnTo>
                      <a:pt x="9" y="13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4" y="5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19" name="Freeform 21"/>
              <p:cNvSpPr>
                <a:spLocks/>
              </p:cNvSpPr>
              <p:nvPr/>
            </p:nvSpPr>
            <p:spPr bwMode="auto">
              <a:xfrm>
                <a:off x="1909763" y="4178300"/>
                <a:ext cx="17462" cy="23813"/>
              </a:xfrm>
              <a:custGeom>
                <a:avLst/>
                <a:gdLst>
                  <a:gd name="T0" fmla="*/ 2147483646 w 11"/>
                  <a:gd name="T1" fmla="*/ 0 h 15"/>
                  <a:gd name="T2" fmla="*/ 2147483646 w 11"/>
                  <a:gd name="T3" fmla="*/ 0 h 15"/>
                  <a:gd name="T4" fmla="*/ 2147483646 w 11"/>
                  <a:gd name="T5" fmla="*/ 2147483646 h 15"/>
                  <a:gd name="T6" fmla="*/ 2147483646 w 11"/>
                  <a:gd name="T7" fmla="*/ 2147483646 h 15"/>
                  <a:gd name="T8" fmla="*/ 2147483646 w 11"/>
                  <a:gd name="T9" fmla="*/ 2147483646 h 15"/>
                  <a:gd name="T10" fmla="*/ 2147483646 w 11"/>
                  <a:gd name="T11" fmla="*/ 2147483646 h 15"/>
                  <a:gd name="T12" fmla="*/ 2147483646 w 11"/>
                  <a:gd name="T13" fmla="*/ 2147483646 h 15"/>
                  <a:gd name="T14" fmla="*/ 2147483646 w 11"/>
                  <a:gd name="T15" fmla="*/ 2147483646 h 15"/>
                  <a:gd name="T16" fmla="*/ 2147483646 w 11"/>
                  <a:gd name="T17" fmla="*/ 2147483646 h 15"/>
                  <a:gd name="T18" fmla="*/ 2147483646 w 11"/>
                  <a:gd name="T19" fmla="*/ 2147483646 h 15"/>
                  <a:gd name="T20" fmla="*/ 2147483646 w 11"/>
                  <a:gd name="T21" fmla="*/ 2147483646 h 15"/>
                  <a:gd name="T22" fmla="*/ 2147483646 w 11"/>
                  <a:gd name="T23" fmla="*/ 2147483646 h 15"/>
                  <a:gd name="T24" fmla="*/ 2147483646 w 11"/>
                  <a:gd name="T25" fmla="*/ 2147483646 h 15"/>
                  <a:gd name="T26" fmla="*/ 0 w 11"/>
                  <a:gd name="T27" fmla="*/ 2147483646 h 15"/>
                  <a:gd name="T28" fmla="*/ 0 w 11"/>
                  <a:gd name="T29" fmla="*/ 2147483646 h 15"/>
                  <a:gd name="T30" fmla="*/ 0 w 11"/>
                  <a:gd name="T31" fmla="*/ 2147483646 h 15"/>
                  <a:gd name="T32" fmla="*/ 2147483646 w 11"/>
                  <a:gd name="T33" fmla="*/ 2147483646 h 15"/>
                  <a:gd name="T34" fmla="*/ 2147483646 w 11"/>
                  <a:gd name="T35" fmla="*/ 2147483646 h 15"/>
                  <a:gd name="T36" fmla="*/ 2147483646 w 11"/>
                  <a:gd name="T37" fmla="*/ 2147483646 h 15"/>
                  <a:gd name="T38" fmla="*/ 2147483646 w 11"/>
                  <a:gd name="T39" fmla="*/ 2147483646 h 15"/>
                  <a:gd name="T40" fmla="*/ 2147483646 w 11"/>
                  <a:gd name="T41" fmla="*/ 2147483646 h 15"/>
                  <a:gd name="T42" fmla="*/ 2147483646 w 11"/>
                  <a:gd name="T43" fmla="*/ 2147483646 h 15"/>
                  <a:gd name="T44" fmla="*/ 2147483646 w 11"/>
                  <a:gd name="T45" fmla="*/ 0 h 15"/>
                  <a:gd name="T46" fmla="*/ 2147483646 w 11"/>
                  <a:gd name="T47" fmla="*/ 0 h 15"/>
                  <a:gd name="T48" fmla="*/ 2147483646 w 11"/>
                  <a:gd name="T49" fmla="*/ 0 h 15"/>
                  <a:gd name="T50" fmla="*/ 2147483646 w 11"/>
                  <a:gd name="T51" fmla="*/ 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5"/>
                  <a:gd name="T80" fmla="*/ 11 w 11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5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0" name="Freeform 22"/>
              <p:cNvSpPr>
                <a:spLocks/>
              </p:cNvSpPr>
              <p:nvPr/>
            </p:nvSpPr>
            <p:spPr bwMode="auto">
              <a:xfrm>
                <a:off x="1919288" y="4167188"/>
                <a:ext cx="22225" cy="33338"/>
              </a:xfrm>
              <a:custGeom>
                <a:avLst/>
                <a:gdLst>
                  <a:gd name="T0" fmla="*/ 2147483646 w 14"/>
                  <a:gd name="T1" fmla="*/ 2147483646 h 21"/>
                  <a:gd name="T2" fmla="*/ 2147483646 w 14"/>
                  <a:gd name="T3" fmla="*/ 2147483646 h 21"/>
                  <a:gd name="T4" fmla="*/ 2147483646 w 14"/>
                  <a:gd name="T5" fmla="*/ 0 h 21"/>
                  <a:gd name="T6" fmla="*/ 2147483646 w 14"/>
                  <a:gd name="T7" fmla="*/ 0 h 21"/>
                  <a:gd name="T8" fmla="*/ 2147483646 w 14"/>
                  <a:gd name="T9" fmla="*/ 0 h 21"/>
                  <a:gd name="T10" fmla="*/ 2147483646 w 14"/>
                  <a:gd name="T11" fmla="*/ 0 h 21"/>
                  <a:gd name="T12" fmla="*/ 2147483646 w 14"/>
                  <a:gd name="T13" fmla="*/ 2147483646 h 21"/>
                  <a:gd name="T14" fmla="*/ 2147483646 w 14"/>
                  <a:gd name="T15" fmla="*/ 2147483646 h 21"/>
                  <a:gd name="T16" fmla="*/ 2147483646 w 14"/>
                  <a:gd name="T17" fmla="*/ 2147483646 h 21"/>
                  <a:gd name="T18" fmla="*/ 2147483646 w 14"/>
                  <a:gd name="T19" fmla="*/ 2147483646 h 21"/>
                  <a:gd name="T20" fmla="*/ 2147483646 w 14"/>
                  <a:gd name="T21" fmla="*/ 2147483646 h 21"/>
                  <a:gd name="T22" fmla="*/ 2147483646 w 14"/>
                  <a:gd name="T23" fmla="*/ 2147483646 h 21"/>
                  <a:gd name="T24" fmla="*/ 2147483646 w 14"/>
                  <a:gd name="T25" fmla="*/ 2147483646 h 21"/>
                  <a:gd name="T26" fmla="*/ 0 w 14"/>
                  <a:gd name="T27" fmla="*/ 2147483646 h 21"/>
                  <a:gd name="T28" fmla="*/ 0 w 14"/>
                  <a:gd name="T29" fmla="*/ 2147483646 h 21"/>
                  <a:gd name="T30" fmla="*/ 0 w 14"/>
                  <a:gd name="T31" fmla="*/ 2147483646 h 21"/>
                  <a:gd name="T32" fmla="*/ 2147483646 w 14"/>
                  <a:gd name="T33" fmla="*/ 2147483646 h 21"/>
                  <a:gd name="T34" fmla="*/ 2147483646 w 14"/>
                  <a:gd name="T35" fmla="*/ 2147483646 h 21"/>
                  <a:gd name="T36" fmla="*/ 2147483646 w 14"/>
                  <a:gd name="T37" fmla="*/ 2147483646 h 21"/>
                  <a:gd name="T38" fmla="*/ 2147483646 w 14"/>
                  <a:gd name="T39" fmla="*/ 2147483646 h 21"/>
                  <a:gd name="T40" fmla="*/ 2147483646 w 14"/>
                  <a:gd name="T41" fmla="*/ 2147483646 h 21"/>
                  <a:gd name="T42" fmla="*/ 2147483646 w 14"/>
                  <a:gd name="T43" fmla="*/ 2147483646 h 21"/>
                  <a:gd name="T44" fmla="*/ 2147483646 w 14"/>
                  <a:gd name="T45" fmla="*/ 2147483646 h 21"/>
                  <a:gd name="T46" fmla="*/ 2147483646 w 14"/>
                  <a:gd name="T47" fmla="*/ 2147483646 h 21"/>
                  <a:gd name="T48" fmla="*/ 2147483646 w 14"/>
                  <a:gd name="T49" fmla="*/ 2147483646 h 21"/>
                  <a:gd name="T50" fmla="*/ 2147483646 w 14"/>
                  <a:gd name="T51" fmla="*/ 2147483646 h 21"/>
                  <a:gd name="T52" fmla="*/ 2147483646 w 14"/>
                  <a:gd name="T53" fmla="*/ 2147483646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21"/>
                  <a:gd name="T83" fmla="*/ 14 w 14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2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0" y="16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7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1" name="Freeform 23"/>
              <p:cNvSpPr>
                <a:spLocks/>
              </p:cNvSpPr>
              <p:nvPr/>
            </p:nvSpPr>
            <p:spPr bwMode="auto">
              <a:xfrm>
                <a:off x="1373188" y="4140200"/>
                <a:ext cx="28575" cy="30163"/>
              </a:xfrm>
              <a:custGeom>
                <a:avLst/>
                <a:gdLst>
                  <a:gd name="T0" fmla="*/ 2147483646 w 18"/>
                  <a:gd name="T1" fmla="*/ 0 h 19"/>
                  <a:gd name="T2" fmla="*/ 2147483646 w 18"/>
                  <a:gd name="T3" fmla="*/ 0 h 19"/>
                  <a:gd name="T4" fmla="*/ 2147483646 w 18"/>
                  <a:gd name="T5" fmla="*/ 0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2147483646 w 18"/>
                  <a:gd name="T33" fmla="*/ 2147483646 h 19"/>
                  <a:gd name="T34" fmla="*/ 2147483646 w 18"/>
                  <a:gd name="T35" fmla="*/ 2147483646 h 19"/>
                  <a:gd name="T36" fmla="*/ 0 w 18"/>
                  <a:gd name="T37" fmla="*/ 0 h 19"/>
                  <a:gd name="T38" fmla="*/ 0 w 18"/>
                  <a:gd name="T39" fmla="*/ 0 h 19"/>
                  <a:gd name="T40" fmla="*/ 2147483646 w 18"/>
                  <a:gd name="T41" fmla="*/ 0 h 19"/>
                  <a:gd name="T42" fmla="*/ 2147483646 w 18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9"/>
                  <a:gd name="T68" fmla="*/ 18 w 18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9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1" y="6"/>
                    </a:lnTo>
                    <a:lnTo>
                      <a:pt x="16" y="12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3" y="12"/>
                    </a:lnTo>
                    <a:lnTo>
                      <a:pt x="9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2" name="Freeform 24"/>
              <p:cNvSpPr>
                <a:spLocks/>
              </p:cNvSpPr>
              <p:nvPr/>
            </p:nvSpPr>
            <p:spPr bwMode="auto">
              <a:xfrm>
                <a:off x="1384300" y="4160838"/>
                <a:ext cx="14287" cy="17463"/>
              </a:xfrm>
              <a:custGeom>
                <a:avLst/>
                <a:gdLst>
                  <a:gd name="T0" fmla="*/ 2147483646 w 9"/>
                  <a:gd name="T1" fmla="*/ 0 h 11"/>
                  <a:gd name="T2" fmla="*/ 2147483646 w 9"/>
                  <a:gd name="T3" fmla="*/ 0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2147483646 w 9"/>
                  <a:gd name="T11" fmla="*/ 2147483646 h 11"/>
                  <a:gd name="T12" fmla="*/ 2147483646 w 9"/>
                  <a:gd name="T13" fmla="*/ 2147483646 h 11"/>
                  <a:gd name="T14" fmla="*/ 2147483646 w 9"/>
                  <a:gd name="T15" fmla="*/ 2147483646 h 11"/>
                  <a:gd name="T16" fmla="*/ 2147483646 w 9"/>
                  <a:gd name="T17" fmla="*/ 2147483646 h 11"/>
                  <a:gd name="T18" fmla="*/ 2147483646 w 9"/>
                  <a:gd name="T19" fmla="*/ 2147483646 h 11"/>
                  <a:gd name="T20" fmla="*/ 0 w 9"/>
                  <a:gd name="T21" fmla="*/ 2147483646 h 11"/>
                  <a:gd name="T22" fmla="*/ 0 w 9"/>
                  <a:gd name="T23" fmla="*/ 2147483646 h 11"/>
                  <a:gd name="T24" fmla="*/ 0 w 9"/>
                  <a:gd name="T25" fmla="*/ 2147483646 h 11"/>
                  <a:gd name="T26" fmla="*/ 0 w 9"/>
                  <a:gd name="T27" fmla="*/ 2147483646 h 11"/>
                  <a:gd name="T28" fmla="*/ 0 w 9"/>
                  <a:gd name="T29" fmla="*/ 2147483646 h 11"/>
                  <a:gd name="T30" fmla="*/ 2147483646 w 9"/>
                  <a:gd name="T31" fmla="*/ 0 h 11"/>
                  <a:gd name="T32" fmla="*/ 2147483646 w 9"/>
                  <a:gd name="T33" fmla="*/ 0 h 11"/>
                  <a:gd name="T34" fmla="*/ 2147483646 w 9"/>
                  <a:gd name="T35" fmla="*/ 0 h 11"/>
                  <a:gd name="T36" fmla="*/ 2147483646 w 9"/>
                  <a:gd name="T37" fmla="*/ 0 h 11"/>
                  <a:gd name="T38" fmla="*/ 2147483646 w 9"/>
                  <a:gd name="T39" fmla="*/ 0 h 11"/>
                  <a:gd name="T40" fmla="*/ 2147483646 w 9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1"/>
                  <a:gd name="T65" fmla="*/ 9 w 9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1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3" name="Freeform 25"/>
              <p:cNvSpPr>
                <a:spLocks/>
              </p:cNvSpPr>
              <p:nvPr/>
            </p:nvSpPr>
            <p:spPr bwMode="auto">
              <a:xfrm>
                <a:off x="1736725" y="4181475"/>
                <a:ext cx="111125" cy="47625"/>
              </a:xfrm>
              <a:custGeom>
                <a:avLst/>
                <a:gdLst>
                  <a:gd name="T0" fmla="*/ 0 w 70"/>
                  <a:gd name="T1" fmla="*/ 2147483646 h 30"/>
                  <a:gd name="T2" fmla="*/ 0 w 70"/>
                  <a:gd name="T3" fmla="*/ 2147483646 h 30"/>
                  <a:gd name="T4" fmla="*/ 0 w 70"/>
                  <a:gd name="T5" fmla="*/ 2147483646 h 30"/>
                  <a:gd name="T6" fmla="*/ 2147483646 w 70"/>
                  <a:gd name="T7" fmla="*/ 2147483646 h 30"/>
                  <a:gd name="T8" fmla="*/ 2147483646 w 70"/>
                  <a:gd name="T9" fmla="*/ 2147483646 h 30"/>
                  <a:gd name="T10" fmla="*/ 2147483646 w 70"/>
                  <a:gd name="T11" fmla="*/ 2147483646 h 30"/>
                  <a:gd name="T12" fmla="*/ 2147483646 w 70"/>
                  <a:gd name="T13" fmla="*/ 2147483646 h 30"/>
                  <a:gd name="T14" fmla="*/ 2147483646 w 70"/>
                  <a:gd name="T15" fmla="*/ 2147483646 h 30"/>
                  <a:gd name="T16" fmla="*/ 2147483646 w 70"/>
                  <a:gd name="T17" fmla="*/ 2147483646 h 30"/>
                  <a:gd name="T18" fmla="*/ 2147483646 w 70"/>
                  <a:gd name="T19" fmla="*/ 2147483646 h 30"/>
                  <a:gd name="T20" fmla="*/ 2147483646 w 70"/>
                  <a:gd name="T21" fmla="*/ 2147483646 h 30"/>
                  <a:gd name="T22" fmla="*/ 2147483646 w 70"/>
                  <a:gd name="T23" fmla="*/ 2147483646 h 30"/>
                  <a:gd name="T24" fmla="*/ 2147483646 w 70"/>
                  <a:gd name="T25" fmla="*/ 2147483646 h 30"/>
                  <a:gd name="T26" fmla="*/ 2147483646 w 70"/>
                  <a:gd name="T27" fmla="*/ 2147483646 h 30"/>
                  <a:gd name="T28" fmla="*/ 2147483646 w 70"/>
                  <a:gd name="T29" fmla="*/ 2147483646 h 30"/>
                  <a:gd name="T30" fmla="*/ 2147483646 w 70"/>
                  <a:gd name="T31" fmla="*/ 2147483646 h 30"/>
                  <a:gd name="T32" fmla="*/ 2147483646 w 70"/>
                  <a:gd name="T33" fmla="*/ 2147483646 h 30"/>
                  <a:gd name="T34" fmla="*/ 2147483646 w 70"/>
                  <a:gd name="T35" fmla="*/ 2147483646 h 30"/>
                  <a:gd name="T36" fmla="*/ 2147483646 w 70"/>
                  <a:gd name="T37" fmla="*/ 0 h 30"/>
                  <a:gd name="T38" fmla="*/ 2147483646 w 70"/>
                  <a:gd name="T39" fmla="*/ 0 h 30"/>
                  <a:gd name="T40" fmla="*/ 2147483646 w 70"/>
                  <a:gd name="T41" fmla="*/ 2147483646 h 30"/>
                  <a:gd name="T42" fmla="*/ 2147483646 w 70"/>
                  <a:gd name="T43" fmla="*/ 2147483646 h 30"/>
                  <a:gd name="T44" fmla="*/ 2147483646 w 70"/>
                  <a:gd name="T45" fmla="*/ 2147483646 h 30"/>
                  <a:gd name="T46" fmla="*/ 0 w 70"/>
                  <a:gd name="T47" fmla="*/ 2147483646 h 30"/>
                  <a:gd name="T48" fmla="*/ 0 w 70"/>
                  <a:gd name="T49" fmla="*/ 2147483646 h 30"/>
                  <a:gd name="T50" fmla="*/ 0 w 70"/>
                  <a:gd name="T51" fmla="*/ 2147483646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30"/>
                  <a:gd name="T80" fmla="*/ 70 w 70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9" y="26"/>
                    </a:lnTo>
                    <a:lnTo>
                      <a:pt x="20" y="29"/>
                    </a:lnTo>
                    <a:lnTo>
                      <a:pt x="34" y="30"/>
                    </a:lnTo>
                    <a:lnTo>
                      <a:pt x="47" y="30"/>
                    </a:lnTo>
                    <a:lnTo>
                      <a:pt x="59" y="26"/>
                    </a:lnTo>
                    <a:lnTo>
                      <a:pt x="66" y="22"/>
                    </a:lnTo>
                    <a:lnTo>
                      <a:pt x="68" y="19"/>
                    </a:lnTo>
                    <a:lnTo>
                      <a:pt x="70" y="16"/>
                    </a:lnTo>
                    <a:lnTo>
                      <a:pt x="68" y="13"/>
                    </a:lnTo>
                    <a:lnTo>
                      <a:pt x="68" y="10"/>
                    </a:lnTo>
                    <a:lnTo>
                      <a:pt x="59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4" name="Freeform 26"/>
              <p:cNvSpPr>
                <a:spLocks/>
              </p:cNvSpPr>
              <p:nvPr/>
            </p:nvSpPr>
            <p:spPr bwMode="auto">
              <a:xfrm>
                <a:off x="1427163" y="4170363"/>
                <a:ext cx="107950" cy="50800"/>
              </a:xfrm>
              <a:custGeom>
                <a:avLst/>
                <a:gdLst>
                  <a:gd name="T0" fmla="*/ 0 w 68"/>
                  <a:gd name="T1" fmla="*/ 2147483646 h 32"/>
                  <a:gd name="T2" fmla="*/ 0 w 68"/>
                  <a:gd name="T3" fmla="*/ 2147483646 h 32"/>
                  <a:gd name="T4" fmla="*/ 2147483646 w 68"/>
                  <a:gd name="T5" fmla="*/ 2147483646 h 32"/>
                  <a:gd name="T6" fmla="*/ 2147483646 w 68"/>
                  <a:gd name="T7" fmla="*/ 2147483646 h 32"/>
                  <a:gd name="T8" fmla="*/ 2147483646 w 68"/>
                  <a:gd name="T9" fmla="*/ 2147483646 h 32"/>
                  <a:gd name="T10" fmla="*/ 2147483646 w 68"/>
                  <a:gd name="T11" fmla="*/ 2147483646 h 32"/>
                  <a:gd name="T12" fmla="*/ 2147483646 w 68"/>
                  <a:gd name="T13" fmla="*/ 2147483646 h 32"/>
                  <a:gd name="T14" fmla="*/ 2147483646 w 68"/>
                  <a:gd name="T15" fmla="*/ 2147483646 h 32"/>
                  <a:gd name="T16" fmla="*/ 2147483646 w 68"/>
                  <a:gd name="T17" fmla="*/ 2147483646 h 32"/>
                  <a:gd name="T18" fmla="*/ 2147483646 w 68"/>
                  <a:gd name="T19" fmla="*/ 2147483646 h 32"/>
                  <a:gd name="T20" fmla="*/ 2147483646 w 68"/>
                  <a:gd name="T21" fmla="*/ 2147483646 h 32"/>
                  <a:gd name="T22" fmla="*/ 2147483646 w 68"/>
                  <a:gd name="T23" fmla="*/ 2147483646 h 32"/>
                  <a:gd name="T24" fmla="*/ 2147483646 w 68"/>
                  <a:gd name="T25" fmla="*/ 2147483646 h 32"/>
                  <a:gd name="T26" fmla="*/ 2147483646 w 68"/>
                  <a:gd name="T27" fmla="*/ 2147483646 h 32"/>
                  <a:gd name="T28" fmla="*/ 2147483646 w 68"/>
                  <a:gd name="T29" fmla="*/ 2147483646 h 32"/>
                  <a:gd name="T30" fmla="*/ 2147483646 w 68"/>
                  <a:gd name="T31" fmla="*/ 2147483646 h 32"/>
                  <a:gd name="T32" fmla="*/ 2147483646 w 68"/>
                  <a:gd name="T33" fmla="*/ 0 h 32"/>
                  <a:gd name="T34" fmla="*/ 2147483646 w 68"/>
                  <a:gd name="T35" fmla="*/ 0 h 32"/>
                  <a:gd name="T36" fmla="*/ 2147483646 w 68"/>
                  <a:gd name="T37" fmla="*/ 2147483646 h 32"/>
                  <a:gd name="T38" fmla="*/ 2147483646 w 68"/>
                  <a:gd name="T39" fmla="*/ 2147483646 h 32"/>
                  <a:gd name="T40" fmla="*/ 2147483646 w 68"/>
                  <a:gd name="T41" fmla="*/ 2147483646 h 32"/>
                  <a:gd name="T42" fmla="*/ 2147483646 w 68"/>
                  <a:gd name="T43" fmla="*/ 2147483646 h 32"/>
                  <a:gd name="T44" fmla="*/ 0 w 68"/>
                  <a:gd name="T45" fmla="*/ 2147483646 h 32"/>
                  <a:gd name="T46" fmla="*/ 0 w 68"/>
                  <a:gd name="T47" fmla="*/ 2147483646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32"/>
                  <a:gd name="T74" fmla="*/ 68 w 68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32">
                    <a:moveTo>
                      <a:pt x="0" y="15"/>
                    </a:moveTo>
                    <a:lnTo>
                      <a:pt x="0" y="15"/>
                    </a:lnTo>
                    <a:lnTo>
                      <a:pt x="4" y="21"/>
                    </a:lnTo>
                    <a:lnTo>
                      <a:pt x="11" y="26"/>
                    </a:lnTo>
                    <a:lnTo>
                      <a:pt x="22" y="31"/>
                    </a:lnTo>
                    <a:lnTo>
                      <a:pt x="36" y="32"/>
                    </a:lnTo>
                    <a:lnTo>
                      <a:pt x="47" y="31"/>
                    </a:lnTo>
                    <a:lnTo>
                      <a:pt x="59" y="27"/>
                    </a:lnTo>
                    <a:lnTo>
                      <a:pt x="66" y="23"/>
                    </a:lnTo>
                    <a:lnTo>
                      <a:pt x="68" y="20"/>
                    </a:lnTo>
                    <a:lnTo>
                      <a:pt x="68" y="17"/>
                    </a:lnTo>
                    <a:lnTo>
                      <a:pt x="66" y="11"/>
                    </a:lnTo>
                    <a:lnTo>
                      <a:pt x="56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5" name="Freeform 27"/>
              <p:cNvSpPr>
                <a:spLocks/>
              </p:cNvSpPr>
              <p:nvPr/>
            </p:nvSpPr>
            <p:spPr bwMode="auto">
              <a:xfrm>
                <a:off x="1416050" y="4222750"/>
                <a:ext cx="176212" cy="46038"/>
              </a:xfrm>
              <a:custGeom>
                <a:avLst/>
                <a:gdLst>
                  <a:gd name="T0" fmla="*/ 2147483646 w 111"/>
                  <a:gd name="T1" fmla="*/ 0 h 29"/>
                  <a:gd name="T2" fmla="*/ 2147483646 w 111"/>
                  <a:gd name="T3" fmla="*/ 0 h 29"/>
                  <a:gd name="T4" fmla="*/ 2147483646 w 111"/>
                  <a:gd name="T5" fmla="*/ 0 h 29"/>
                  <a:gd name="T6" fmla="*/ 2147483646 w 111"/>
                  <a:gd name="T7" fmla="*/ 0 h 29"/>
                  <a:gd name="T8" fmla="*/ 2147483646 w 111"/>
                  <a:gd name="T9" fmla="*/ 2147483646 h 29"/>
                  <a:gd name="T10" fmla="*/ 2147483646 w 111"/>
                  <a:gd name="T11" fmla="*/ 2147483646 h 29"/>
                  <a:gd name="T12" fmla="*/ 2147483646 w 111"/>
                  <a:gd name="T13" fmla="*/ 2147483646 h 29"/>
                  <a:gd name="T14" fmla="*/ 2147483646 w 111"/>
                  <a:gd name="T15" fmla="*/ 2147483646 h 29"/>
                  <a:gd name="T16" fmla="*/ 0 w 111"/>
                  <a:gd name="T17" fmla="*/ 2147483646 h 29"/>
                  <a:gd name="T18" fmla="*/ 0 w 111"/>
                  <a:gd name="T19" fmla="*/ 2147483646 h 29"/>
                  <a:gd name="T20" fmla="*/ 2147483646 w 111"/>
                  <a:gd name="T21" fmla="*/ 2147483646 h 29"/>
                  <a:gd name="T22" fmla="*/ 2147483646 w 111"/>
                  <a:gd name="T23" fmla="*/ 2147483646 h 29"/>
                  <a:gd name="T24" fmla="*/ 2147483646 w 111"/>
                  <a:gd name="T25" fmla="*/ 2147483646 h 29"/>
                  <a:gd name="T26" fmla="*/ 2147483646 w 111"/>
                  <a:gd name="T27" fmla="*/ 2147483646 h 29"/>
                  <a:gd name="T28" fmla="*/ 2147483646 w 111"/>
                  <a:gd name="T29" fmla="*/ 2147483646 h 29"/>
                  <a:gd name="T30" fmla="*/ 2147483646 w 111"/>
                  <a:gd name="T31" fmla="*/ 2147483646 h 29"/>
                  <a:gd name="T32" fmla="*/ 2147483646 w 111"/>
                  <a:gd name="T33" fmla="*/ 2147483646 h 29"/>
                  <a:gd name="T34" fmla="*/ 2147483646 w 111"/>
                  <a:gd name="T35" fmla="*/ 2147483646 h 29"/>
                  <a:gd name="T36" fmla="*/ 2147483646 w 111"/>
                  <a:gd name="T37" fmla="*/ 2147483646 h 29"/>
                  <a:gd name="T38" fmla="*/ 2147483646 w 111"/>
                  <a:gd name="T39" fmla="*/ 2147483646 h 29"/>
                  <a:gd name="T40" fmla="*/ 2147483646 w 111"/>
                  <a:gd name="T41" fmla="*/ 2147483646 h 29"/>
                  <a:gd name="T42" fmla="*/ 2147483646 w 111"/>
                  <a:gd name="T43" fmla="*/ 2147483646 h 29"/>
                  <a:gd name="T44" fmla="*/ 2147483646 w 111"/>
                  <a:gd name="T45" fmla="*/ 2147483646 h 29"/>
                  <a:gd name="T46" fmla="*/ 2147483646 w 111"/>
                  <a:gd name="T47" fmla="*/ 2147483646 h 29"/>
                  <a:gd name="T48" fmla="*/ 2147483646 w 111"/>
                  <a:gd name="T49" fmla="*/ 0 h 29"/>
                  <a:gd name="T50" fmla="*/ 2147483646 w 111"/>
                  <a:gd name="T51" fmla="*/ 0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29"/>
                  <a:gd name="T80" fmla="*/ 111 w 111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29">
                    <a:moveTo>
                      <a:pt x="77" y="0"/>
                    </a:moveTo>
                    <a:lnTo>
                      <a:pt x="77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4" y="1"/>
                    </a:lnTo>
                    <a:lnTo>
                      <a:pt x="43" y="4"/>
                    </a:lnTo>
                    <a:lnTo>
                      <a:pt x="29" y="9"/>
                    </a:lnTo>
                    <a:lnTo>
                      <a:pt x="16" y="17"/>
                    </a:lnTo>
                    <a:lnTo>
                      <a:pt x="0" y="29"/>
                    </a:lnTo>
                    <a:lnTo>
                      <a:pt x="20" y="29"/>
                    </a:lnTo>
                    <a:lnTo>
                      <a:pt x="68" y="29"/>
                    </a:lnTo>
                    <a:lnTo>
                      <a:pt x="91" y="28"/>
                    </a:lnTo>
                    <a:lnTo>
                      <a:pt x="102" y="26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04" y="24"/>
                    </a:lnTo>
                    <a:lnTo>
                      <a:pt x="97" y="23"/>
                    </a:lnTo>
                    <a:lnTo>
                      <a:pt x="91" y="22"/>
                    </a:lnTo>
                    <a:lnTo>
                      <a:pt x="84" y="19"/>
                    </a:lnTo>
                    <a:lnTo>
                      <a:pt x="79" y="15"/>
                    </a:lnTo>
                    <a:lnTo>
                      <a:pt x="75" y="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6" name="Freeform 28"/>
              <p:cNvSpPr>
                <a:spLocks/>
              </p:cNvSpPr>
              <p:nvPr/>
            </p:nvSpPr>
            <p:spPr bwMode="auto">
              <a:xfrm>
                <a:off x="1614488" y="4219575"/>
                <a:ext cx="211137" cy="68263"/>
              </a:xfrm>
              <a:custGeom>
                <a:avLst/>
                <a:gdLst>
                  <a:gd name="T0" fmla="*/ 2147483646 w 133"/>
                  <a:gd name="T1" fmla="*/ 0 h 43"/>
                  <a:gd name="T2" fmla="*/ 2147483646 w 133"/>
                  <a:gd name="T3" fmla="*/ 0 h 43"/>
                  <a:gd name="T4" fmla="*/ 2147483646 w 133"/>
                  <a:gd name="T5" fmla="*/ 2147483646 h 43"/>
                  <a:gd name="T6" fmla="*/ 2147483646 w 133"/>
                  <a:gd name="T7" fmla="*/ 2147483646 h 43"/>
                  <a:gd name="T8" fmla="*/ 2147483646 w 133"/>
                  <a:gd name="T9" fmla="*/ 2147483646 h 43"/>
                  <a:gd name="T10" fmla="*/ 2147483646 w 133"/>
                  <a:gd name="T11" fmla="*/ 2147483646 h 43"/>
                  <a:gd name="T12" fmla="*/ 2147483646 w 133"/>
                  <a:gd name="T13" fmla="*/ 2147483646 h 43"/>
                  <a:gd name="T14" fmla="*/ 0 w 133"/>
                  <a:gd name="T15" fmla="*/ 2147483646 h 43"/>
                  <a:gd name="T16" fmla="*/ 0 w 133"/>
                  <a:gd name="T17" fmla="*/ 2147483646 h 43"/>
                  <a:gd name="T18" fmla="*/ 2147483646 w 133"/>
                  <a:gd name="T19" fmla="*/ 2147483646 h 43"/>
                  <a:gd name="T20" fmla="*/ 2147483646 w 133"/>
                  <a:gd name="T21" fmla="*/ 2147483646 h 43"/>
                  <a:gd name="T22" fmla="*/ 2147483646 w 133"/>
                  <a:gd name="T23" fmla="*/ 2147483646 h 43"/>
                  <a:gd name="T24" fmla="*/ 2147483646 w 133"/>
                  <a:gd name="T25" fmla="*/ 2147483646 h 43"/>
                  <a:gd name="T26" fmla="*/ 2147483646 w 133"/>
                  <a:gd name="T27" fmla="*/ 2147483646 h 43"/>
                  <a:gd name="T28" fmla="*/ 2147483646 w 133"/>
                  <a:gd name="T29" fmla="*/ 2147483646 h 43"/>
                  <a:gd name="T30" fmla="*/ 2147483646 w 133"/>
                  <a:gd name="T31" fmla="*/ 2147483646 h 43"/>
                  <a:gd name="T32" fmla="*/ 2147483646 w 133"/>
                  <a:gd name="T33" fmla="*/ 2147483646 h 43"/>
                  <a:gd name="T34" fmla="*/ 2147483646 w 133"/>
                  <a:gd name="T35" fmla="*/ 2147483646 h 43"/>
                  <a:gd name="T36" fmla="*/ 2147483646 w 133"/>
                  <a:gd name="T37" fmla="*/ 2147483646 h 43"/>
                  <a:gd name="T38" fmla="*/ 2147483646 w 133"/>
                  <a:gd name="T39" fmla="*/ 2147483646 h 43"/>
                  <a:gd name="T40" fmla="*/ 2147483646 w 133"/>
                  <a:gd name="T41" fmla="*/ 2147483646 h 43"/>
                  <a:gd name="T42" fmla="*/ 2147483646 w 133"/>
                  <a:gd name="T43" fmla="*/ 2147483646 h 43"/>
                  <a:gd name="T44" fmla="*/ 2147483646 w 133"/>
                  <a:gd name="T45" fmla="*/ 2147483646 h 43"/>
                  <a:gd name="T46" fmla="*/ 2147483646 w 133"/>
                  <a:gd name="T47" fmla="*/ 2147483646 h 43"/>
                  <a:gd name="T48" fmla="*/ 2147483646 w 133"/>
                  <a:gd name="T49" fmla="*/ 2147483646 h 43"/>
                  <a:gd name="T50" fmla="*/ 2147483646 w 133"/>
                  <a:gd name="T51" fmla="*/ 0 h 43"/>
                  <a:gd name="T52" fmla="*/ 2147483646 w 133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3"/>
                  <a:gd name="T82" fmla="*/ 0 h 43"/>
                  <a:gd name="T83" fmla="*/ 133 w 133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3" h="43">
                    <a:moveTo>
                      <a:pt x="40" y="0"/>
                    </a:moveTo>
                    <a:lnTo>
                      <a:pt x="40" y="0"/>
                    </a:lnTo>
                    <a:lnTo>
                      <a:pt x="38" y="2"/>
                    </a:lnTo>
                    <a:lnTo>
                      <a:pt x="34" y="11"/>
                    </a:lnTo>
                    <a:lnTo>
                      <a:pt x="29" y="15"/>
                    </a:lnTo>
                    <a:lnTo>
                      <a:pt x="22" y="19"/>
                    </a:lnTo>
                    <a:lnTo>
                      <a:pt x="13" y="22"/>
                    </a:lnTo>
                    <a:lnTo>
                      <a:pt x="0" y="26"/>
                    </a:lnTo>
                    <a:lnTo>
                      <a:pt x="11" y="27"/>
                    </a:lnTo>
                    <a:lnTo>
                      <a:pt x="27" y="31"/>
                    </a:lnTo>
                    <a:lnTo>
                      <a:pt x="47" y="37"/>
                    </a:lnTo>
                    <a:lnTo>
                      <a:pt x="56" y="39"/>
                    </a:lnTo>
                    <a:lnTo>
                      <a:pt x="65" y="41"/>
                    </a:lnTo>
                    <a:lnTo>
                      <a:pt x="86" y="43"/>
                    </a:lnTo>
                    <a:lnTo>
                      <a:pt x="133" y="43"/>
                    </a:lnTo>
                    <a:lnTo>
                      <a:pt x="127" y="37"/>
                    </a:lnTo>
                    <a:lnTo>
                      <a:pt x="120" y="30"/>
                    </a:lnTo>
                    <a:lnTo>
                      <a:pt x="111" y="22"/>
                    </a:lnTo>
                    <a:lnTo>
                      <a:pt x="97" y="15"/>
                    </a:lnTo>
                    <a:lnTo>
                      <a:pt x="81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7" name="Freeform 29"/>
              <p:cNvSpPr>
                <a:spLocks/>
              </p:cNvSpPr>
              <p:nvPr/>
            </p:nvSpPr>
            <p:spPr bwMode="auto">
              <a:xfrm>
                <a:off x="1344613" y="4140200"/>
                <a:ext cx="574675" cy="411163"/>
              </a:xfrm>
              <a:custGeom>
                <a:avLst/>
                <a:gdLst>
                  <a:gd name="T0" fmla="*/ 2147483646 w 362"/>
                  <a:gd name="T1" fmla="*/ 2147483646 h 259"/>
                  <a:gd name="T2" fmla="*/ 2147483646 w 362"/>
                  <a:gd name="T3" fmla="*/ 2147483646 h 259"/>
                  <a:gd name="T4" fmla="*/ 2147483646 w 362"/>
                  <a:gd name="T5" fmla="*/ 2147483646 h 259"/>
                  <a:gd name="T6" fmla="*/ 2147483646 w 362"/>
                  <a:gd name="T7" fmla="*/ 2147483646 h 259"/>
                  <a:gd name="T8" fmla="*/ 2147483646 w 362"/>
                  <a:gd name="T9" fmla="*/ 2147483646 h 259"/>
                  <a:gd name="T10" fmla="*/ 2147483646 w 362"/>
                  <a:gd name="T11" fmla="*/ 2147483646 h 259"/>
                  <a:gd name="T12" fmla="*/ 2147483646 w 362"/>
                  <a:gd name="T13" fmla="*/ 2147483646 h 259"/>
                  <a:gd name="T14" fmla="*/ 2147483646 w 362"/>
                  <a:gd name="T15" fmla="*/ 2147483646 h 259"/>
                  <a:gd name="T16" fmla="*/ 2147483646 w 362"/>
                  <a:gd name="T17" fmla="*/ 2147483646 h 259"/>
                  <a:gd name="T18" fmla="*/ 2147483646 w 362"/>
                  <a:gd name="T19" fmla="*/ 2147483646 h 259"/>
                  <a:gd name="T20" fmla="*/ 2147483646 w 362"/>
                  <a:gd name="T21" fmla="*/ 2147483646 h 259"/>
                  <a:gd name="T22" fmla="*/ 2147483646 w 362"/>
                  <a:gd name="T23" fmla="*/ 2147483646 h 259"/>
                  <a:gd name="T24" fmla="*/ 2147483646 w 362"/>
                  <a:gd name="T25" fmla="*/ 2147483646 h 259"/>
                  <a:gd name="T26" fmla="*/ 2147483646 w 362"/>
                  <a:gd name="T27" fmla="*/ 2147483646 h 259"/>
                  <a:gd name="T28" fmla="*/ 2147483646 w 362"/>
                  <a:gd name="T29" fmla="*/ 2147483646 h 259"/>
                  <a:gd name="T30" fmla="*/ 2147483646 w 362"/>
                  <a:gd name="T31" fmla="*/ 2147483646 h 259"/>
                  <a:gd name="T32" fmla="*/ 2147483646 w 362"/>
                  <a:gd name="T33" fmla="*/ 2147483646 h 259"/>
                  <a:gd name="T34" fmla="*/ 2147483646 w 362"/>
                  <a:gd name="T35" fmla="*/ 2147483646 h 259"/>
                  <a:gd name="T36" fmla="*/ 2147483646 w 362"/>
                  <a:gd name="T37" fmla="*/ 2147483646 h 259"/>
                  <a:gd name="T38" fmla="*/ 2147483646 w 362"/>
                  <a:gd name="T39" fmla="*/ 2147483646 h 259"/>
                  <a:gd name="T40" fmla="*/ 2147483646 w 362"/>
                  <a:gd name="T41" fmla="*/ 2147483646 h 259"/>
                  <a:gd name="T42" fmla="*/ 2147483646 w 362"/>
                  <a:gd name="T43" fmla="*/ 2147483646 h 259"/>
                  <a:gd name="T44" fmla="*/ 2147483646 w 362"/>
                  <a:gd name="T45" fmla="*/ 2147483646 h 259"/>
                  <a:gd name="T46" fmla="*/ 2147483646 w 362"/>
                  <a:gd name="T47" fmla="*/ 2147483646 h 259"/>
                  <a:gd name="T48" fmla="*/ 2147483646 w 362"/>
                  <a:gd name="T49" fmla="*/ 2147483646 h 259"/>
                  <a:gd name="T50" fmla="*/ 2147483646 w 362"/>
                  <a:gd name="T51" fmla="*/ 2147483646 h 259"/>
                  <a:gd name="T52" fmla="*/ 2147483646 w 362"/>
                  <a:gd name="T53" fmla="*/ 2147483646 h 259"/>
                  <a:gd name="T54" fmla="*/ 2147483646 w 362"/>
                  <a:gd name="T55" fmla="*/ 2147483646 h 259"/>
                  <a:gd name="T56" fmla="*/ 2147483646 w 362"/>
                  <a:gd name="T57" fmla="*/ 2147483646 h 259"/>
                  <a:gd name="T58" fmla="*/ 2147483646 w 362"/>
                  <a:gd name="T59" fmla="*/ 2147483646 h 259"/>
                  <a:gd name="T60" fmla="*/ 2147483646 w 362"/>
                  <a:gd name="T61" fmla="*/ 2147483646 h 259"/>
                  <a:gd name="T62" fmla="*/ 2147483646 w 362"/>
                  <a:gd name="T63" fmla="*/ 2147483646 h 259"/>
                  <a:gd name="T64" fmla="*/ 2147483646 w 362"/>
                  <a:gd name="T65" fmla="*/ 2147483646 h 259"/>
                  <a:gd name="T66" fmla="*/ 2147483646 w 362"/>
                  <a:gd name="T67" fmla="*/ 2147483646 h 259"/>
                  <a:gd name="T68" fmla="*/ 2147483646 w 362"/>
                  <a:gd name="T69" fmla="*/ 2147483646 h 259"/>
                  <a:gd name="T70" fmla="*/ 2147483646 w 362"/>
                  <a:gd name="T71" fmla="*/ 2147483646 h 259"/>
                  <a:gd name="T72" fmla="*/ 2147483646 w 362"/>
                  <a:gd name="T73" fmla="*/ 2147483646 h 259"/>
                  <a:gd name="T74" fmla="*/ 2147483646 w 362"/>
                  <a:gd name="T75" fmla="*/ 2147483646 h 259"/>
                  <a:gd name="T76" fmla="*/ 2147483646 w 362"/>
                  <a:gd name="T77" fmla="*/ 2147483646 h 259"/>
                  <a:gd name="T78" fmla="*/ 2147483646 w 362"/>
                  <a:gd name="T79" fmla="*/ 2147483646 h 259"/>
                  <a:gd name="T80" fmla="*/ 0 w 362"/>
                  <a:gd name="T81" fmla="*/ 2147483646 h 259"/>
                  <a:gd name="T82" fmla="*/ 2147483646 w 362"/>
                  <a:gd name="T83" fmla="*/ 2147483646 h 259"/>
                  <a:gd name="T84" fmla="*/ 2147483646 w 362"/>
                  <a:gd name="T85" fmla="*/ 2147483646 h 259"/>
                  <a:gd name="T86" fmla="*/ 2147483646 w 362"/>
                  <a:gd name="T87" fmla="*/ 2147483646 h 259"/>
                  <a:gd name="T88" fmla="*/ 2147483646 w 362"/>
                  <a:gd name="T89" fmla="*/ 2147483646 h 259"/>
                  <a:gd name="T90" fmla="*/ 2147483646 w 362"/>
                  <a:gd name="T91" fmla="*/ 2147483646 h 259"/>
                  <a:gd name="T92" fmla="*/ 2147483646 w 362"/>
                  <a:gd name="T93" fmla="*/ 2147483646 h 259"/>
                  <a:gd name="T94" fmla="*/ 2147483646 w 362"/>
                  <a:gd name="T95" fmla="*/ 2147483646 h 259"/>
                  <a:gd name="T96" fmla="*/ 2147483646 w 362"/>
                  <a:gd name="T97" fmla="*/ 2147483646 h 259"/>
                  <a:gd name="T98" fmla="*/ 2147483646 w 362"/>
                  <a:gd name="T99" fmla="*/ 2147483646 h 259"/>
                  <a:gd name="T100" fmla="*/ 2147483646 w 362"/>
                  <a:gd name="T101" fmla="*/ 2147483646 h 259"/>
                  <a:gd name="T102" fmla="*/ 2147483646 w 362"/>
                  <a:gd name="T103" fmla="*/ 2147483646 h 259"/>
                  <a:gd name="T104" fmla="*/ 2147483646 w 362"/>
                  <a:gd name="T105" fmla="*/ 2147483646 h 259"/>
                  <a:gd name="T106" fmla="*/ 2147483646 w 362"/>
                  <a:gd name="T107" fmla="*/ 2147483646 h 2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2"/>
                  <a:gd name="T163" fmla="*/ 0 h 259"/>
                  <a:gd name="T164" fmla="*/ 362 w 362"/>
                  <a:gd name="T165" fmla="*/ 259 h 2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2" h="259">
                    <a:moveTo>
                      <a:pt x="124" y="75"/>
                    </a:moveTo>
                    <a:lnTo>
                      <a:pt x="124" y="75"/>
                    </a:lnTo>
                    <a:lnTo>
                      <a:pt x="133" y="82"/>
                    </a:lnTo>
                    <a:lnTo>
                      <a:pt x="142" y="88"/>
                    </a:lnTo>
                    <a:lnTo>
                      <a:pt x="147" y="90"/>
                    </a:lnTo>
                    <a:lnTo>
                      <a:pt x="154" y="93"/>
                    </a:lnTo>
                    <a:lnTo>
                      <a:pt x="158" y="93"/>
                    </a:lnTo>
                    <a:lnTo>
                      <a:pt x="161" y="93"/>
                    </a:lnTo>
                    <a:lnTo>
                      <a:pt x="163" y="91"/>
                    </a:lnTo>
                    <a:lnTo>
                      <a:pt x="163" y="89"/>
                    </a:lnTo>
                    <a:lnTo>
                      <a:pt x="161" y="84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3"/>
                    </a:lnTo>
                    <a:lnTo>
                      <a:pt x="186" y="93"/>
                    </a:lnTo>
                    <a:lnTo>
                      <a:pt x="192" y="94"/>
                    </a:lnTo>
                    <a:lnTo>
                      <a:pt x="199" y="93"/>
                    </a:lnTo>
                    <a:lnTo>
                      <a:pt x="204" y="90"/>
                    </a:lnTo>
                    <a:lnTo>
                      <a:pt x="215" y="83"/>
                    </a:lnTo>
                    <a:lnTo>
                      <a:pt x="224" y="76"/>
                    </a:lnTo>
                    <a:lnTo>
                      <a:pt x="226" y="72"/>
                    </a:lnTo>
                    <a:lnTo>
                      <a:pt x="269" y="69"/>
                    </a:lnTo>
                    <a:lnTo>
                      <a:pt x="283" y="67"/>
                    </a:lnTo>
                    <a:lnTo>
                      <a:pt x="297" y="63"/>
                    </a:lnTo>
                    <a:lnTo>
                      <a:pt x="308" y="57"/>
                    </a:lnTo>
                    <a:lnTo>
                      <a:pt x="315" y="53"/>
                    </a:lnTo>
                    <a:lnTo>
                      <a:pt x="319" y="50"/>
                    </a:lnTo>
                    <a:lnTo>
                      <a:pt x="324" y="45"/>
                    </a:lnTo>
                    <a:lnTo>
                      <a:pt x="326" y="39"/>
                    </a:lnTo>
                    <a:lnTo>
                      <a:pt x="326" y="33"/>
                    </a:lnTo>
                    <a:lnTo>
                      <a:pt x="324" y="27"/>
                    </a:lnTo>
                    <a:lnTo>
                      <a:pt x="322" y="20"/>
                    </a:lnTo>
                    <a:lnTo>
                      <a:pt x="313" y="12"/>
                    </a:lnTo>
                    <a:lnTo>
                      <a:pt x="344" y="7"/>
                    </a:lnTo>
                    <a:lnTo>
                      <a:pt x="347" y="11"/>
                    </a:lnTo>
                    <a:lnTo>
                      <a:pt x="353" y="21"/>
                    </a:lnTo>
                    <a:lnTo>
                      <a:pt x="360" y="36"/>
                    </a:lnTo>
                    <a:lnTo>
                      <a:pt x="362" y="45"/>
                    </a:lnTo>
                    <a:lnTo>
                      <a:pt x="362" y="55"/>
                    </a:lnTo>
                    <a:lnTo>
                      <a:pt x="362" y="80"/>
                    </a:lnTo>
                    <a:lnTo>
                      <a:pt x="360" y="95"/>
                    </a:lnTo>
                    <a:lnTo>
                      <a:pt x="358" y="112"/>
                    </a:lnTo>
                    <a:lnTo>
                      <a:pt x="349" y="129"/>
                    </a:lnTo>
                    <a:lnTo>
                      <a:pt x="342" y="139"/>
                    </a:lnTo>
                    <a:lnTo>
                      <a:pt x="333" y="147"/>
                    </a:lnTo>
                    <a:lnTo>
                      <a:pt x="324" y="157"/>
                    </a:lnTo>
                    <a:lnTo>
                      <a:pt x="310" y="165"/>
                    </a:lnTo>
                    <a:lnTo>
                      <a:pt x="297" y="173"/>
                    </a:lnTo>
                    <a:lnTo>
                      <a:pt x="279" y="183"/>
                    </a:lnTo>
                    <a:lnTo>
                      <a:pt x="215" y="212"/>
                    </a:lnTo>
                    <a:lnTo>
                      <a:pt x="172" y="234"/>
                    </a:lnTo>
                    <a:lnTo>
                      <a:pt x="156" y="243"/>
                    </a:lnTo>
                    <a:lnTo>
                      <a:pt x="147" y="250"/>
                    </a:lnTo>
                    <a:lnTo>
                      <a:pt x="140" y="255"/>
                    </a:lnTo>
                    <a:lnTo>
                      <a:pt x="140" y="259"/>
                    </a:lnTo>
                    <a:lnTo>
                      <a:pt x="129" y="253"/>
                    </a:lnTo>
                    <a:lnTo>
                      <a:pt x="106" y="237"/>
                    </a:lnTo>
                    <a:lnTo>
                      <a:pt x="93" y="227"/>
                    </a:lnTo>
                    <a:lnTo>
                      <a:pt x="79" y="215"/>
                    </a:lnTo>
                    <a:lnTo>
                      <a:pt x="68" y="203"/>
                    </a:lnTo>
                    <a:lnTo>
                      <a:pt x="61" y="191"/>
                    </a:lnTo>
                    <a:lnTo>
                      <a:pt x="61" y="204"/>
                    </a:lnTo>
                    <a:lnTo>
                      <a:pt x="56" y="199"/>
                    </a:lnTo>
                    <a:lnTo>
                      <a:pt x="47" y="192"/>
                    </a:lnTo>
                    <a:lnTo>
                      <a:pt x="40" y="184"/>
                    </a:lnTo>
                    <a:lnTo>
                      <a:pt x="29" y="172"/>
                    </a:lnTo>
                    <a:lnTo>
                      <a:pt x="20" y="157"/>
                    </a:lnTo>
                    <a:lnTo>
                      <a:pt x="11" y="138"/>
                    </a:lnTo>
                    <a:lnTo>
                      <a:pt x="4" y="116"/>
                    </a:lnTo>
                    <a:lnTo>
                      <a:pt x="0" y="99"/>
                    </a:lnTo>
                    <a:lnTo>
                      <a:pt x="0" y="81"/>
                    </a:lnTo>
                    <a:lnTo>
                      <a:pt x="4" y="64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29" y="21"/>
                    </a:lnTo>
                    <a:lnTo>
                      <a:pt x="40" y="10"/>
                    </a:lnTo>
                    <a:lnTo>
                      <a:pt x="54" y="0"/>
                    </a:lnTo>
                    <a:lnTo>
                      <a:pt x="72" y="4"/>
                    </a:lnTo>
                    <a:lnTo>
                      <a:pt x="68" y="7"/>
                    </a:lnTo>
                    <a:lnTo>
                      <a:pt x="59" y="18"/>
                    </a:lnTo>
                    <a:lnTo>
                      <a:pt x="54" y="24"/>
                    </a:lnTo>
                    <a:lnTo>
                      <a:pt x="52" y="31"/>
                    </a:lnTo>
                    <a:lnTo>
                      <a:pt x="52" y="38"/>
                    </a:lnTo>
                    <a:lnTo>
                      <a:pt x="56" y="45"/>
                    </a:lnTo>
                    <a:lnTo>
                      <a:pt x="65" y="51"/>
                    </a:lnTo>
                    <a:lnTo>
                      <a:pt x="74" y="55"/>
                    </a:lnTo>
                    <a:lnTo>
                      <a:pt x="83" y="56"/>
                    </a:lnTo>
                    <a:lnTo>
                      <a:pt x="95" y="57"/>
                    </a:lnTo>
                    <a:lnTo>
                      <a:pt x="99" y="58"/>
                    </a:lnTo>
                    <a:lnTo>
                      <a:pt x="104" y="61"/>
                    </a:lnTo>
                    <a:lnTo>
                      <a:pt x="115" y="67"/>
                    </a:lnTo>
                    <a:lnTo>
                      <a:pt x="12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8" name="Freeform 30"/>
              <p:cNvSpPr>
                <a:spLocks/>
              </p:cNvSpPr>
              <p:nvPr/>
            </p:nvSpPr>
            <p:spPr bwMode="auto">
              <a:xfrm>
                <a:off x="1563688" y="4268788"/>
                <a:ext cx="104775" cy="6350"/>
              </a:xfrm>
              <a:custGeom>
                <a:avLst/>
                <a:gdLst>
                  <a:gd name="T0" fmla="*/ 2147483646 w 66"/>
                  <a:gd name="T1" fmla="*/ 2147483646 h 4"/>
                  <a:gd name="T2" fmla="*/ 2147483646 w 66"/>
                  <a:gd name="T3" fmla="*/ 2147483646 h 4"/>
                  <a:gd name="T4" fmla="*/ 2147483646 w 66"/>
                  <a:gd name="T5" fmla="*/ 2147483646 h 4"/>
                  <a:gd name="T6" fmla="*/ 2147483646 w 66"/>
                  <a:gd name="T7" fmla="*/ 2147483646 h 4"/>
                  <a:gd name="T8" fmla="*/ 2147483646 w 66"/>
                  <a:gd name="T9" fmla="*/ 2147483646 h 4"/>
                  <a:gd name="T10" fmla="*/ 0 w 66"/>
                  <a:gd name="T11" fmla="*/ 2147483646 h 4"/>
                  <a:gd name="T12" fmla="*/ 0 w 66"/>
                  <a:gd name="T13" fmla="*/ 2147483646 h 4"/>
                  <a:gd name="T14" fmla="*/ 0 w 66"/>
                  <a:gd name="T15" fmla="*/ 0 h 4"/>
                  <a:gd name="T16" fmla="*/ 2147483646 w 66"/>
                  <a:gd name="T17" fmla="*/ 0 h 4"/>
                  <a:gd name="T18" fmla="*/ 2147483646 w 66"/>
                  <a:gd name="T19" fmla="*/ 0 h 4"/>
                  <a:gd name="T20" fmla="*/ 2147483646 w 66"/>
                  <a:gd name="T21" fmla="*/ 2147483646 h 4"/>
                  <a:gd name="T22" fmla="*/ 2147483646 w 66"/>
                  <a:gd name="T23" fmla="*/ 2147483646 h 4"/>
                  <a:gd name="T24" fmla="*/ 2147483646 w 66"/>
                  <a:gd name="T25" fmla="*/ 2147483646 h 4"/>
                  <a:gd name="T26" fmla="*/ 2147483646 w 66"/>
                  <a:gd name="T27" fmla="*/ 2147483646 h 4"/>
                  <a:gd name="T28" fmla="*/ 2147483646 w 66"/>
                  <a:gd name="T29" fmla="*/ 2147483646 h 4"/>
                  <a:gd name="T30" fmla="*/ 2147483646 w 66"/>
                  <a:gd name="T31" fmla="*/ 2147483646 h 4"/>
                  <a:gd name="T32" fmla="*/ 2147483646 w 66"/>
                  <a:gd name="T33" fmla="*/ 2147483646 h 4"/>
                  <a:gd name="T34" fmla="*/ 2147483646 w 66"/>
                  <a:gd name="T35" fmla="*/ 2147483646 h 4"/>
                  <a:gd name="T36" fmla="*/ 2147483646 w 66"/>
                  <a:gd name="T37" fmla="*/ 2147483646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4"/>
                  <a:gd name="T59" fmla="*/ 66 w 66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4">
                    <a:moveTo>
                      <a:pt x="66" y="1"/>
                    </a:moveTo>
                    <a:lnTo>
                      <a:pt x="66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18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0" y="1"/>
                    </a:lnTo>
                    <a:lnTo>
                      <a:pt x="36" y="2"/>
                    </a:lnTo>
                    <a:lnTo>
                      <a:pt x="52" y="2"/>
                    </a:lnTo>
                    <a:lnTo>
                      <a:pt x="59" y="2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29" name="Freeform 31"/>
              <p:cNvSpPr>
                <a:spLocks/>
              </p:cNvSpPr>
              <p:nvPr/>
            </p:nvSpPr>
            <p:spPr bwMode="auto">
              <a:xfrm>
                <a:off x="1733550" y="4213225"/>
                <a:ext cx="92075" cy="20638"/>
              </a:xfrm>
              <a:custGeom>
                <a:avLst/>
                <a:gdLst>
                  <a:gd name="T0" fmla="*/ 0 w 58"/>
                  <a:gd name="T1" fmla="*/ 0 h 13"/>
                  <a:gd name="T2" fmla="*/ 0 w 58"/>
                  <a:gd name="T3" fmla="*/ 0 h 13"/>
                  <a:gd name="T4" fmla="*/ 2147483646 w 58"/>
                  <a:gd name="T5" fmla="*/ 2147483646 h 13"/>
                  <a:gd name="T6" fmla="*/ 2147483646 w 58"/>
                  <a:gd name="T7" fmla="*/ 2147483646 h 13"/>
                  <a:gd name="T8" fmla="*/ 2147483646 w 58"/>
                  <a:gd name="T9" fmla="*/ 2147483646 h 13"/>
                  <a:gd name="T10" fmla="*/ 2147483646 w 58"/>
                  <a:gd name="T11" fmla="*/ 2147483646 h 13"/>
                  <a:gd name="T12" fmla="*/ 2147483646 w 58"/>
                  <a:gd name="T13" fmla="*/ 2147483646 h 13"/>
                  <a:gd name="T14" fmla="*/ 2147483646 w 58"/>
                  <a:gd name="T15" fmla="*/ 2147483646 h 13"/>
                  <a:gd name="T16" fmla="*/ 2147483646 w 58"/>
                  <a:gd name="T17" fmla="*/ 2147483646 h 13"/>
                  <a:gd name="T18" fmla="*/ 2147483646 w 58"/>
                  <a:gd name="T19" fmla="*/ 2147483646 h 13"/>
                  <a:gd name="T20" fmla="*/ 2147483646 w 58"/>
                  <a:gd name="T21" fmla="*/ 2147483646 h 13"/>
                  <a:gd name="T22" fmla="*/ 2147483646 w 58"/>
                  <a:gd name="T23" fmla="*/ 2147483646 h 13"/>
                  <a:gd name="T24" fmla="*/ 2147483646 w 58"/>
                  <a:gd name="T25" fmla="*/ 2147483646 h 13"/>
                  <a:gd name="T26" fmla="*/ 2147483646 w 58"/>
                  <a:gd name="T27" fmla="*/ 2147483646 h 13"/>
                  <a:gd name="T28" fmla="*/ 2147483646 w 58"/>
                  <a:gd name="T29" fmla="*/ 2147483646 h 13"/>
                  <a:gd name="T30" fmla="*/ 0 w 58"/>
                  <a:gd name="T31" fmla="*/ 0 h 13"/>
                  <a:gd name="T32" fmla="*/ 0 w 5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24" y="9"/>
                    </a:lnTo>
                    <a:lnTo>
                      <a:pt x="34" y="9"/>
                    </a:lnTo>
                    <a:lnTo>
                      <a:pt x="45" y="9"/>
                    </a:lnTo>
                    <a:lnTo>
                      <a:pt x="58" y="6"/>
                    </a:lnTo>
                    <a:lnTo>
                      <a:pt x="54" y="9"/>
                    </a:lnTo>
                    <a:lnTo>
                      <a:pt x="49" y="11"/>
                    </a:lnTo>
                    <a:lnTo>
                      <a:pt x="40" y="12"/>
                    </a:lnTo>
                    <a:lnTo>
                      <a:pt x="31" y="13"/>
                    </a:lnTo>
                    <a:lnTo>
                      <a:pt x="22" y="11"/>
                    </a:lnTo>
                    <a:lnTo>
                      <a:pt x="1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0" name="Freeform 32"/>
              <p:cNvSpPr>
                <a:spLocks/>
              </p:cNvSpPr>
              <p:nvPr/>
            </p:nvSpPr>
            <p:spPr bwMode="auto">
              <a:xfrm>
                <a:off x="1447800" y="4203700"/>
                <a:ext cx="79375" cy="19050"/>
              </a:xfrm>
              <a:custGeom>
                <a:avLst/>
                <a:gdLst>
                  <a:gd name="T0" fmla="*/ 2147483646 w 50"/>
                  <a:gd name="T1" fmla="*/ 0 h 12"/>
                  <a:gd name="T2" fmla="*/ 2147483646 w 50"/>
                  <a:gd name="T3" fmla="*/ 0 h 12"/>
                  <a:gd name="T4" fmla="*/ 2147483646 w 50"/>
                  <a:gd name="T5" fmla="*/ 2147483646 h 12"/>
                  <a:gd name="T6" fmla="*/ 2147483646 w 50"/>
                  <a:gd name="T7" fmla="*/ 2147483646 h 12"/>
                  <a:gd name="T8" fmla="*/ 2147483646 w 50"/>
                  <a:gd name="T9" fmla="*/ 2147483646 h 12"/>
                  <a:gd name="T10" fmla="*/ 2147483646 w 50"/>
                  <a:gd name="T11" fmla="*/ 2147483646 h 12"/>
                  <a:gd name="T12" fmla="*/ 2147483646 w 50"/>
                  <a:gd name="T13" fmla="*/ 2147483646 h 12"/>
                  <a:gd name="T14" fmla="*/ 0 w 50"/>
                  <a:gd name="T15" fmla="*/ 2147483646 h 12"/>
                  <a:gd name="T16" fmla="*/ 0 w 50"/>
                  <a:gd name="T17" fmla="*/ 2147483646 h 12"/>
                  <a:gd name="T18" fmla="*/ 2147483646 w 50"/>
                  <a:gd name="T19" fmla="*/ 2147483646 h 12"/>
                  <a:gd name="T20" fmla="*/ 2147483646 w 50"/>
                  <a:gd name="T21" fmla="*/ 2147483646 h 12"/>
                  <a:gd name="T22" fmla="*/ 2147483646 w 50"/>
                  <a:gd name="T23" fmla="*/ 2147483646 h 12"/>
                  <a:gd name="T24" fmla="*/ 2147483646 w 50"/>
                  <a:gd name="T25" fmla="*/ 2147483646 h 12"/>
                  <a:gd name="T26" fmla="*/ 2147483646 w 50"/>
                  <a:gd name="T27" fmla="*/ 2147483646 h 12"/>
                  <a:gd name="T28" fmla="*/ 2147483646 w 50"/>
                  <a:gd name="T29" fmla="*/ 2147483646 h 12"/>
                  <a:gd name="T30" fmla="*/ 2147483646 w 50"/>
                  <a:gd name="T31" fmla="*/ 0 h 12"/>
                  <a:gd name="T32" fmla="*/ 2147483646 w 5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50" y="0"/>
                    </a:moveTo>
                    <a:lnTo>
                      <a:pt x="50" y="0"/>
                    </a:lnTo>
                    <a:lnTo>
                      <a:pt x="48" y="3"/>
                    </a:lnTo>
                    <a:lnTo>
                      <a:pt x="37" y="6"/>
                    </a:lnTo>
                    <a:lnTo>
                      <a:pt x="30" y="9"/>
                    </a:lnTo>
                    <a:lnTo>
                      <a:pt x="21" y="9"/>
                    </a:lnTo>
                    <a:lnTo>
                      <a:pt x="12" y="9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18" y="12"/>
                    </a:lnTo>
                    <a:lnTo>
                      <a:pt x="28" y="12"/>
                    </a:lnTo>
                    <a:lnTo>
                      <a:pt x="34" y="11"/>
                    </a:lnTo>
                    <a:lnTo>
                      <a:pt x="43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1" name="Freeform 33"/>
              <p:cNvSpPr>
                <a:spLocks/>
              </p:cNvSpPr>
              <p:nvPr/>
            </p:nvSpPr>
            <p:spPr bwMode="auto">
              <a:xfrm>
                <a:off x="1628775" y="4200525"/>
                <a:ext cx="34925" cy="28575"/>
              </a:xfrm>
              <a:custGeom>
                <a:avLst/>
                <a:gdLst>
                  <a:gd name="T0" fmla="*/ 2147483646 w 22"/>
                  <a:gd name="T1" fmla="*/ 2147483646 h 18"/>
                  <a:gd name="T2" fmla="*/ 2147483646 w 22"/>
                  <a:gd name="T3" fmla="*/ 2147483646 h 18"/>
                  <a:gd name="T4" fmla="*/ 2147483646 w 22"/>
                  <a:gd name="T5" fmla="*/ 2147483646 h 18"/>
                  <a:gd name="T6" fmla="*/ 2147483646 w 22"/>
                  <a:gd name="T7" fmla="*/ 2147483646 h 18"/>
                  <a:gd name="T8" fmla="*/ 2147483646 w 22"/>
                  <a:gd name="T9" fmla="*/ 2147483646 h 18"/>
                  <a:gd name="T10" fmla="*/ 2147483646 w 22"/>
                  <a:gd name="T11" fmla="*/ 2147483646 h 18"/>
                  <a:gd name="T12" fmla="*/ 2147483646 w 22"/>
                  <a:gd name="T13" fmla="*/ 2147483646 h 18"/>
                  <a:gd name="T14" fmla="*/ 2147483646 w 22"/>
                  <a:gd name="T15" fmla="*/ 2147483646 h 18"/>
                  <a:gd name="T16" fmla="*/ 0 w 22"/>
                  <a:gd name="T17" fmla="*/ 2147483646 h 18"/>
                  <a:gd name="T18" fmla="*/ 0 w 22"/>
                  <a:gd name="T19" fmla="*/ 2147483646 h 18"/>
                  <a:gd name="T20" fmla="*/ 0 w 22"/>
                  <a:gd name="T21" fmla="*/ 2147483646 h 18"/>
                  <a:gd name="T22" fmla="*/ 2147483646 w 22"/>
                  <a:gd name="T23" fmla="*/ 2147483646 h 18"/>
                  <a:gd name="T24" fmla="*/ 2147483646 w 22"/>
                  <a:gd name="T25" fmla="*/ 2147483646 h 18"/>
                  <a:gd name="T26" fmla="*/ 2147483646 w 22"/>
                  <a:gd name="T27" fmla="*/ 2147483646 h 18"/>
                  <a:gd name="T28" fmla="*/ 2147483646 w 22"/>
                  <a:gd name="T29" fmla="*/ 2147483646 h 18"/>
                  <a:gd name="T30" fmla="*/ 2147483646 w 22"/>
                  <a:gd name="T31" fmla="*/ 0 h 18"/>
                  <a:gd name="T32" fmla="*/ 2147483646 w 22"/>
                  <a:gd name="T33" fmla="*/ 2147483646 h 18"/>
                  <a:gd name="T34" fmla="*/ 2147483646 w 22"/>
                  <a:gd name="T35" fmla="*/ 2147483646 h 18"/>
                  <a:gd name="T36" fmla="*/ 2147483646 w 22"/>
                  <a:gd name="T37" fmla="*/ 2147483646 h 18"/>
                  <a:gd name="T38" fmla="*/ 2147483646 w 22"/>
                  <a:gd name="T39" fmla="*/ 2147483646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18"/>
                  <a:gd name="T62" fmla="*/ 22 w 22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18">
                    <a:moveTo>
                      <a:pt x="22" y="2"/>
                    </a:moveTo>
                    <a:lnTo>
                      <a:pt x="22" y="2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2" name="Freeform 34"/>
              <p:cNvSpPr>
                <a:spLocks/>
              </p:cNvSpPr>
              <p:nvPr/>
            </p:nvSpPr>
            <p:spPr bwMode="auto">
              <a:xfrm>
                <a:off x="1495425" y="4148138"/>
                <a:ext cx="68262" cy="11113"/>
              </a:xfrm>
              <a:custGeom>
                <a:avLst/>
                <a:gdLst>
                  <a:gd name="T0" fmla="*/ 0 w 43"/>
                  <a:gd name="T1" fmla="*/ 2147483646 h 7"/>
                  <a:gd name="T2" fmla="*/ 0 w 43"/>
                  <a:gd name="T3" fmla="*/ 2147483646 h 7"/>
                  <a:gd name="T4" fmla="*/ 2147483646 w 43"/>
                  <a:gd name="T5" fmla="*/ 2147483646 h 7"/>
                  <a:gd name="T6" fmla="*/ 2147483646 w 43"/>
                  <a:gd name="T7" fmla="*/ 2147483646 h 7"/>
                  <a:gd name="T8" fmla="*/ 2147483646 w 43"/>
                  <a:gd name="T9" fmla="*/ 0 h 7"/>
                  <a:gd name="T10" fmla="*/ 2147483646 w 43"/>
                  <a:gd name="T11" fmla="*/ 2147483646 h 7"/>
                  <a:gd name="T12" fmla="*/ 2147483646 w 43"/>
                  <a:gd name="T13" fmla="*/ 2147483646 h 7"/>
                  <a:gd name="T14" fmla="*/ 2147483646 w 43"/>
                  <a:gd name="T15" fmla="*/ 2147483646 h 7"/>
                  <a:gd name="T16" fmla="*/ 2147483646 w 43"/>
                  <a:gd name="T17" fmla="*/ 2147483646 h 7"/>
                  <a:gd name="T18" fmla="*/ 2147483646 w 43"/>
                  <a:gd name="T19" fmla="*/ 2147483646 h 7"/>
                  <a:gd name="T20" fmla="*/ 2147483646 w 43"/>
                  <a:gd name="T21" fmla="*/ 2147483646 h 7"/>
                  <a:gd name="T22" fmla="*/ 2147483646 w 43"/>
                  <a:gd name="T23" fmla="*/ 2147483646 h 7"/>
                  <a:gd name="T24" fmla="*/ 2147483646 w 43"/>
                  <a:gd name="T25" fmla="*/ 2147483646 h 7"/>
                  <a:gd name="T26" fmla="*/ 0 w 43"/>
                  <a:gd name="T27" fmla="*/ 2147483646 h 7"/>
                  <a:gd name="T28" fmla="*/ 0 w 43"/>
                  <a:gd name="T29" fmla="*/ 2147483646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7"/>
                  <a:gd name="T47" fmla="*/ 43 w 4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7">
                    <a:moveTo>
                      <a:pt x="0" y="6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4" y="3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29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3" name="Freeform 35"/>
              <p:cNvSpPr>
                <a:spLocks/>
              </p:cNvSpPr>
              <p:nvPr/>
            </p:nvSpPr>
            <p:spPr bwMode="auto">
              <a:xfrm>
                <a:off x="1668463" y="4152900"/>
                <a:ext cx="82550" cy="14288"/>
              </a:xfrm>
              <a:custGeom>
                <a:avLst/>
                <a:gdLst>
                  <a:gd name="T0" fmla="*/ 0 w 52"/>
                  <a:gd name="T1" fmla="*/ 2147483646 h 9"/>
                  <a:gd name="T2" fmla="*/ 0 w 52"/>
                  <a:gd name="T3" fmla="*/ 2147483646 h 9"/>
                  <a:gd name="T4" fmla="*/ 2147483646 w 52"/>
                  <a:gd name="T5" fmla="*/ 2147483646 h 9"/>
                  <a:gd name="T6" fmla="*/ 2147483646 w 52"/>
                  <a:gd name="T7" fmla="*/ 2147483646 h 9"/>
                  <a:gd name="T8" fmla="*/ 2147483646 w 52"/>
                  <a:gd name="T9" fmla="*/ 2147483646 h 9"/>
                  <a:gd name="T10" fmla="*/ 2147483646 w 52"/>
                  <a:gd name="T11" fmla="*/ 0 h 9"/>
                  <a:gd name="T12" fmla="*/ 2147483646 w 52"/>
                  <a:gd name="T13" fmla="*/ 0 h 9"/>
                  <a:gd name="T14" fmla="*/ 2147483646 w 52"/>
                  <a:gd name="T15" fmla="*/ 2147483646 h 9"/>
                  <a:gd name="T16" fmla="*/ 2147483646 w 52"/>
                  <a:gd name="T17" fmla="*/ 2147483646 h 9"/>
                  <a:gd name="T18" fmla="*/ 2147483646 w 52"/>
                  <a:gd name="T19" fmla="*/ 2147483646 h 9"/>
                  <a:gd name="T20" fmla="*/ 2147483646 w 52"/>
                  <a:gd name="T21" fmla="*/ 2147483646 h 9"/>
                  <a:gd name="T22" fmla="*/ 2147483646 w 52"/>
                  <a:gd name="T23" fmla="*/ 2147483646 h 9"/>
                  <a:gd name="T24" fmla="*/ 2147483646 w 52"/>
                  <a:gd name="T25" fmla="*/ 2147483646 h 9"/>
                  <a:gd name="T26" fmla="*/ 2147483646 w 52"/>
                  <a:gd name="T27" fmla="*/ 2147483646 h 9"/>
                  <a:gd name="T28" fmla="*/ 0 w 52"/>
                  <a:gd name="T29" fmla="*/ 2147483646 h 9"/>
                  <a:gd name="T30" fmla="*/ 0 w 52"/>
                  <a:gd name="T31" fmla="*/ 2147483646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9"/>
                  <a:gd name="T50" fmla="*/ 52 w 52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9">
                    <a:moveTo>
                      <a:pt x="0" y="6"/>
                    </a:moveTo>
                    <a:lnTo>
                      <a:pt x="0" y="6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43" y="4"/>
                    </a:lnTo>
                    <a:lnTo>
                      <a:pt x="52" y="9"/>
                    </a:lnTo>
                    <a:lnTo>
                      <a:pt x="47" y="8"/>
                    </a:lnTo>
                    <a:lnTo>
                      <a:pt x="36" y="5"/>
                    </a:lnTo>
                    <a:lnTo>
                      <a:pt x="18" y="4"/>
                    </a:lnTo>
                    <a:lnTo>
                      <a:pt x="9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4" name="Freeform 36"/>
              <p:cNvSpPr>
                <a:spLocks/>
              </p:cNvSpPr>
              <p:nvPr/>
            </p:nvSpPr>
            <p:spPr bwMode="auto">
              <a:xfrm>
                <a:off x="1498600" y="4162425"/>
                <a:ext cx="53975" cy="4763"/>
              </a:xfrm>
              <a:custGeom>
                <a:avLst/>
                <a:gdLst>
                  <a:gd name="T0" fmla="*/ 0 w 34"/>
                  <a:gd name="T1" fmla="*/ 0 h 3"/>
                  <a:gd name="T2" fmla="*/ 0 w 34"/>
                  <a:gd name="T3" fmla="*/ 0 h 3"/>
                  <a:gd name="T4" fmla="*/ 2147483646 w 34"/>
                  <a:gd name="T5" fmla="*/ 0 h 3"/>
                  <a:gd name="T6" fmla="*/ 2147483646 w 34"/>
                  <a:gd name="T7" fmla="*/ 2147483646 h 3"/>
                  <a:gd name="T8" fmla="*/ 2147483646 w 34"/>
                  <a:gd name="T9" fmla="*/ 0 h 3"/>
                  <a:gd name="T10" fmla="*/ 2147483646 w 34"/>
                  <a:gd name="T11" fmla="*/ 0 h 3"/>
                  <a:gd name="T12" fmla="*/ 2147483646 w 34"/>
                  <a:gd name="T13" fmla="*/ 2147483646 h 3"/>
                  <a:gd name="T14" fmla="*/ 2147483646 w 34"/>
                  <a:gd name="T15" fmla="*/ 2147483646 h 3"/>
                  <a:gd name="T16" fmla="*/ 2147483646 w 34"/>
                  <a:gd name="T17" fmla="*/ 2147483646 h 3"/>
                  <a:gd name="T18" fmla="*/ 2147483646 w 34"/>
                  <a:gd name="T19" fmla="*/ 2147483646 h 3"/>
                  <a:gd name="T20" fmla="*/ 0 w 34"/>
                  <a:gd name="T21" fmla="*/ 0 h 3"/>
                  <a:gd name="T22" fmla="*/ 0 w 34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3"/>
                  <a:gd name="T38" fmla="*/ 34 w 3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3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5" name="Freeform 37"/>
              <p:cNvSpPr>
                <a:spLocks/>
              </p:cNvSpPr>
              <p:nvPr/>
            </p:nvSpPr>
            <p:spPr bwMode="auto">
              <a:xfrm>
                <a:off x="1674813" y="4168775"/>
                <a:ext cx="68262" cy="7938"/>
              </a:xfrm>
              <a:custGeom>
                <a:avLst/>
                <a:gdLst>
                  <a:gd name="T0" fmla="*/ 0 w 43"/>
                  <a:gd name="T1" fmla="*/ 0 h 5"/>
                  <a:gd name="T2" fmla="*/ 0 w 43"/>
                  <a:gd name="T3" fmla="*/ 0 h 5"/>
                  <a:gd name="T4" fmla="*/ 2147483646 w 43"/>
                  <a:gd name="T5" fmla="*/ 2147483646 h 5"/>
                  <a:gd name="T6" fmla="*/ 2147483646 w 43"/>
                  <a:gd name="T7" fmla="*/ 2147483646 h 5"/>
                  <a:gd name="T8" fmla="*/ 2147483646 w 43"/>
                  <a:gd name="T9" fmla="*/ 2147483646 h 5"/>
                  <a:gd name="T10" fmla="*/ 2147483646 w 43"/>
                  <a:gd name="T11" fmla="*/ 2147483646 h 5"/>
                  <a:gd name="T12" fmla="*/ 2147483646 w 43"/>
                  <a:gd name="T13" fmla="*/ 2147483646 h 5"/>
                  <a:gd name="T14" fmla="*/ 2147483646 w 43"/>
                  <a:gd name="T15" fmla="*/ 2147483646 h 5"/>
                  <a:gd name="T16" fmla="*/ 2147483646 w 43"/>
                  <a:gd name="T17" fmla="*/ 2147483646 h 5"/>
                  <a:gd name="T18" fmla="*/ 2147483646 w 43"/>
                  <a:gd name="T19" fmla="*/ 2147483646 h 5"/>
                  <a:gd name="T20" fmla="*/ 2147483646 w 43"/>
                  <a:gd name="T21" fmla="*/ 2147483646 h 5"/>
                  <a:gd name="T22" fmla="*/ 0 w 43"/>
                  <a:gd name="T23" fmla="*/ 0 h 5"/>
                  <a:gd name="T24" fmla="*/ 0 w 43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"/>
                  <a:gd name="T41" fmla="*/ 43 w 4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30" y="3"/>
                    </a:lnTo>
                    <a:lnTo>
                      <a:pt x="43" y="2"/>
                    </a:lnTo>
                    <a:lnTo>
                      <a:pt x="41" y="3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6" name="Freeform 38"/>
              <p:cNvSpPr>
                <a:spLocks/>
              </p:cNvSpPr>
              <p:nvPr/>
            </p:nvSpPr>
            <p:spPr bwMode="auto">
              <a:xfrm>
                <a:off x="1398588" y="4092575"/>
                <a:ext cx="103187" cy="101600"/>
              </a:xfrm>
              <a:custGeom>
                <a:avLst/>
                <a:gdLst>
                  <a:gd name="T0" fmla="*/ 2147483646 w 65"/>
                  <a:gd name="T1" fmla="*/ 0 h 64"/>
                  <a:gd name="T2" fmla="*/ 2147483646 w 65"/>
                  <a:gd name="T3" fmla="*/ 0 h 64"/>
                  <a:gd name="T4" fmla="*/ 2147483646 w 65"/>
                  <a:gd name="T5" fmla="*/ 2147483646 h 64"/>
                  <a:gd name="T6" fmla="*/ 2147483646 w 65"/>
                  <a:gd name="T7" fmla="*/ 2147483646 h 64"/>
                  <a:gd name="T8" fmla="*/ 2147483646 w 65"/>
                  <a:gd name="T9" fmla="*/ 2147483646 h 64"/>
                  <a:gd name="T10" fmla="*/ 2147483646 w 65"/>
                  <a:gd name="T11" fmla="*/ 2147483646 h 64"/>
                  <a:gd name="T12" fmla="*/ 2147483646 w 65"/>
                  <a:gd name="T13" fmla="*/ 2147483646 h 64"/>
                  <a:gd name="T14" fmla="*/ 2147483646 w 65"/>
                  <a:gd name="T15" fmla="*/ 2147483646 h 64"/>
                  <a:gd name="T16" fmla="*/ 2147483646 w 65"/>
                  <a:gd name="T17" fmla="*/ 2147483646 h 64"/>
                  <a:gd name="T18" fmla="*/ 0 w 65"/>
                  <a:gd name="T19" fmla="*/ 2147483646 h 64"/>
                  <a:gd name="T20" fmla="*/ 0 w 65"/>
                  <a:gd name="T21" fmla="*/ 2147483646 h 64"/>
                  <a:gd name="T22" fmla="*/ 0 w 65"/>
                  <a:gd name="T23" fmla="*/ 2147483646 h 64"/>
                  <a:gd name="T24" fmla="*/ 0 w 65"/>
                  <a:gd name="T25" fmla="*/ 2147483646 h 64"/>
                  <a:gd name="T26" fmla="*/ 2147483646 w 65"/>
                  <a:gd name="T27" fmla="*/ 2147483646 h 64"/>
                  <a:gd name="T28" fmla="*/ 2147483646 w 65"/>
                  <a:gd name="T29" fmla="*/ 2147483646 h 64"/>
                  <a:gd name="T30" fmla="*/ 2147483646 w 65"/>
                  <a:gd name="T31" fmla="*/ 2147483646 h 64"/>
                  <a:gd name="T32" fmla="*/ 2147483646 w 65"/>
                  <a:gd name="T33" fmla="*/ 2147483646 h 64"/>
                  <a:gd name="T34" fmla="*/ 2147483646 w 65"/>
                  <a:gd name="T35" fmla="*/ 2147483646 h 64"/>
                  <a:gd name="T36" fmla="*/ 2147483646 w 65"/>
                  <a:gd name="T37" fmla="*/ 2147483646 h 64"/>
                  <a:gd name="T38" fmla="*/ 2147483646 w 65"/>
                  <a:gd name="T39" fmla="*/ 2147483646 h 64"/>
                  <a:gd name="T40" fmla="*/ 2147483646 w 65"/>
                  <a:gd name="T41" fmla="*/ 0 h 64"/>
                  <a:gd name="T42" fmla="*/ 2147483646 w 65"/>
                  <a:gd name="T43" fmla="*/ 0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4"/>
                  <a:gd name="T68" fmla="*/ 65 w 65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4">
                    <a:moveTo>
                      <a:pt x="65" y="0"/>
                    </a:moveTo>
                    <a:lnTo>
                      <a:pt x="65" y="0"/>
                    </a:lnTo>
                    <a:lnTo>
                      <a:pt x="56" y="15"/>
                    </a:lnTo>
                    <a:lnTo>
                      <a:pt x="45" y="27"/>
                    </a:lnTo>
                    <a:lnTo>
                      <a:pt x="40" y="32"/>
                    </a:lnTo>
                    <a:lnTo>
                      <a:pt x="34" y="36"/>
                    </a:lnTo>
                    <a:lnTo>
                      <a:pt x="15" y="47"/>
                    </a:lnTo>
                    <a:lnTo>
                      <a:pt x="6" y="56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42"/>
                    </a:lnTo>
                    <a:lnTo>
                      <a:pt x="6" y="32"/>
                    </a:lnTo>
                    <a:lnTo>
                      <a:pt x="11" y="23"/>
                    </a:lnTo>
                    <a:lnTo>
                      <a:pt x="20" y="12"/>
                    </a:lnTo>
                    <a:lnTo>
                      <a:pt x="31" y="4"/>
                    </a:lnTo>
                    <a:lnTo>
                      <a:pt x="4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7" name="Freeform 39"/>
              <p:cNvSpPr>
                <a:spLocks/>
              </p:cNvSpPr>
              <p:nvPr/>
            </p:nvSpPr>
            <p:spPr bwMode="auto">
              <a:xfrm>
                <a:off x="1782763" y="4098925"/>
                <a:ext cx="115887" cy="100013"/>
              </a:xfrm>
              <a:custGeom>
                <a:avLst/>
                <a:gdLst>
                  <a:gd name="T0" fmla="*/ 0 w 73"/>
                  <a:gd name="T1" fmla="*/ 0 h 63"/>
                  <a:gd name="T2" fmla="*/ 0 w 73"/>
                  <a:gd name="T3" fmla="*/ 0 h 63"/>
                  <a:gd name="T4" fmla="*/ 0 w 73"/>
                  <a:gd name="T5" fmla="*/ 2147483646 h 63"/>
                  <a:gd name="T6" fmla="*/ 2147483646 w 73"/>
                  <a:gd name="T7" fmla="*/ 2147483646 h 63"/>
                  <a:gd name="T8" fmla="*/ 2147483646 w 73"/>
                  <a:gd name="T9" fmla="*/ 2147483646 h 63"/>
                  <a:gd name="T10" fmla="*/ 2147483646 w 73"/>
                  <a:gd name="T11" fmla="*/ 2147483646 h 63"/>
                  <a:gd name="T12" fmla="*/ 2147483646 w 73"/>
                  <a:gd name="T13" fmla="*/ 2147483646 h 63"/>
                  <a:gd name="T14" fmla="*/ 2147483646 w 73"/>
                  <a:gd name="T15" fmla="*/ 2147483646 h 63"/>
                  <a:gd name="T16" fmla="*/ 2147483646 w 73"/>
                  <a:gd name="T17" fmla="*/ 2147483646 h 63"/>
                  <a:gd name="T18" fmla="*/ 2147483646 w 73"/>
                  <a:gd name="T19" fmla="*/ 2147483646 h 63"/>
                  <a:gd name="T20" fmla="*/ 2147483646 w 73"/>
                  <a:gd name="T21" fmla="*/ 2147483646 h 63"/>
                  <a:gd name="T22" fmla="*/ 2147483646 w 73"/>
                  <a:gd name="T23" fmla="*/ 2147483646 h 63"/>
                  <a:gd name="T24" fmla="*/ 2147483646 w 73"/>
                  <a:gd name="T25" fmla="*/ 2147483646 h 63"/>
                  <a:gd name="T26" fmla="*/ 2147483646 w 73"/>
                  <a:gd name="T27" fmla="*/ 2147483646 h 63"/>
                  <a:gd name="T28" fmla="*/ 2147483646 w 73"/>
                  <a:gd name="T29" fmla="*/ 2147483646 h 63"/>
                  <a:gd name="T30" fmla="*/ 2147483646 w 73"/>
                  <a:gd name="T31" fmla="*/ 2147483646 h 63"/>
                  <a:gd name="T32" fmla="*/ 2147483646 w 73"/>
                  <a:gd name="T33" fmla="*/ 2147483646 h 63"/>
                  <a:gd name="T34" fmla="*/ 2147483646 w 73"/>
                  <a:gd name="T35" fmla="*/ 2147483646 h 63"/>
                  <a:gd name="T36" fmla="*/ 2147483646 w 73"/>
                  <a:gd name="T37" fmla="*/ 2147483646 h 63"/>
                  <a:gd name="T38" fmla="*/ 2147483646 w 73"/>
                  <a:gd name="T39" fmla="*/ 2147483646 h 63"/>
                  <a:gd name="T40" fmla="*/ 0 w 73"/>
                  <a:gd name="T41" fmla="*/ 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63"/>
                  <a:gd name="T65" fmla="*/ 73 w 7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18"/>
                    </a:lnTo>
                    <a:lnTo>
                      <a:pt x="14" y="24"/>
                    </a:lnTo>
                    <a:lnTo>
                      <a:pt x="21" y="28"/>
                    </a:lnTo>
                    <a:lnTo>
                      <a:pt x="37" y="38"/>
                    </a:lnTo>
                    <a:lnTo>
                      <a:pt x="50" y="47"/>
                    </a:lnTo>
                    <a:lnTo>
                      <a:pt x="59" y="57"/>
                    </a:lnTo>
                    <a:lnTo>
                      <a:pt x="66" y="63"/>
                    </a:lnTo>
                    <a:lnTo>
                      <a:pt x="68" y="58"/>
                    </a:lnTo>
                    <a:lnTo>
                      <a:pt x="71" y="53"/>
                    </a:lnTo>
                    <a:lnTo>
                      <a:pt x="73" y="46"/>
                    </a:lnTo>
                    <a:lnTo>
                      <a:pt x="73" y="38"/>
                    </a:lnTo>
                    <a:lnTo>
                      <a:pt x="73" y="28"/>
                    </a:lnTo>
                    <a:lnTo>
                      <a:pt x="66" y="19"/>
                    </a:lnTo>
                    <a:lnTo>
                      <a:pt x="5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8" name="Freeform 40"/>
              <p:cNvSpPr>
                <a:spLocks/>
              </p:cNvSpPr>
              <p:nvPr/>
            </p:nvSpPr>
            <p:spPr bwMode="auto">
              <a:xfrm>
                <a:off x="1649413" y="4108450"/>
                <a:ext cx="122237" cy="41275"/>
              </a:xfrm>
              <a:custGeom>
                <a:avLst/>
                <a:gdLst>
                  <a:gd name="T0" fmla="*/ 2147483646 w 77"/>
                  <a:gd name="T1" fmla="*/ 2147483646 h 26"/>
                  <a:gd name="T2" fmla="*/ 2147483646 w 77"/>
                  <a:gd name="T3" fmla="*/ 2147483646 h 26"/>
                  <a:gd name="T4" fmla="*/ 2147483646 w 77"/>
                  <a:gd name="T5" fmla="*/ 2147483646 h 26"/>
                  <a:gd name="T6" fmla="*/ 2147483646 w 77"/>
                  <a:gd name="T7" fmla="*/ 2147483646 h 26"/>
                  <a:gd name="T8" fmla="*/ 2147483646 w 77"/>
                  <a:gd name="T9" fmla="*/ 2147483646 h 26"/>
                  <a:gd name="T10" fmla="*/ 2147483646 w 77"/>
                  <a:gd name="T11" fmla="*/ 2147483646 h 26"/>
                  <a:gd name="T12" fmla="*/ 2147483646 w 77"/>
                  <a:gd name="T13" fmla="*/ 2147483646 h 26"/>
                  <a:gd name="T14" fmla="*/ 0 w 77"/>
                  <a:gd name="T15" fmla="*/ 2147483646 h 26"/>
                  <a:gd name="T16" fmla="*/ 0 w 77"/>
                  <a:gd name="T17" fmla="*/ 2147483646 h 26"/>
                  <a:gd name="T18" fmla="*/ 0 w 77"/>
                  <a:gd name="T19" fmla="*/ 2147483646 h 26"/>
                  <a:gd name="T20" fmla="*/ 2147483646 w 77"/>
                  <a:gd name="T21" fmla="*/ 2147483646 h 26"/>
                  <a:gd name="T22" fmla="*/ 2147483646 w 77"/>
                  <a:gd name="T23" fmla="*/ 2147483646 h 26"/>
                  <a:gd name="T24" fmla="*/ 2147483646 w 77"/>
                  <a:gd name="T25" fmla="*/ 2147483646 h 26"/>
                  <a:gd name="T26" fmla="*/ 2147483646 w 77"/>
                  <a:gd name="T27" fmla="*/ 2147483646 h 26"/>
                  <a:gd name="T28" fmla="*/ 2147483646 w 77"/>
                  <a:gd name="T29" fmla="*/ 2147483646 h 26"/>
                  <a:gd name="T30" fmla="*/ 2147483646 w 77"/>
                  <a:gd name="T31" fmla="*/ 2147483646 h 26"/>
                  <a:gd name="T32" fmla="*/ 2147483646 w 77"/>
                  <a:gd name="T33" fmla="*/ 2147483646 h 26"/>
                  <a:gd name="T34" fmla="*/ 2147483646 w 77"/>
                  <a:gd name="T35" fmla="*/ 2147483646 h 26"/>
                  <a:gd name="T36" fmla="*/ 2147483646 w 77"/>
                  <a:gd name="T37" fmla="*/ 2147483646 h 26"/>
                  <a:gd name="T38" fmla="*/ 2147483646 w 77"/>
                  <a:gd name="T39" fmla="*/ 2147483646 h 26"/>
                  <a:gd name="T40" fmla="*/ 2147483646 w 77"/>
                  <a:gd name="T41" fmla="*/ 2147483646 h 26"/>
                  <a:gd name="T42" fmla="*/ 2147483646 w 77"/>
                  <a:gd name="T43" fmla="*/ 0 h 26"/>
                  <a:gd name="T44" fmla="*/ 2147483646 w 77"/>
                  <a:gd name="T45" fmla="*/ 2147483646 h 26"/>
                  <a:gd name="T46" fmla="*/ 2147483646 w 77"/>
                  <a:gd name="T47" fmla="*/ 2147483646 h 26"/>
                  <a:gd name="T48" fmla="*/ 2147483646 w 77"/>
                  <a:gd name="T49" fmla="*/ 2147483646 h 26"/>
                  <a:gd name="T50" fmla="*/ 2147483646 w 77"/>
                  <a:gd name="T51" fmla="*/ 2147483646 h 26"/>
                  <a:gd name="T52" fmla="*/ 2147483646 w 77"/>
                  <a:gd name="T53" fmla="*/ 2147483646 h 26"/>
                  <a:gd name="T54" fmla="*/ 2147483646 w 77"/>
                  <a:gd name="T55" fmla="*/ 2147483646 h 26"/>
                  <a:gd name="T56" fmla="*/ 2147483646 w 77"/>
                  <a:gd name="T57" fmla="*/ 2147483646 h 26"/>
                  <a:gd name="T58" fmla="*/ 2147483646 w 77"/>
                  <a:gd name="T59" fmla="*/ 2147483646 h 26"/>
                  <a:gd name="T60" fmla="*/ 2147483646 w 77"/>
                  <a:gd name="T61" fmla="*/ 2147483646 h 26"/>
                  <a:gd name="T62" fmla="*/ 2147483646 w 77"/>
                  <a:gd name="T63" fmla="*/ 2147483646 h 26"/>
                  <a:gd name="T64" fmla="*/ 2147483646 w 77"/>
                  <a:gd name="T65" fmla="*/ 2147483646 h 26"/>
                  <a:gd name="T66" fmla="*/ 2147483646 w 77"/>
                  <a:gd name="T67" fmla="*/ 2147483646 h 26"/>
                  <a:gd name="T68" fmla="*/ 2147483646 w 77"/>
                  <a:gd name="T69" fmla="*/ 2147483646 h 26"/>
                  <a:gd name="T70" fmla="*/ 2147483646 w 77"/>
                  <a:gd name="T71" fmla="*/ 2147483646 h 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26"/>
                  <a:gd name="T110" fmla="*/ 77 w 77"/>
                  <a:gd name="T111" fmla="*/ 26 h 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26">
                    <a:moveTo>
                      <a:pt x="77" y="26"/>
                    </a:moveTo>
                    <a:lnTo>
                      <a:pt x="77" y="26"/>
                    </a:lnTo>
                    <a:lnTo>
                      <a:pt x="71" y="22"/>
                    </a:lnTo>
                    <a:lnTo>
                      <a:pt x="53" y="17"/>
                    </a:lnTo>
                    <a:lnTo>
                      <a:pt x="41" y="14"/>
                    </a:lnTo>
                    <a:lnTo>
                      <a:pt x="28" y="12"/>
                    </a:lnTo>
                    <a:lnTo>
                      <a:pt x="14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9" y="4"/>
                    </a:lnTo>
                    <a:lnTo>
                      <a:pt x="66" y="7"/>
                    </a:lnTo>
                    <a:lnTo>
                      <a:pt x="73" y="12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7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39" name="Freeform 41"/>
              <p:cNvSpPr>
                <a:spLocks/>
              </p:cNvSpPr>
              <p:nvPr/>
            </p:nvSpPr>
            <p:spPr bwMode="auto">
              <a:xfrm>
                <a:off x="1476375" y="4108450"/>
                <a:ext cx="90487" cy="31750"/>
              </a:xfrm>
              <a:custGeom>
                <a:avLst/>
                <a:gdLst>
                  <a:gd name="T0" fmla="*/ 2147483646 w 57"/>
                  <a:gd name="T1" fmla="*/ 2147483646 h 20"/>
                  <a:gd name="T2" fmla="*/ 2147483646 w 57"/>
                  <a:gd name="T3" fmla="*/ 2147483646 h 20"/>
                  <a:gd name="T4" fmla="*/ 2147483646 w 57"/>
                  <a:gd name="T5" fmla="*/ 2147483646 h 20"/>
                  <a:gd name="T6" fmla="*/ 2147483646 w 57"/>
                  <a:gd name="T7" fmla="*/ 2147483646 h 20"/>
                  <a:gd name="T8" fmla="*/ 2147483646 w 57"/>
                  <a:gd name="T9" fmla="*/ 2147483646 h 20"/>
                  <a:gd name="T10" fmla="*/ 2147483646 w 57"/>
                  <a:gd name="T11" fmla="*/ 2147483646 h 20"/>
                  <a:gd name="T12" fmla="*/ 2147483646 w 57"/>
                  <a:gd name="T13" fmla="*/ 2147483646 h 20"/>
                  <a:gd name="T14" fmla="*/ 2147483646 w 57"/>
                  <a:gd name="T15" fmla="*/ 2147483646 h 20"/>
                  <a:gd name="T16" fmla="*/ 2147483646 w 57"/>
                  <a:gd name="T17" fmla="*/ 2147483646 h 20"/>
                  <a:gd name="T18" fmla="*/ 2147483646 w 57"/>
                  <a:gd name="T19" fmla="*/ 2147483646 h 20"/>
                  <a:gd name="T20" fmla="*/ 2147483646 w 57"/>
                  <a:gd name="T21" fmla="*/ 2147483646 h 20"/>
                  <a:gd name="T22" fmla="*/ 2147483646 w 57"/>
                  <a:gd name="T23" fmla="*/ 2147483646 h 20"/>
                  <a:gd name="T24" fmla="*/ 2147483646 w 57"/>
                  <a:gd name="T25" fmla="*/ 2147483646 h 20"/>
                  <a:gd name="T26" fmla="*/ 2147483646 w 57"/>
                  <a:gd name="T27" fmla="*/ 2147483646 h 20"/>
                  <a:gd name="T28" fmla="*/ 2147483646 w 57"/>
                  <a:gd name="T29" fmla="*/ 2147483646 h 20"/>
                  <a:gd name="T30" fmla="*/ 2147483646 w 57"/>
                  <a:gd name="T31" fmla="*/ 2147483646 h 20"/>
                  <a:gd name="T32" fmla="*/ 2147483646 w 57"/>
                  <a:gd name="T33" fmla="*/ 2147483646 h 20"/>
                  <a:gd name="T34" fmla="*/ 2147483646 w 57"/>
                  <a:gd name="T35" fmla="*/ 2147483646 h 20"/>
                  <a:gd name="T36" fmla="*/ 2147483646 w 57"/>
                  <a:gd name="T37" fmla="*/ 0 h 20"/>
                  <a:gd name="T38" fmla="*/ 2147483646 w 57"/>
                  <a:gd name="T39" fmla="*/ 0 h 20"/>
                  <a:gd name="T40" fmla="*/ 2147483646 w 57"/>
                  <a:gd name="T41" fmla="*/ 0 h 20"/>
                  <a:gd name="T42" fmla="*/ 2147483646 w 57"/>
                  <a:gd name="T43" fmla="*/ 2147483646 h 20"/>
                  <a:gd name="T44" fmla="*/ 2147483646 w 57"/>
                  <a:gd name="T45" fmla="*/ 2147483646 h 20"/>
                  <a:gd name="T46" fmla="*/ 2147483646 w 57"/>
                  <a:gd name="T47" fmla="*/ 2147483646 h 20"/>
                  <a:gd name="T48" fmla="*/ 2147483646 w 57"/>
                  <a:gd name="T49" fmla="*/ 2147483646 h 20"/>
                  <a:gd name="T50" fmla="*/ 0 w 57"/>
                  <a:gd name="T51" fmla="*/ 2147483646 h 20"/>
                  <a:gd name="T52" fmla="*/ 2147483646 w 57"/>
                  <a:gd name="T53" fmla="*/ 2147483646 h 20"/>
                  <a:gd name="T54" fmla="*/ 2147483646 w 57"/>
                  <a:gd name="T55" fmla="*/ 2147483646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20"/>
                  <a:gd name="T86" fmla="*/ 57 w 57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20">
                    <a:moveTo>
                      <a:pt x="3" y="20"/>
                    </a:moveTo>
                    <a:lnTo>
                      <a:pt x="3" y="20"/>
                    </a:lnTo>
                    <a:lnTo>
                      <a:pt x="7" y="17"/>
                    </a:lnTo>
                    <a:lnTo>
                      <a:pt x="16" y="13"/>
                    </a:lnTo>
                    <a:lnTo>
                      <a:pt x="28" y="12"/>
                    </a:lnTo>
                    <a:lnTo>
                      <a:pt x="41" y="12"/>
                    </a:lnTo>
                    <a:lnTo>
                      <a:pt x="50" y="13"/>
                    </a:lnTo>
                    <a:lnTo>
                      <a:pt x="57" y="14"/>
                    </a:lnTo>
                    <a:lnTo>
                      <a:pt x="57" y="9"/>
                    </a:lnTo>
                    <a:lnTo>
                      <a:pt x="55" y="6"/>
                    </a:lnTo>
                    <a:lnTo>
                      <a:pt x="53" y="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19" y="1"/>
                    </a:lnTo>
                    <a:lnTo>
                      <a:pt x="7" y="6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2" name="Freeform 42"/>
              <p:cNvSpPr>
                <a:spLocks/>
              </p:cNvSpPr>
              <p:nvPr/>
            </p:nvSpPr>
            <p:spPr bwMode="auto">
              <a:xfrm>
                <a:off x="1414950" y="3714750"/>
                <a:ext cx="507622" cy="422276"/>
              </a:xfrm>
              <a:custGeom>
                <a:avLst/>
                <a:gdLst/>
                <a:ahLst/>
                <a:cxnLst>
                  <a:cxn ang="0">
                    <a:pos x="211" y="39"/>
                  </a:cxn>
                  <a:cxn ang="0">
                    <a:pos x="211" y="39"/>
                  </a:cxn>
                  <a:cxn ang="0">
                    <a:pos x="154" y="82"/>
                  </a:cxn>
                  <a:cxn ang="0">
                    <a:pos x="109" y="120"/>
                  </a:cxn>
                  <a:cxn ang="0">
                    <a:pos x="88" y="138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50" y="184"/>
                  </a:cxn>
                  <a:cxn ang="0">
                    <a:pos x="25" y="217"/>
                  </a:cxn>
                  <a:cxn ang="0">
                    <a:pos x="7" y="244"/>
                  </a:cxn>
                  <a:cxn ang="0">
                    <a:pos x="0" y="256"/>
                  </a:cxn>
                  <a:cxn ang="0">
                    <a:pos x="0" y="256"/>
                  </a:cxn>
                  <a:cxn ang="0">
                    <a:pos x="0" y="257"/>
                  </a:cxn>
                  <a:cxn ang="0">
                    <a:pos x="2" y="257"/>
                  </a:cxn>
                  <a:cxn ang="0">
                    <a:pos x="7" y="257"/>
                  </a:cxn>
                  <a:cxn ang="0">
                    <a:pos x="23" y="253"/>
                  </a:cxn>
                  <a:cxn ang="0">
                    <a:pos x="23" y="253"/>
                  </a:cxn>
                  <a:cxn ang="0">
                    <a:pos x="36" y="248"/>
                  </a:cxn>
                  <a:cxn ang="0">
                    <a:pos x="48" y="244"/>
                  </a:cxn>
                  <a:cxn ang="0">
                    <a:pos x="63" y="242"/>
                  </a:cxn>
                  <a:cxn ang="0">
                    <a:pos x="84" y="240"/>
                  </a:cxn>
                  <a:cxn ang="0">
                    <a:pos x="109" y="238"/>
                  </a:cxn>
                  <a:cxn ang="0">
                    <a:pos x="138" y="240"/>
                  </a:cxn>
                  <a:cxn ang="0">
                    <a:pos x="175" y="242"/>
                  </a:cxn>
                  <a:cxn ang="0">
                    <a:pos x="175" y="242"/>
                  </a:cxn>
                  <a:cxn ang="0">
                    <a:pos x="229" y="248"/>
                  </a:cxn>
                  <a:cxn ang="0">
                    <a:pos x="268" y="254"/>
                  </a:cxn>
                  <a:cxn ang="0">
                    <a:pos x="288" y="259"/>
                  </a:cxn>
                  <a:cxn ang="0">
                    <a:pos x="295" y="260"/>
                  </a:cxn>
                  <a:cxn ang="0">
                    <a:pos x="320" y="266"/>
                  </a:cxn>
                  <a:cxn ang="0">
                    <a:pos x="320" y="266"/>
                  </a:cxn>
                  <a:cxn ang="0">
                    <a:pos x="311" y="201"/>
                  </a:cxn>
                  <a:cxn ang="0">
                    <a:pos x="302" y="148"/>
                  </a:cxn>
                  <a:cxn ang="0">
                    <a:pos x="293" y="107"/>
                  </a:cxn>
                  <a:cxn ang="0">
                    <a:pos x="293" y="107"/>
                  </a:cxn>
                  <a:cxn ang="0">
                    <a:pos x="290" y="93"/>
                  </a:cxn>
                  <a:cxn ang="0">
                    <a:pos x="288" y="77"/>
                  </a:cxn>
                  <a:cxn ang="0">
                    <a:pos x="288" y="48"/>
                  </a:cxn>
                  <a:cxn ang="0">
                    <a:pos x="288" y="10"/>
                  </a:cxn>
                  <a:cxn ang="0">
                    <a:pos x="288" y="10"/>
                  </a:cxn>
                  <a:cxn ang="0">
                    <a:pos x="288" y="5"/>
                  </a:cxn>
                  <a:cxn ang="0">
                    <a:pos x="288" y="3"/>
                  </a:cxn>
                  <a:cxn ang="0">
                    <a:pos x="283" y="0"/>
                  </a:cxn>
                  <a:cxn ang="0">
                    <a:pos x="277" y="1"/>
                  </a:cxn>
                  <a:cxn ang="0">
                    <a:pos x="268" y="5"/>
                  </a:cxn>
                  <a:cxn ang="0">
                    <a:pos x="254" y="12"/>
                  </a:cxn>
                  <a:cxn ang="0">
                    <a:pos x="236" y="23"/>
                  </a:cxn>
                  <a:cxn ang="0">
                    <a:pos x="211" y="39"/>
                  </a:cxn>
                  <a:cxn ang="0">
                    <a:pos x="211" y="39"/>
                  </a:cxn>
                </a:cxnLst>
                <a:rect l="0" t="0" r="r" b="b"/>
                <a:pathLst>
                  <a:path w="320" h="266">
                    <a:moveTo>
                      <a:pt x="211" y="39"/>
                    </a:moveTo>
                    <a:lnTo>
                      <a:pt x="211" y="39"/>
                    </a:lnTo>
                    <a:lnTo>
                      <a:pt x="154" y="82"/>
                    </a:lnTo>
                    <a:lnTo>
                      <a:pt x="109" y="120"/>
                    </a:lnTo>
                    <a:lnTo>
                      <a:pt x="88" y="138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50" y="184"/>
                    </a:lnTo>
                    <a:lnTo>
                      <a:pt x="25" y="217"/>
                    </a:lnTo>
                    <a:lnTo>
                      <a:pt x="7" y="24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2" y="257"/>
                    </a:lnTo>
                    <a:lnTo>
                      <a:pt x="7" y="257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36" y="248"/>
                    </a:lnTo>
                    <a:lnTo>
                      <a:pt x="48" y="244"/>
                    </a:lnTo>
                    <a:lnTo>
                      <a:pt x="63" y="242"/>
                    </a:lnTo>
                    <a:lnTo>
                      <a:pt x="84" y="240"/>
                    </a:lnTo>
                    <a:lnTo>
                      <a:pt x="109" y="238"/>
                    </a:lnTo>
                    <a:lnTo>
                      <a:pt x="138" y="240"/>
                    </a:lnTo>
                    <a:lnTo>
                      <a:pt x="175" y="242"/>
                    </a:lnTo>
                    <a:lnTo>
                      <a:pt x="175" y="242"/>
                    </a:lnTo>
                    <a:lnTo>
                      <a:pt x="229" y="248"/>
                    </a:lnTo>
                    <a:lnTo>
                      <a:pt x="268" y="254"/>
                    </a:lnTo>
                    <a:lnTo>
                      <a:pt x="288" y="259"/>
                    </a:lnTo>
                    <a:lnTo>
                      <a:pt x="295" y="260"/>
                    </a:lnTo>
                    <a:lnTo>
                      <a:pt x="320" y="266"/>
                    </a:lnTo>
                    <a:lnTo>
                      <a:pt x="320" y="266"/>
                    </a:lnTo>
                    <a:lnTo>
                      <a:pt x="311" y="201"/>
                    </a:lnTo>
                    <a:lnTo>
                      <a:pt x="302" y="14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90" y="93"/>
                    </a:lnTo>
                    <a:lnTo>
                      <a:pt x="288" y="77"/>
                    </a:lnTo>
                    <a:lnTo>
                      <a:pt x="288" y="48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8" y="5"/>
                    </a:lnTo>
                    <a:lnTo>
                      <a:pt x="288" y="3"/>
                    </a:lnTo>
                    <a:lnTo>
                      <a:pt x="283" y="0"/>
                    </a:lnTo>
                    <a:lnTo>
                      <a:pt x="277" y="1"/>
                    </a:lnTo>
                    <a:lnTo>
                      <a:pt x="268" y="5"/>
                    </a:lnTo>
                    <a:lnTo>
                      <a:pt x="254" y="12"/>
                    </a:lnTo>
                    <a:lnTo>
                      <a:pt x="236" y="23"/>
                    </a:lnTo>
                    <a:lnTo>
                      <a:pt x="211" y="39"/>
                    </a:lnTo>
                    <a:lnTo>
                      <a:pt x="211" y="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841" name="Freeform 43"/>
              <p:cNvSpPr>
                <a:spLocks/>
              </p:cNvSpPr>
              <p:nvPr/>
            </p:nvSpPr>
            <p:spPr bwMode="auto">
              <a:xfrm>
                <a:off x="1365250" y="4640263"/>
                <a:ext cx="295275" cy="173038"/>
              </a:xfrm>
              <a:custGeom>
                <a:avLst/>
                <a:gdLst>
                  <a:gd name="T0" fmla="*/ 2147483646 w 186"/>
                  <a:gd name="T1" fmla="*/ 2147483646 h 109"/>
                  <a:gd name="T2" fmla="*/ 2147483646 w 186"/>
                  <a:gd name="T3" fmla="*/ 2147483646 h 109"/>
                  <a:gd name="T4" fmla="*/ 2147483646 w 186"/>
                  <a:gd name="T5" fmla="*/ 2147483646 h 109"/>
                  <a:gd name="T6" fmla="*/ 2147483646 w 186"/>
                  <a:gd name="T7" fmla="*/ 2147483646 h 109"/>
                  <a:gd name="T8" fmla="*/ 2147483646 w 186"/>
                  <a:gd name="T9" fmla="*/ 2147483646 h 109"/>
                  <a:gd name="T10" fmla="*/ 2147483646 w 186"/>
                  <a:gd name="T11" fmla="*/ 2147483646 h 109"/>
                  <a:gd name="T12" fmla="*/ 2147483646 w 186"/>
                  <a:gd name="T13" fmla="*/ 2147483646 h 109"/>
                  <a:gd name="T14" fmla="*/ 2147483646 w 186"/>
                  <a:gd name="T15" fmla="*/ 2147483646 h 109"/>
                  <a:gd name="T16" fmla="*/ 2147483646 w 186"/>
                  <a:gd name="T17" fmla="*/ 2147483646 h 109"/>
                  <a:gd name="T18" fmla="*/ 2147483646 w 186"/>
                  <a:gd name="T19" fmla="*/ 2147483646 h 109"/>
                  <a:gd name="T20" fmla="*/ 2147483646 w 186"/>
                  <a:gd name="T21" fmla="*/ 2147483646 h 109"/>
                  <a:gd name="T22" fmla="*/ 2147483646 w 186"/>
                  <a:gd name="T23" fmla="*/ 2147483646 h 109"/>
                  <a:gd name="T24" fmla="*/ 2147483646 w 186"/>
                  <a:gd name="T25" fmla="*/ 2147483646 h 109"/>
                  <a:gd name="T26" fmla="*/ 2147483646 w 186"/>
                  <a:gd name="T27" fmla="*/ 2147483646 h 109"/>
                  <a:gd name="T28" fmla="*/ 2147483646 w 186"/>
                  <a:gd name="T29" fmla="*/ 2147483646 h 109"/>
                  <a:gd name="T30" fmla="*/ 2147483646 w 186"/>
                  <a:gd name="T31" fmla="*/ 2147483646 h 109"/>
                  <a:gd name="T32" fmla="*/ 2147483646 w 186"/>
                  <a:gd name="T33" fmla="*/ 2147483646 h 109"/>
                  <a:gd name="T34" fmla="*/ 2147483646 w 186"/>
                  <a:gd name="T35" fmla="*/ 2147483646 h 109"/>
                  <a:gd name="T36" fmla="*/ 0 w 186"/>
                  <a:gd name="T37" fmla="*/ 2147483646 h 109"/>
                  <a:gd name="T38" fmla="*/ 0 w 186"/>
                  <a:gd name="T39" fmla="*/ 2147483646 h 109"/>
                  <a:gd name="T40" fmla="*/ 2147483646 w 186"/>
                  <a:gd name="T41" fmla="*/ 2147483646 h 109"/>
                  <a:gd name="T42" fmla="*/ 2147483646 w 186"/>
                  <a:gd name="T43" fmla="*/ 2147483646 h 109"/>
                  <a:gd name="T44" fmla="*/ 2147483646 w 186"/>
                  <a:gd name="T45" fmla="*/ 2147483646 h 109"/>
                  <a:gd name="T46" fmla="*/ 2147483646 w 186"/>
                  <a:gd name="T47" fmla="*/ 2147483646 h 109"/>
                  <a:gd name="T48" fmla="*/ 2147483646 w 186"/>
                  <a:gd name="T49" fmla="*/ 2147483646 h 109"/>
                  <a:gd name="T50" fmla="*/ 2147483646 w 186"/>
                  <a:gd name="T51" fmla="*/ 2147483646 h 109"/>
                  <a:gd name="T52" fmla="*/ 2147483646 w 186"/>
                  <a:gd name="T53" fmla="*/ 2147483646 h 109"/>
                  <a:gd name="T54" fmla="*/ 2147483646 w 186"/>
                  <a:gd name="T55" fmla="*/ 2147483646 h 109"/>
                  <a:gd name="T56" fmla="*/ 2147483646 w 186"/>
                  <a:gd name="T57" fmla="*/ 2147483646 h 109"/>
                  <a:gd name="T58" fmla="*/ 2147483646 w 186"/>
                  <a:gd name="T59" fmla="*/ 2147483646 h 109"/>
                  <a:gd name="T60" fmla="*/ 2147483646 w 186"/>
                  <a:gd name="T61" fmla="*/ 2147483646 h 109"/>
                  <a:gd name="T62" fmla="*/ 2147483646 w 186"/>
                  <a:gd name="T63" fmla="*/ 2147483646 h 109"/>
                  <a:gd name="T64" fmla="*/ 2147483646 w 186"/>
                  <a:gd name="T65" fmla="*/ 2147483646 h 109"/>
                  <a:gd name="T66" fmla="*/ 2147483646 w 186"/>
                  <a:gd name="T67" fmla="*/ 2147483646 h 109"/>
                  <a:gd name="T68" fmla="*/ 2147483646 w 186"/>
                  <a:gd name="T69" fmla="*/ 2147483646 h 109"/>
                  <a:gd name="T70" fmla="*/ 2147483646 w 186"/>
                  <a:gd name="T71" fmla="*/ 2147483646 h 109"/>
                  <a:gd name="T72" fmla="*/ 2147483646 w 186"/>
                  <a:gd name="T73" fmla="*/ 2147483646 h 109"/>
                  <a:gd name="T74" fmla="*/ 2147483646 w 186"/>
                  <a:gd name="T75" fmla="*/ 2147483646 h 109"/>
                  <a:gd name="T76" fmla="*/ 2147483646 w 186"/>
                  <a:gd name="T77" fmla="*/ 2147483646 h 109"/>
                  <a:gd name="T78" fmla="*/ 2147483646 w 186"/>
                  <a:gd name="T79" fmla="*/ 2147483646 h 109"/>
                  <a:gd name="T80" fmla="*/ 2147483646 w 186"/>
                  <a:gd name="T81" fmla="*/ 2147483646 h 109"/>
                  <a:gd name="T82" fmla="*/ 2147483646 w 186"/>
                  <a:gd name="T83" fmla="*/ 2147483646 h 109"/>
                  <a:gd name="T84" fmla="*/ 2147483646 w 186"/>
                  <a:gd name="T85" fmla="*/ 2147483646 h 109"/>
                  <a:gd name="T86" fmla="*/ 2147483646 w 186"/>
                  <a:gd name="T87" fmla="*/ 2147483646 h 109"/>
                  <a:gd name="T88" fmla="*/ 2147483646 w 186"/>
                  <a:gd name="T89" fmla="*/ 2147483646 h 109"/>
                  <a:gd name="T90" fmla="*/ 2147483646 w 186"/>
                  <a:gd name="T91" fmla="*/ 0 h 109"/>
                  <a:gd name="T92" fmla="*/ 2147483646 w 186"/>
                  <a:gd name="T93" fmla="*/ 0 h 109"/>
                  <a:gd name="T94" fmla="*/ 2147483646 w 186"/>
                  <a:gd name="T95" fmla="*/ 2147483646 h 109"/>
                  <a:gd name="T96" fmla="*/ 2147483646 w 186"/>
                  <a:gd name="T97" fmla="*/ 2147483646 h 109"/>
                  <a:gd name="T98" fmla="*/ 2147483646 w 186"/>
                  <a:gd name="T99" fmla="*/ 2147483646 h 109"/>
                  <a:gd name="T100" fmla="*/ 2147483646 w 186"/>
                  <a:gd name="T101" fmla="*/ 2147483646 h 109"/>
                  <a:gd name="T102" fmla="*/ 2147483646 w 186"/>
                  <a:gd name="T103" fmla="*/ 2147483646 h 109"/>
                  <a:gd name="T104" fmla="*/ 2147483646 w 186"/>
                  <a:gd name="T105" fmla="*/ 2147483646 h 109"/>
                  <a:gd name="T106" fmla="*/ 2147483646 w 186"/>
                  <a:gd name="T107" fmla="*/ 2147483646 h 109"/>
                  <a:gd name="T108" fmla="*/ 2147483646 w 186"/>
                  <a:gd name="T109" fmla="*/ 2147483646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6"/>
                  <a:gd name="T166" fmla="*/ 0 h 109"/>
                  <a:gd name="T167" fmla="*/ 186 w 186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6" h="109">
                    <a:moveTo>
                      <a:pt x="59" y="12"/>
                    </a:moveTo>
                    <a:lnTo>
                      <a:pt x="59" y="12"/>
                    </a:lnTo>
                    <a:lnTo>
                      <a:pt x="70" y="25"/>
                    </a:lnTo>
                    <a:lnTo>
                      <a:pt x="77" y="37"/>
                    </a:lnTo>
                    <a:lnTo>
                      <a:pt x="82" y="47"/>
                    </a:lnTo>
                    <a:lnTo>
                      <a:pt x="80" y="50"/>
                    </a:lnTo>
                    <a:lnTo>
                      <a:pt x="77" y="53"/>
                    </a:lnTo>
                    <a:lnTo>
                      <a:pt x="73" y="55"/>
                    </a:lnTo>
                    <a:lnTo>
                      <a:pt x="66" y="57"/>
                    </a:lnTo>
                    <a:lnTo>
                      <a:pt x="52" y="61"/>
                    </a:lnTo>
                    <a:lnTo>
                      <a:pt x="39" y="62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6" y="70"/>
                    </a:lnTo>
                    <a:lnTo>
                      <a:pt x="9" y="75"/>
                    </a:lnTo>
                    <a:lnTo>
                      <a:pt x="2" y="80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5" y="99"/>
                    </a:lnTo>
                    <a:lnTo>
                      <a:pt x="7" y="101"/>
                    </a:lnTo>
                    <a:lnTo>
                      <a:pt x="12" y="104"/>
                    </a:lnTo>
                    <a:lnTo>
                      <a:pt x="25" y="107"/>
                    </a:lnTo>
                    <a:lnTo>
                      <a:pt x="43" y="109"/>
                    </a:lnTo>
                    <a:lnTo>
                      <a:pt x="61" y="109"/>
                    </a:lnTo>
                    <a:lnTo>
                      <a:pt x="82" y="108"/>
                    </a:lnTo>
                    <a:lnTo>
                      <a:pt x="100" y="105"/>
                    </a:lnTo>
                    <a:lnTo>
                      <a:pt x="118" y="100"/>
                    </a:lnTo>
                    <a:lnTo>
                      <a:pt x="132" y="94"/>
                    </a:lnTo>
                    <a:lnTo>
                      <a:pt x="152" y="82"/>
                    </a:lnTo>
                    <a:lnTo>
                      <a:pt x="168" y="75"/>
                    </a:lnTo>
                    <a:lnTo>
                      <a:pt x="179" y="72"/>
                    </a:lnTo>
                    <a:lnTo>
                      <a:pt x="184" y="70"/>
                    </a:lnTo>
                    <a:lnTo>
                      <a:pt x="186" y="63"/>
                    </a:lnTo>
                    <a:lnTo>
                      <a:pt x="186" y="60"/>
                    </a:lnTo>
                    <a:lnTo>
                      <a:pt x="184" y="56"/>
                    </a:lnTo>
                    <a:lnTo>
                      <a:pt x="175" y="43"/>
                    </a:lnTo>
                    <a:lnTo>
                      <a:pt x="170" y="37"/>
                    </a:lnTo>
                    <a:lnTo>
                      <a:pt x="170" y="31"/>
                    </a:lnTo>
                    <a:lnTo>
                      <a:pt x="168" y="0"/>
                    </a:lnTo>
                    <a:lnTo>
                      <a:pt x="161" y="4"/>
                    </a:lnTo>
                    <a:lnTo>
                      <a:pt x="154" y="8"/>
                    </a:lnTo>
                    <a:lnTo>
                      <a:pt x="141" y="11"/>
                    </a:lnTo>
                    <a:lnTo>
                      <a:pt x="127" y="13"/>
                    </a:lnTo>
                    <a:lnTo>
                      <a:pt x="107" y="15"/>
                    </a:lnTo>
                    <a:lnTo>
                      <a:pt x="86" y="1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2" name="Freeform 44"/>
              <p:cNvSpPr>
                <a:spLocks/>
              </p:cNvSpPr>
              <p:nvPr/>
            </p:nvSpPr>
            <p:spPr bwMode="auto">
              <a:xfrm>
                <a:off x="1733550" y="4657725"/>
                <a:ext cx="225425" cy="195263"/>
              </a:xfrm>
              <a:custGeom>
                <a:avLst/>
                <a:gdLst>
                  <a:gd name="T0" fmla="*/ 0 w 142"/>
                  <a:gd name="T1" fmla="*/ 2147483646 h 123"/>
                  <a:gd name="T2" fmla="*/ 0 w 142"/>
                  <a:gd name="T3" fmla="*/ 2147483646 h 123"/>
                  <a:gd name="T4" fmla="*/ 2147483646 w 142"/>
                  <a:gd name="T5" fmla="*/ 2147483646 h 123"/>
                  <a:gd name="T6" fmla="*/ 2147483646 w 142"/>
                  <a:gd name="T7" fmla="*/ 2147483646 h 123"/>
                  <a:gd name="T8" fmla="*/ 2147483646 w 142"/>
                  <a:gd name="T9" fmla="*/ 2147483646 h 123"/>
                  <a:gd name="T10" fmla="*/ 2147483646 w 142"/>
                  <a:gd name="T11" fmla="*/ 2147483646 h 123"/>
                  <a:gd name="T12" fmla="*/ 2147483646 w 142"/>
                  <a:gd name="T13" fmla="*/ 2147483646 h 123"/>
                  <a:gd name="T14" fmla="*/ 2147483646 w 142"/>
                  <a:gd name="T15" fmla="*/ 2147483646 h 123"/>
                  <a:gd name="T16" fmla="*/ 2147483646 w 142"/>
                  <a:gd name="T17" fmla="*/ 2147483646 h 123"/>
                  <a:gd name="T18" fmla="*/ 2147483646 w 142"/>
                  <a:gd name="T19" fmla="*/ 2147483646 h 123"/>
                  <a:gd name="T20" fmla="*/ 2147483646 w 142"/>
                  <a:gd name="T21" fmla="*/ 0 h 123"/>
                  <a:gd name="T22" fmla="*/ 2147483646 w 142"/>
                  <a:gd name="T23" fmla="*/ 0 h 123"/>
                  <a:gd name="T24" fmla="*/ 2147483646 w 142"/>
                  <a:gd name="T25" fmla="*/ 2147483646 h 123"/>
                  <a:gd name="T26" fmla="*/ 2147483646 w 142"/>
                  <a:gd name="T27" fmla="*/ 2147483646 h 123"/>
                  <a:gd name="T28" fmla="*/ 2147483646 w 142"/>
                  <a:gd name="T29" fmla="*/ 2147483646 h 123"/>
                  <a:gd name="T30" fmla="*/ 2147483646 w 142"/>
                  <a:gd name="T31" fmla="*/ 2147483646 h 123"/>
                  <a:gd name="T32" fmla="*/ 2147483646 w 142"/>
                  <a:gd name="T33" fmla="*/ 2147483646 h 123"/>
                  <a:gd name="T34" fmla="*/ 2147483646 w 142"/>
                  <a:gd name="T35" fmla="*/ 2147483646 h 123"/>
                  <a:gd name="T36" fmla="*/ 2147483646 w 142"/>
                  <a:gd name="T37" fmla="*/ 2147483646 h 123"/>
                  <a:gd name="T38" fmla="*/ 2147483646 w 142"/>
                  <a:gd name="T39" fmla="*/ 2147483646 h 123"/>
                  <a:gd name="T40" fmla="*/ 2147483646 w 142"/>
                  <a:gd name="T41" fmla="*/ 2147483646 h 123"/>
                  <a:gd name="T42" fmla="*/ 2147483646 w 142"/>
                  <a:gd name="T43" fmla="*/ 2147483646 h 123"/>
                  <a:gd name="T44" fmla="*/ 2147483646 w 142"/>
                  <a:gd name="T45" fmla="*/ 2147483646 h 123"/>
                  <a:gd name="T46" fmla="*/ 2147483646 w 142"/>
                  <a:gd name="T47" fmla="*/ 2147483646 h 123"/>
                  <a:gd name="T48" fmla="*/ 2147483646 w 142"/>
                  <a:gd name="T49" fmla="*/ 2147483646 h 123"/>
                  <a:gd name="T50" fmla="*/ 2147483646 w 142"/>
                  <a:gd name="T51" fmla="*/ 2147483646 h 123"/>
                  <a:gd name="T52" fmla="*/ 2147483646 w 142"/>
                  <a:gd name="T53" fmla="*/ 2147483646 h 123"/>
                  <a:gd name="T54" fmla="*/ 2147483646 w 142"/>
                  <a:gd name="T55" fmla="*/ 2147483646 h 123"/>
                  <a:gd name="T56" fmla="*/ 2147483646 w 142"/>
                  <a:gd name="T57" fmla="*/ 2147483646 h 123"/>
                  <a:gd name="T58" fmla="*/ 2147483646 w 142"/>
                  <a:gd name="T59" fmla="*/ 2147483646 h 123"/>
                  <a:gd name="T60" fmla="*/ 2147483646 w 142"/>
                  <a:gd name="T61" fmla="*/ 2147483646 h 123"/>
                  <a:gd name="T62" fmla="*/ 2147483646 w 142"/>
                  <a:gd name="T63" fmla="*/ 2147483646 h 123"/>
                  <a:gd name="T64" fmla="*/ 2147483646 w 142"/>
                  <a:gd name="T65" fmla="*/ 2147483646 h 123"/>
                  <a:gd name="T66" fmla="*/ 2147483646 w 142"/>
                  <a:gd name="T67" fmla="*/ 2147483646 h 123"/>
                  <a:gd name="T68" fmla="*/ 2147483646 w 142"/>
                  <a:gd name="T69" fmla="*/ 2147483646 h 123"/>
                  <a:gd name="T70" fmla="*/ 2147483646 w 142"/>
                  <a:gd name="T71" fmla="*/ 2147483646 h 123"/>
                  <a:gd name="T72" fmla="*/ 2147483646 w 142"/>
                  <a:gd name="T73" fmla="*/ 2147483646 h 123"/>
                  <a:gd name="T74" fmla="*/ 2147483646 w 142"/>
                  <a:gd name="T75" fmla="*/ 2147483646 h 123"/>
                  <a:gd name="T76" fmla="*/ 2147483646 w 142"/>
                  <a:gd name="T77" fmla="*/ 2147483646 h 123"/>
                  <a:gd name="T78" fmla="*/ 2147483646 w 142"/>
                  <a:gd name="T79" fmla="*/ 2147483646 h 123"/>
                  <a:gd name="T80" fmla="*/ 2147483646 w 142"/>
                  <a:gd name="T81" fmla="*/ 2147483646 h 123"/>
                  <a:gd name="T82" fmla="*/ 2147483646 w 142"/>
                  <a:gd name="T83" fmla="*/ 2147483646 h 123"/>
                  <a:gd name="T84" fmla="*/ 2147483646 w 142"/>
                  <a:gd name="T85" fmla="*/ 2147483646 h 123"/>
                  <a:gd name="T86" fmla="*/ 2147483646 w 142"/>
                  <a:gd name="T87" fmla="*/ 2147483646 h 123"/>
                  <a:gd name="T88" fmla="*/ 2147483646 w 142"/>
                  <a:gd name="T89" fmla="*/ 2147483646 h 123"/>
                  <a:gd name="T90" fmla="*/ 2147483646 w 142"/>
                  <a:gd name="T91" fmla="*/ 2147483646 h 123"/>
                  <a:gd name="T92" fmla="*/ 2147483646 w 142"/>
                  <a:gd name="T93" fmla="*/ 2147483646 h 123"/>
                  <a:gd name="T94" fmla="*/ 2147483646 w 142"/>
                  <a:gd name="T95" fmla="*/ 2147483646 h 123"/>
                  <a:gd name="T96" fmla="*/ 2147483646 w 142"/>
                  <a:gd name="T97" fmla="*/ 2147483646 h 123"/>
                  <a:gd name="T98" fmla="*/ 2147483646 w 142"/>
                  <a:gd name="T99" fmla="*/ 2147483646 h 123"/>
                  <a:gd name="T100" fmla="*/ 2147483646 w 142"/>
                  <a:gd name="T101" fmla="*/ 2147483646 h 123"/>
                  <a:gd name="T102" fmla="*/ 2147483646 w 142"/>
                  <a:gd name="T103" fmla="*/ 2147483646 h 123"/>
                  <a:gd name="T104" fmla="*/ 0 w 142"/>
                  <a:gd name="T105" fmla="*/ 2147483646 h 123"/>
                  <a:gd name="T106" fmla="*/ 0 w 142"/>
                  <a:gd name="T107" fmla="*/ 2147483646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"/>
                  <a:gd name="T163" fmla="*/ 0 h 123"/>
                  <a:gd name="T164" fmla="*/ 142 w 142"/>
                  <a:gd name="T165" fmla="*/ 123 h 1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" h="123">
                    <a:moveTo>
                      <a:pt x="0" y="4"/>
                    </a:moveTo>
                    <a:lnTo>
                      <a:pt x="0" y="4"/>
                    </a:lnTo>
                    <a:lnTo>
                      <a:pt x="11" y="6"/>
                    </a:lnTo>
                    <a:lnTo>
                      <a:pt x="24" y="8"/>
                    </a:lnTo>
                    <a:lnTo>
                      <a:pt x="40" y="10"/>
                    </a:lnTo>
                    <a:lnTo>
                      <a:pt x="58" y="11"/>
                    </a:lnTo>
                    <a:lnTo>
                      <a:pt x="79" y="10"/>
                    </a:lnTo>
                    <a:lnTo>
                      <a:pt x="90" y="8"/>
                    </a:lnTo>
                    <a:lnTo>
                      <a:pt x="102" y="6"/>
                    </a:lnTo>
                    <a:lnTo>
                      <a:pt x="111" y="4"/>
                    </a:lnTo>
                    <a:lnTo>
                      <a:pt x="122" y="0"/>
                    </a:lnTo>
                    <a:lnTo>
                      <a:pt x="113" y="17"/>
                    </a:lnTo>
                    <a:lnTo>
                      <a:pt x="104" y="44"/>
                    </a:lnTo>
                    <a:lnTo>
                      <a:pt x="104" y="51"/>
                    </a:lnTo>
                    <a:lnTo>
                      <a:pt x="104" y="57"/>
                    </a:lnTo>
                    <a:lnTo>
                      <a:pt x="106" y="63"/>
                    </a:lnTo>
                    <a:lnTo>
                      <a:pt x="111" y="68"/>
                    </a:lnTo>
                    <a:lnTo>
                      <a:pt x="127" y="83"/>
                    </a:lnTo>
                    <a:lnTo>
                      <a:pt x="136" y="91"/>
                    </a:lnTo>
                    <a:lnTo>
                      <a:pt x="140" y="97"/>
                    </a:lnTo>
                    <a:lnTo>
                      <a:pt x="142" y="104"/>
                    </a:lnTo>
                    <a:lnTo>
                      <a:pt x="140" y="108"/>
                    </a:lnTo>
                    <a:lnTo>
                      <a:pt x="138" y="112"/>
                    </a:lnTo>
                    <a:lnTo>
                      <a:pt x="136" y="115"/>
                    </a:lnTo>
                    <a:lnTo>
                      <a:pt x="129" y="117"/>
                    </a:lnTo>
                    <a:lnTo>
                      <a:pt x="122" y="120"/>
                    </a:lnTo>
                    <a:lnTo>
                      <a:pt x="113" y="121"/>
                    </a:lnTo>
                    <a:lnTo>
                      <a:pt x="102" y="122"/>
                    </a:lnTo>
                    <a:lnTo>
                      <a:pt x="88" y="123"/>
                    </a:lnTo>
                    <a:lnTo>
                      <a:pt x="72" y="122"/>
                    </a:lnTo>
                    <a:lnTo>
                      <a:pt x="56" y="121"/>
                    </a:lnTo>
                    <a:lnTo>
                      <a:pt x="40" y="119"/>
                    </a:lnTo>
                    <a:lnTo>
                      <a:pt x="27" y="114"/>
                    </a:lnTo>
                    <a:lnTo>
                      <a:pt x="15" y="108"/>
                    </a:lnTo>
                    <a:lnTo>
                      <a:pt x="13" y="104"/>
                    </a:lnTo>
                    <a:lnTo>
                      <a:pt x="9" y="101"/>
                    </a:lnTo>
                    <a:lnTo>
                      <a:pt x="9" y="96"/>
                    </a:lnTo>
                    <a:lnTo>
                      <a:pt x="11" y="90"/>
                    </a:lnTo>
                    <a:lnTo>
                      <a:pt x="13" y="82"/>
                    </a:lnTo>
                    <a:lnTo>
                      <a:pt x="13" y="75"/>
                    </a:lnTo>
                    <a:lnTo>
                      <a:pt x="11" y="65"/>
                    </a:lnTo>
                    <a:lnTo>
                      <a:pt x="13" y="55"/>
                    </a:lnTo>
                    <a:lnTo>
                      <a:pt x="13" y="45"/>
                    </a:lnTo>
                    <a:lnTo>
                      <a:pt x="11" y="3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3" name="Freeform 45"/>
              <p:cNvSpPr>
                <a:spLocks/>
              </p:cNvSpPr>
              <p:nvPr/>
            </p:nvSpPr>
            <p:spPr bwMode="auto">
              <a:xfrm>
                <a:off x="1462088" y="4260850"/>
                <a:ext cx="119062" cy="92075"/>
              </a:xfrm>
              <a:custGeom>
                <a:avLst/>
                <a:gdLst>
                  <a:gd name="T0" fmla="*/ 2147483646 w 75"/>
                  <a:gd name="T1" fmla="*/ 2147483646 h 58"/>
                  <a:gd name="T2" fmla="*/ 2147483646 w 75"/>
                  <a:gd name="T3" fmla="*/ 2147483646 h 58"/>
                  <a:gd name="T4" fmla="*/ 2147483646 w 75"/>
                  <a:gd name="T5" fmla="*/ 2147483646 h 58"/>
                  <a:gd name="T6" fmla="*/ 2147483646 w 75"/>
                  <a:gd name="T7" fmla="*/ 2147483646 h 58"/>
                  <a:gd name="T8" fmla="*/ 2147483646 w 75"/>
                  <a:gd name="T9" fmla="*/ 2147483646 h 58"/>
                  <a:gd name="T10" fmla="*/ 2147483646 w 75"/>
                  <a:gd name="T11" fmla="*/ 2147483646 h 58"/>
                  <a:gd name="T12" fmla="*/ 2147483646 w 75"/>
                  <a:gd name="T13" fmla="*/ 2147483646 h 58"/>
                  <a:gd name="T14" fmla="*/ 2147483646 w 75"/>
                  <a:gd name="T15" fmla="*/ 2147483646 h 58"/>
                  <a:gd name="T16" fmla="*/ 2147483646 w 75"/>
                  <a:gd name="T17" fmla="*/ 2147483646 h 58"/>
                  <a:gd name="T18" fmla="*/ 2147483646 w 75"/>
                  <a:gd name="T19" fmla="*/ 2147483646 h 58"/>
                  <a:gd name="T20" fmla="*/ 2147483646 w 75"/>
                  <a:gd name="T21" fmla="*/ 2147483646 h 58"/>
                  <a:gd name="T22" fmla="*/ 0 w 75"/>
                  <a:gd name="T23" fmla="*/ 2147483646 h 58"/>
                  <a:gd name="T24" fmla="*/ 2147483646 w 75"/>
                  <a:gd name="T25" fmla="*/ 2147483646 h 58"/>
                  <a:gd name="T26" fmla="*/ 2147483646 w 75"/>
                  <a:gd name="T27" fmla="*/ 2147483646 h 58"/>
                  <a:gd name="T28" fmla="*/ 2147483646 w 75"/>
                  <a:gd name="T29" fmla="*/ 2147483646 h 58"/>
                  <a:gd name="T30" fmla="*/ 2147483646 w 75"/>
                  <a:gd name="T31" fmla="*/ 2147483646 h 58"/>
                  <a:gd name="T32" fmla="*/ 2147483646 w 75"/>
                  <a:gd name="T33" fmla="*/ 2147483646 h 58"/>
                  <a:gd name="T34" fmla="*/ 2147483646 w 75"/>
                  <a:gd name="T35" fmla="*/ 2147483646 h 58"/>
                  <a:gd name="T36" fmla="*/ 2147483646 w 75"/>
                  <a:gd name="T37" fmla="*/ 2147483646 h 58"/>
                  <a:gd name="T38" fmla="*/ 2147483646 w 75"/>
                  <a:gd name="T39" fmla="*/ 2147483646 h 58"/>
                  <a:gd name="T40" fmla="*/ 2147483646 w 75"/>
                  <a:gd name="T41" fmla="*/ 2147483646 h 58"/>
                  <a:gd name="T42" fmla="*/ 2147483646 w 75"/>
                  <a:gd name="T43" fmla="*/ 2147483646 h 58"/>
                  <a:gd name="T44" fmla="*/ 2147483646 w 75"/>
                  <a:gd name="T45" fmla="*/ 2147483646 h 58"/>
                  <a:gd name="T46" fmla="*/ 2147483646 w 75"/>
                  <a:gd name="T47" fmla="*/ 2147483646 h 58"/>
                  <a:gd name="T48" fmla="*/ 2147483646 w 75"/>
                  <a:gd name="T49" fmla="*/ 2147483646 h 58"/>
                  <a:gd name="T50" fmla="*/ 2147483646 w 75"/>
                  <a:gd name="T51" fmla="*/ 2147483646 h 58"/>
                  <a:gd name="T52" fmla="*/ 2147483646 w 75"/>
                  <a:gd name="T53" fmla="*/ 2147483646 h 58"/>
                  <a:gd name="T54" fmla="*/ 2147483646 w 75"/>
                  <a:gd name="T55" fmla="*/ 2147483646 h 58"/>
                  <a:gd name="T56" fmla="*/ 2147483646 w 75"/>
                  <a:gd name="T57" fmla="*/ 2147483646 h 58"/>
                  <a:gd name="T58" fmla="*/ 2147483646 w 75"/>
                  <a:gd name="T59" fmla="*/ 2147483646 h 58"/>
                  <a:gd name="T60" fmla="*/ 2147483646 w 75"/>
                  <a:gd name="T61" fmla="*/ 2147483646 h 58"/>
                  <a:gd name="T62" fmla="*/ 2147483646 w 75"/>
                  <a:gd name="T63" fmla="*/ 0 h 58"/>
                  <a:gd name="T64" fmla="*/ 2147483646 w 75"/>
                  <a:gd name="T65" fmla="*/ 0 h 58"/>
                  <a:gd name="T66" fmla="*/ 2147483646 w 75"/>
                  <a:gd name="T67" fmla="*/ 0 h 58"/>
                  <a:gd name="T68" fmla="*/ 2147483646 w 75"/>
                  <a:gd name="T69" fmla="*/ 0 h 58"/>
                  <a:gd name="T70" fmla="*/ 2147483646 w 75"/>
                  <a:gd name="T71" fmla="*/ 0 h 58"/>
                  <a:gd name="T72" fmla="*/ 2147483646 w 75"/>
                  <a:gd name="T73" fmla="*/ 0 h 58"/>
                  <a:gd name="T74" fmla="*/ 2147483646 w 75"/>
                  <a:gd name="T75" fmla="*/ 2147483646 h 58"/>
                  <a:gd name="T76" fmla="*/ 2147483646 w 75"/>
                  <a:gd name="T77" fmla="*/ 2147483646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"/>
                  <a:gd name="T118" fmla="*/ 0 h 58"/>
                  <a:gd name="T119" fmla="*/ 75 w 75"/>
                  <a:gd name="T120" fmla="*/ 58 h 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" h="58">
                    <a:moveTo>
                      <a:pt x="71" y="1"/>
                    </a:moveTo>
                    <a:lnTo>
                      <a:pt x="71" y="1"/>
                    </a:lnTo>
                    <a:lnTo>
                      <a:pt x="64" y="1"/>
                    </a:lnTo>
                    <a:lnTo>
                      <a:pt x="55" y="5"/>
                    </a:lnTo>
                    <a:lnTo>
                      <a:pt x="39" y="9"/>
                    </a:lnTo>
                    <a:lnTo>
                      <a:pt x="25" y="14"/>
                    </a:lnTo>
                    <a:lnTo>
                      <a:pt x="14" y="20"/>
                    </a:lnTo>
                    <a:lnTo>
                      <a:pt x="7" y="25"/>
                    </a:lnTo>
                    <a:lnTo>
                      <a:pt x="5" y="28"/>
                    </a:lnTo>
                    <a:lnTo>
                      <a:pt x="0" y="38"/>
                    </a:lnTo>
                    <a:lnTo>
                      <a:pt x="3" y="47"/>
                    </a:lnTo>
                    <a:lnTo>
                      <a:pt x="5" y="57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7" y="32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3" y="19"/>
                    </a:lnTo>
                    <a:lnTo>
                      <a:pt x="37" y="14"/>
                    </a:lnTo>
                    <a:lnTo>
                      <a:pt x="48" y="11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4" name="Freeform 46"/>
              <p:cNvSpPr>
                <a:spLocks/>
              </p:cNvSpPr>
              <p:nvPr/>
            </p:nvSpPr>
            <p:spPr bwMode="auto">
              <a:xfrm>
                <a:off x="1624013" y="4260850"/>
                <a:ext cx="144462" cy="80963"/>
              </a:xfrm>
              <a:custGeom>
                <a:avLst/>
                <a:gdLst>
                  <a:gd name="T0" fmla="*/ 0 w 91"/>
                  <a:gd name="T1" fmla="*/ 2147483646 h 51"/>
                  <a:gd name="T2" fmla="*/ 0 w 91"/>
                  <a:gd name="T3" fmla="*/ 2147483646 h 51"/>
                  <a:gd name="T4" fmla="*/ 2147483646 w 91"/>
                  <a:gd name="T5" fmla="*/ 2147483646 h 51"/>
                  <a:gd name="T6" fmla="*/ 2147483646 w 91"/>
                  <a:gd name="T7" fmla="*/ 2147483646 h 51"/>
                  <a:gd name="T8" fmla="*/ 2147483646 w 91"/>
                  <a:gd name="T9" fmla="*/ 2147483646 h 51"/>
                  <a:gd name="T10" fmla="*/ 2147483646 w 91"/>
                  <a:gd name="T11" fmla="*/ 2147483646 h 51"/>
                  <a:gd name="T12" fmla="*/ 2147483646 w 91"/>
                  <a:gd name="T13" fmla="*/ 2147483646 h 51"/>
                  <a:gd name="T14" fmla="*/ 2147483646 w 91"/>
                  <a:gd name="T15" fmla="*/ 2147483646 h 51"/>
                  <a:gd name="T16" fmla="*/ 2147483646 w 91"/>
                  <a:gd name="T17" fmla="*/ 2147483646 h 51"/>
                  <a:gd name="T18" fmla="*/ 2147483646 w 91"/>
                  <a:gd name="T19" fmla="*/ 2147483646 h 51"/>
                  <a:gd name="T20" fmla="*/ 2147483646 w 91"/>
                  <a:gd name="T21" fmla="*/ 2147483646 h 51"/>
                  <a:gd name="T22" fmla="*/ 2147483646 w 91"/>
                  <a:gd name="T23" fmla="*/ 2147483646 h 51"/>
                  <a:gd name="T24" fmla="*/ 2147483646 w 91"/>
                  <a:gd name="T25" fmla="*/ 2147483646 h 51"/>
                  <a:gd name="T26" fmla="*/ 2147483646 w 91"/>
                  <a:gd name="T27" fmla="*/ 2147483646 h 51"/>
                  <a:gd name="T28" fmla="*/ 2147483646 w 91"/>
                  <a:gd name="T29" fmla="*/ 2147483646 h 51"/>
                  <a:gd name="T30" fmla="*/ 2147483646 w 91"/>
                  <a:gd name="T31" fmla="*/ 2147483646 h 51"/>
                  <a:gd name="T32" fmla="*/ 2147483646 w 91"/>
                  <a:gd name="T33" fmla="*/ 2147483646 h 51"/>
                  <a:gd name="T34" fmla="*/ 2147483646 w 91"/>
                  <a:gd name="T35" fmla="*/ 2147483646 h 51"/>
                  <a:gd name="T36" fmla="*/ 2147483646 w 91"/>
                  <a:gd name="T37" fmla="*/ 2147483646 h 51"/>
                  <a:gd name="T38" fmla="*/ 2147483646 w 91"/>
                  <a:gd name="T39" fmla="*/ 2147483646 h 51"/>
                  <a:gd name="T40" fmla="*/ 2147483646 w 91"/>
                  <a:gd name="T41" fmla="*/ 2147483646 h 51"/>
                  <a:gd name="T42" fmla="*/ 2147483646 w 91"/>
                  <a:gd name="T43" fmla="*/ 0 h 51"/>
                  <a:gd name="T44" fmla="*/ 2147483646 w 91"/>
                  <a:gd name="T45" fmla="*/ 0 h 51"/>
                  <a:gd name="T46" fmla="*/ 0 w 91"/>
                  <a:gd name="T47" fmla="*/ 0 h 51"/>
                  <a:gd name="T48" fmla="*/ 0 w 91"/>
                  <a:gd name="T49" fmla="*/ 2147483646 h 51"/>
                  <a:gd name="T50" fmla="*/ 0 w 91"/>
                  <a:gd name="T51" fmla="*/ 2147483646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1"/>
                  <a:gd name="T80" fmla="*/ 91 w 91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1">
                    <a:moveTo>
                      <a:pt x="0" y="1"/>
                    </a:moveTo>
                    <a:lnTo>
                      <a:pt x="0" y="1"/>
                    </a:lnTo>
                    <a:lnTo>
                      <a:pt x="32" y="11"/>
                    </a:lnTo>
                    <a:lnTo>
                      <a:pt x="46" y="15"/>
                    </a:lnTo>
                    <a:lnTo>
                      <a:pt x="59" y="23"/>
                    </a:lnTo>
                    <a:lnTo>
                      <a:pt x="69" y="28"/>
                    </a:lnTo>
                    <a:lnTo>
                      <a:pt x="75" y="36"/>
                    </a:lnTo>
                    <a:lnTo>
                      <a:pt x="82" y="43"/>
                    </a:lnTo>
                    <a:lnTo>
                      <a:pt x="87" y="50"/>
                    </a:lnTo>
                    <a:lnTo>
                      <a:pt x="89" y="51"/>
                    </a:lnTo>
                    <a:lnTo>
                      <a:pt x="91" y="50"/>
                    </a:lnTo>
                    <a:lnTo>
                      <a:pt x="84" y="41"/>
                    </a:lnTo>
                    <a:lnTo>
                      <a:pt x="78" y="33"/>
                    </a:lnTo>
                    <a:lnTo>
                      <a:pt x="69" y="25"/>
                    </a:lnTo>
                    <a:lnTo>
                      <a:pt x="59" y="18"/>
                    </a:lnTo>
                    <a:lnTo>
                      <a:pt x="48" y="12"/>
                    </a:lnTo>
                    <a:lnTo>
                      <a:pt x="34" y="7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5" name="Freeform 47"/>
              <p:cNvSpPr>
                <a:spLocks/>
              </p:cNvSpPr>
              <p:nvPr/>
            </p:nvSpPr>
            <p:spPr bwMode="auto">
              <a:xfrm>
                <a:off x="1393825" y="4219575"/>
                <a:ext cx="122237" cy="171450"/>
              </a:xfrm>
              <a:custGeom>
                <a:avLst/>
                <a:gdLst>
                  <a:gd name="T0" fmla="*/ 2147483646 w 77"/>
                  <a:gd name="T1" fmla="*/ 0 h 108"/>
                  <a:gd name="T2" fmla="*/ 2147483646 w 77"/>
                  <a:gd name="T3" fmla="*/ 0 h 108"/>
                  <a:gd name="T4" fmla="*/ 2147483646 w 77"/>
                  <a:gd name="T5" fmla="*/ 2147483646 h 108"/>
                  <a:gd name="T6" fmla="*/ 2147483646 w 77"/>
                  <a:gd name="T7" fmla="*/ 2147483646 h 108"/>
                  <a:gd name="T8" fmla="*/ 2147483646 w 77"/>
                  <a:gd name="T9" fmla="*/ 2147483646 h 108"/>
                  <a:gd name="T10" fmla="*/ 2147483646 w 77"/>
                  <a:gd name="T11" fmla="*/ 2147483646 h 108"/>
                  <a:gd name="T12" fmla="*/ 2147483646 w 77"/>
                  <a:gd name="T13" fmla="*/ 2147483646 h 108"/>
                  <a:gd name="T14" fmla="*/ 2147483646 w 77"/>
                  <a:gd name="T15" fmla="*/ 2147483646 h 108"/>
                  <a:gd name="T16" fmla="*/ 2147483646 w 77"/>
                  <a:gd name="T17" fmla="*/ 2147483646 h 108"/>
                  <a:gd name="T18" fmla="*/ 2147483646 w 77"/>
                  <a:gd name="T19" fmla="*/ 2147483646 h 108"/>
                  <a:gd name="T20" fmla="*/ 2147483646 w 77"/>
                  <a:gd name="T21" fmla="*/ 2147483646 h 108"/>
                  <a:gd name="T22" fmla="*/ 2147483646 w 77"/>
                  <a:gd name="T23" fmla="*/ 2147483646 h 108"/>
                  <a:gd name="T24" fmla="*/ 0 w 77"/>
                  <a:gd name="T25" fmla="*/ 2147483646 h 108"/>
                  <a:gd name="T26" fmla="*/ 0 w 77"/>
                  <a:gd name="T27" fmla="*/ 2147483646 h 108"/>
                  <a:gd name="T28" fmla="*/ 0 w 77"/>
                  <a:gd name="T29" fmla="*/ 2147483646 h 108"/>
                  <a:gd name="T30" fmla="*/ 2147483646 w 77"/>
                  <a:gd name="T31" fmla="*/ 2147483646 h 108"/>
                  <a:gd name="T32" fmla="*/ 2147483646 w 77"/>
                  <a:gd name="T33" fmla="*/ 2147483646 h 108"/>
                  <a:gd name="T34" fmla="*/ 2147483646 w 77"/>
                  <a:gd name="T35" fmla="*/ 2147483646 h 108"/>
                  <a:gd name="T36" fmla="*/ 2147483646 w 77"/>
                  <a:gd name="T37" fmla="*/ 2147483646 h 108"/>
                  <a:gd name="T38" fmla="*/ 2147483646 w 77"/>
                  <a:gd name="T39" fmla="*/ 2147483646 h 108"/>
                  <a:gd name="T40" fmla="*/ 2147483646 w 77"/>
                  <a:gd name="T41" fmla="*/ 2147483646 h 108"/>
                  <a:gd name="T42" fmla="*/ 2147483646 w 77"/>
                  <a:gd name="T43" fmla="*/ 2147483646 h 108"/>
                  <a:gd name="T44" fmla="*/ 2147483646 w 77"/>
                  <a:gd name="T45" fmla="*/ 2147483646 h 108"/>
                  <a:gd name="T46" fmla="*/ 2147483646 w 77"/>
                  <a:gd name="T47" fmla="*/ 2147483646 h 108"/>
                  <a:gd name="T48" fmla="*/ 2147483646 w 77"/>
                  <a:gd name="T49" fmla="*/ 2147483646 h 108"/>
                  <a:gd name="T50" fmla="*/ 2147483646 w 77"/>
                  <a:gd name="T51" fmla="*/ 2147483646 h 108"/>
                  <a:gd name="T52" fmla="*/ 2147483646 w 77"/>
                  <a:gd name="T53" fmla="*/ 2147483646 h 108"/>
                  <a:gd name="T54" fmla="*/ 2147483646 w 77"/>
                  <a:gd name="T55" fmla="*/ 2147483646 h 108"/>
                  <a:gd name="T56" fmla="*/ 2147483646 w 77"/>
                  <a:gd name="T57" fmla="*/ 2147483646 h 108"/>
                  <a:gd name="T58" fmla="*/ 2147483646 w 77"/>
                  <a:gd name="T59" fmla="*/ 2147483646 h 108"/>
                  <a:gd name="T60" fmla="*/ 2147483646 w 77"/>
                  <a:gd name="T61" fmla="*/ 2147483646 h 108"/>
                  <a:gd name="T62" fmla="*/ 2147483646 w 77"/>
                  <a:gd name="T63" fmla="*/ 2147483646 h 108"/>
                  <a:gd name="T64" fmla="*/ 2147483646 w 77"/>
                  <a:gd name="T65" fmla="*/ 2147483646 h 108"/>
                  <a:gd name="T66" fmla="*/ 2147483646 w 77"/>
                  <a:gd name="T67" fmla="*/ 2147483646 h 108"/>
                  <a:gd name="T68" fmla="*/ 2147483646 w 77"/>
                  <a:gd name="T69" fmla="*/ 2147483646 h 108"/>
                  <a:gd name="T70" fmla="*/ 2147483646 w 77"/>
                  <a:gd name="T71" fmla="*/ 2147483646 h 108"/>
                  <a:gd name="T72" fmla="*/ 2147483646 w 77"/>
                  <a:gd name="T73" fmla="*/ 2147483646 h 108"/>
                  <a:gd name="T74" fmla="*/ 2147483646 w 77"/>
                  <a:gd name="T75" fmla="*/ 2147483646 h 108"/>
                  <a:gd name="T76" fmla="*/ 2147483646 w 77"/>
                  <a:gd name="T77" fmla="*/ 2147483646 h 108"/>
                  <a:gd name="T78" fmla="*/ 2147483646 w 77"/>
                  <a:gd name="T79" fmla="*/ 2147483646 h 108"/>
                  <a:gd name="T80" fmla="*/ 2147483646 w 77"/>
                  <a:gd name="T81" fmla="*/ 2147483646 h 108"/>
                  <a:gd name="T82" fmla="*/ 2147483646 w 77"/>
                  <a:gd name="T83" fmla="*/ 0 h 108"/>
                  <a:gd name="T84" fmla="*/ 2147483646 w 77"/>
                  <a:gd name="T85" fmla="*/ 0 h 108"/>
                  <a:gd name="T86" fmla="*/ 2147483646 w 77"/>
                  <a:gd name="T87" fmla="*/ 0 h 1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8"/>
                  <a:gd name="T134" fmla="*/ 77 w 77"/>
                  <a:gd name="T135" fmla="*/ 108 h 1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8">
                    <a:moveTo>
                      <a:pt x="75" y="0"/>
                    </a:moveTo>
                    <a:lnTo>
                      <a:pt x="75" y="0"/>
                    </a:lnTo>
                    <a:lnTo>
                      <a:pt x="64" y="2"/>
                    </a:lnTo>
                    <a:lnTo>
                      <a:pt x="52" y="5"/>
                    </a:lnTo>
                    <a:lnTo>
                      <a:pt x="41" y="11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5" y="46"/>
                    </a:lnTo>
                    <a:lnTo>
                      <a:pt x="0" y="54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3" y="78"/>
                    </a:lnTo>
                    <a:lnTo>
                      <a:pt x="7" y="85"/>
                    </a:lnTo>
                    <a:lnTo>
                      <a:pt x="12" y="92"/>
                    </a:lnTo>
                    <a:lnTo>
                      <a:pt x="25" y="108"/>
                    </a:lnTo>
                    <a:lnTo>
                      <a:pt x="28" y="108"/>
                    </a:lnTo>
                    <a:lnTo>
                      <a:pt x="28" y="107"/>
                    </a:lnTo>
                    <a:lnTo>
                      <a:pt x="16" y="92"/>
                    </a:lnTo>
                    <a:lnTo>
                      <a:pt x="7" y="79"/>
                    </a:lnTo>
                    <a:lnTo>
                      <a:pt x="5" y="71"/>
                    </a:lnTo>
                    <a:lnTo>
                      <a:pt x="5" y="64"/>
                    </a:lnTo>
                    <a:lnTo>
                      <a:pt x="5" y="57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32" y="21"/>
                    </a:lnTo>
                    <a:lnTo>
                      <a:pt x="41" y="14"/>
                    </a:lnTo>
                    <a:lnTo>
                      <a:pt x="52" y="8"/>
                    </a:lnTo>
                    <a:lnTo>
                      <a:pt x="59" y="6"/>
                    </a:lnTo>
                    <a:lnTo>
                      <a:pt x="64" y="5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6" name="Freeform 48"/>
              <p:cNvSpPr>
                <a:spLocks/>
              </p:cNvSpPr>
              <p:nvPr/>
            </p:nvSpPr>
            <p:spPr bwMode="auto">
              <a:xfrm>
                <a:off x="1682750" y="4217988"/>
                <a:ext cx="165100" cy="203200"/>
              </a:xfrm>
              <a:custGeom>
                <a:avLst/>
                <a:gdLst>
                  <a:gd name="T0" fmla="*/ 2147483646 w 104"/>
                  <a:gd name="T1" fmla="*/ 2147483646 h 128"/>
                  <a:gd name="T2" fmla="*/ 2147483646 w 104"/>
                  <a:gd name="T3" fmla="*/ 2147483646 h 128"/>
                  <a:gd name="T4" fmla="*/ 2147483646 w 104"/>
                  <a:gd name="T5" fmla="*/ 2147483646 h 128"/>
                  <a:gd name="T6" fmla="*/ 2147483646 w 104"/>
                  <a:gd name="T7" fmla="*/ 2147483646 h 128"/>
                  <a:gd name="T8" fmla="*/ 2147483646 w 104"/>
                  <a:gd name="T9" fmla="*/ 2147483646 h 128"/>
                  <a:gd name="T10" fmla="*/ 2147483646 w 104"/>
                  <a:gd name="T11" fmla="*/ 2147483646 h 128"/>
                  <a:gd name="T12" fmla="*/ 2147483646 w 104"/>
                  <a:gd name="T13" fmla="*/ 2147483646 h 128"/>
                  <a:gd name="T14" fmla="*/ 2147483646 w 104"/>
                  <a:gd name="T15" fmla="*/ 2147483646 h 128"/>
                  <a:gd name="T16" fmla="*/ 2147483646 w 104"/>
                  <a:gd name="T17" fmla="*/ 2147483646 h 128"/>
                  <a:gd name="T18" fmla="*/ 2147483646 w 104"/>
                  <a:gd name="T19" fmla="*/ 2147483646 h 128"/>
                  <a:gd name="T20" fmla="*/ 2147483646 w 104"/>
                  <a:gd name="T21" fmla="*/ 2147483646 h 128"/>
                  <a:gd name="T22" fmla="*/ 2147483646 w 104"/>
                  <a:gd name="T23" fmla="*/ 2147483646 h 128"/>
                  <a:gd name="T24" fmla="*/ 2147483646 w 104"/>
                  <a:gd name="T25" fmla="*/ 2147483646 h 128"/>
                  <a:gd name="T26" fmla="*/ 2147483646 w 104"/>
                  <a:gd name="T27" fmla="*/ 2147483646 h 128"/>
                  <a:gd name="T28" fmla="*/ 2147483646 w 104"/>
                  <a:gd name="T29" fmla="*/ 2147483646 h 128"/>
                  <a:gd name="T30" fmla="*/ 2147483646 w 104"/>
                  <a:gd name="T31" fmla="*/ 2147483646 h 128"/>
                  <a:gd name="T32" fmla="*/ 2147483646 w 104"/>
                  <a:gd name="T33" fmla="*/ 2147483646 h 128"/>
                  <a:gd name="T34" fmla="*/ 2147483646 w 104"/>
                  <a:gd name="T35" fmla="*/ 2147483646 h 128"/>
                  <a:gd name="T36" fmla="*/ 2147483646 w 104"/>
                  <a:gd name="T37" fmla="*/ 2147483646 h 128"/>
                  <a:gd name="T38" fmla="*/ 2147483646 w 104"/>
                  <a:gd name="T39" fmla="*/ 2147483646 h 128"/>
                  <a:gd name="T40" fmla="*/ 2147483646 w 104"/>
                  <a:gd name="T41" fmla="*/ 2147483646 h 128"/>
                  <a:gd name="T42" fmla="*/ 2147483646 w 104"/>
                  <a:gd name="T43" fmla="*/ 2147483646 h 128"/>
                  <a:gd name="T44" fmla="*/ 2147483646 w 104"/>
                  <a:gd name="T45" fmla="*/ 2147483646 h 128"/>
                  <a:gd name="T46" fmla="*/ 2147483646 w 104"/>
                  <a:gd name="T47" fmla="*/ 2147483646 h 128"/>
                  <a:gd name="T48" fmla="*/ 2147483646 w 104"/>
                  <a:gd name="T49" fmla="*/ 2147483646 h 128"/>
                  <a:gd name="T50" fmla="*/ 2147483646 w 104"/>
                  <a:gd name="T51" fmla="*/ 2147483646 h 128"/>
                  <a:gd name="T52" fmla="*/ 2147483646 w 104"/>
                  <a:gd name="T53" fmla="*/ 2147483646 h 128"/>
                  <a:gd name="T54" fmla="*/ 2147483646 w 104"/>
                  <a:gd name="T55" fmla="*/ 2147483646 h 128"/>
                  <a:gd name="T56" fmla="*/ 2147483646 w 104"/>
                  <a:gd name="T57" fmla="*/ 2147483646 h 128"/>
                  <a:gd name="T58" fmla="*/ 2147483646 w 104"/>
                  <a:gd name="T59" fmla="*/ 2147483646 h 128"/>
                  <a:gd name="T60" fmla="*/ 2147483646 w 104"/>
                  <a:gd name="T61" fmla="*/ 2147483646 h 128"/>
                  <a:gd name="T62" fmla="*/ 2147483646 w 104"/>
                  <a:gd name="T63" fmla="*/ 2147483646 h 128"/>
                  <a:gd name="T64" fmla="*/ 2147483646 w 104"/>
                  <a:gd name="T65" fmla="*/ 2147483646 h 128"/>
                  <a:gd name="T66" fmla="*/ 2147483646 w 104"/>
                  <a:gd name="T67" fmla="*/ 2147483646 h 128"/>
                  <a:gd name="T68" fmla="*/ 2147483646 w 104"/>
                  <a:gd name="T69" fmla="*/ 2147483646 h 128"/>
                  <a:gd name="T70" fmla="*/ 2147483646 w 104"/>
                  <a:gd name="T71" fmla="*/ 2147483646 h 128"/>
                  <a:gd name="T72" fmla="*/ 2147483646 w 104"/>
                  <a:gd name="T73" fmla="*/ 2147483646 h 128"/>
                  <a:gd name="T74" fmla="*/ 2147483646 w 104"/>
                  <a:gd name="T75" fmla="*/ 2147483646 h 128"/>
                  <a:gd name="T76" fmla="*/ 2147483646 w 104"/>
                  <a:gd name="T77" fmla="*/ 2147483646 h 128"/>
                  <a:gd name="T78" fmla="*/ 2147483646 w 104"/>
                  <a:gd name="T79" fmla="*/ 2147483646 h 128"/>
                  <a:gd name="T80" fmla="*/ 2147483646 w 104"/>
                  <a:gd name="T81" fmla="*/ 2147483646 h 128"/>
                  <a:gd name="T82" fmla="*/ 2147483646 w 104"/>
                  <a:gd name="T83" fmla="*/ 2147483646 h 128"/>
                  <a:gd name="T84" fmla="*/ 2147483646 w 104"/>
                  <a:gd name="T85" fmla="*/ 2147483646 h 128"/>
                  <a:gd name="T86" fmla="*/ 2147483646 w 104"/>
                  <a:gd name="T87" fmla="*/ 2147483646 h 128"/>
                  <a:gd name="T88" fmla="*/ 2147483646 w 104"/>
                  <a:gd name="T89" fmla="*/ 2147483646 h 128"/>
                  <a:gd name="T90" fmla="*/ 2147483646 w 104"/>
                  <a:gd name="T91" fmla="*/ 2147483646 h 128"/>
                  <a:gd name="T92" fmla="*/ 2147483646 w 104"/>
                  <a:gd name="T93" fmla="*/ 2147483646 h 128"/>
                  <a:gd name="T94" fmla="*/ 2147483646 w 104"/>
                  <a:gd name="T95" fmla="*/ 0 h 128"/>
                  <a:gd name="T96" fmla="*/ 2147483646 w 104"/>
                  <a:gd name="T97" fmla="*/ 0 h 128"/>
                  <a:gd name="T98" fmla="*/ 0 w 104"/>
                  <a:gd name="T99" fmla="*/ 0 h 128"/>
                  <a:gd name="T100" fmla="*/ 2147483646 w 104"/>
                  <a:gd name="T101" fmla="*/ 2147483646 h 128"/>
                  <a:gd name="T102" fmla="*/ 2147483646 w 104"/>
                  <a:gd name="T103" fmla="*/ 2147483646 h 1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28"/>
                  <a:gd name="T158" fmla="*/ 104 w 104"/>
                  <a:gd name="T159" fmla="*/ 128 h 1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28">
                    <a:moveTo>
                      <a:pt x="2" y="1"/>
                    </a:moveTo>
                    <a:lnTo>
                      <a:pt x="2" y="1"/>
                    </a:lnTo>
                    <a:lnTo>
                      <a:pt x="11" y="2"/>
                    </a:lnTo>
                    <a:lnTo>
                      <a:pt x="20" y="4"/>
                    </a:lnTo>
                    <a:lnTo>
                      <a:pt x="34" y="9"/>
                    </a:lnTo>
                    <a:lnTo>
                      <a:pt x="50" y="14"/>
                    </a:lnTo>
                    <a:lnTo>
                      <a:pt x="63" y="21"/>
                    </a:lnTo>
                    <a:lnTo>
                      <a:pt x="72" y="28"/>
                    </a:lnTo>
                    <a:lnTo>
                      <a:pt x="79" y="36"/>
                    </a:lnTo>
                    <a:lnTo>
                      <a:pt x="86" y="45"/>
                    </a:lnTo>
                    <a:lnTo>
                      <a:pt x="90" y="53"/>
                    </a:lnTo>
                    <a:lnTo>
                      <a:pt x="95" y="64"/>
                    </a:lnTo>
                    <a:lnTo>
                      <a:pt x="95" y="74"/>
                    </a:lnTo>
                    <a:lnTo>
                      <a:pt x="95" y="84"/>
                    </a:lnTo>
                    <a:lnTo>
                      <a:pt x="90" y="95"/>
                    </a:lnTo>
                    <a:lnTo>
                      <a:pt x="86" y="103"/>
                    </a:lnTo>
                    <a:lnTo>
                      <a:pt x="79" y="111"/>
                    </a:lnTo>
                    <a:lnTo>
                      <a:pt x="63" y="127"/>
                    </a:lnTo>
                    <a:lnTo>
                      <a:pt x="63" y="128"/>
                    </a:lnTo>
                    <a:lnTo>
                      <a:pt x="66" y="128"/>
                    </a:lnTo>
                    <a:lnTo>
                      <a:pt x="86" y="111"/>
                    </a:lnTo>
                    <a:lnTo>
                      <a:pt x="93" y="102"/>
                    </a:lnTo>
                    <a:lnTo>
                      <a:pt x="100" y="92"/>
                    </a:lnTo>
                    <a:lnTo>
                      <a:pt x="104" y="82"/>
                    </a:lnTo>
                    <a:lnTo>
                      <a:pt x="104" y="71"/>
                    </a:lnTo>
                    <a:lnTo>
                      <a:pt x="102" y="59"/>
                    </a:lnTo>
                    <a:lnTo>
                      <a:pt x="97" y="48"/>
                    </a:lnTo>
                    <a:lnTo>
                      <a:pt x="90" y="40"/>
                    </a:lnTo>
                    <a:lnTo>
                      <a:pt x="81" y="31"/>
                    </a:lnTo>
                    <a:lnTo>
                      <a:pt x="72" y="22"/>
                    </a:lnTo>
                    <a:lnTo>
                      <a:pt x="61" y="14"/>
                    </a:lnTo>
                    <a:lnTo>
                      <a:pt x="54" y="12"/>
                    </a:lnTo>
                    <a:lnTo>
                      <a:pt x="47" y="9"/>
                    </a:lnTo>
                    <a:lnTo>
                      <a:pt x="34" y="6"/>
                    </a:lnTo>
                    <a:lnTo>
                      <a:pt x="18" y="2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7" name="Freeform 49"/>
              <p:cNvSpPr>
                <a:spLocks/>
              </p:cNvSpPr>
              <p:nvPr/>
            </p:nvSpPr>
            <p:spPr bwMode="auto">
              <a:xfrm>
                <a:off x="1524000" y="4132263"/>
                <a:ext cx="161925" cy="131763"/>
              </a:xfrm>
              <a:custGeom>
                <a:avLst/>
                <a:gdLst>
                  <a:gd name="T0" fmla="*/ 2147483646 w 102"/>
                  <a:gd name="T1" fmla="*/ 0 h 83"/>
                  <a:gd name="T2" fmla="*/ 2147483646 w 102"/>
                  <a:gd name="T3" fmla="*/ 0 h 83"/>
                  <a:gd name="T4" fmla="*/ 2147483646 w 102"/>
                  <a:gd name="T5" fmla="*/ 2147483646 h 83"/>
                  <a:gd name="T6" fmla="*/ 2147483646 w 102"/>
                  <a:gd name="T7" fmla="*/ 2147483646 h 83"/>
                  <a:gd name="T8" fmla="*/ 2147483646 w 102"/>
                  <a:gd name="T9" fmla="*/ 2147483646 h 83"/>
                  <a:gd name="T10" fmla="*/ 2147483646 w 102"/>
                  <a:gd name="T11" fmla="*/ 2147483646 h 83"/>
                  <a:gd name="T12" fmla="*/ 2147483646 w 102"/>
                  <a:gd name="T13" fmla="*/ 2147483646 h 83"/>
                  <a:gd name="T14" fmla="*/ 2147483646 w 102"/>
                  <a:gd name="T15" fmla="*/ 2147483646 h 83"/>
                  <a:gd name="T16" fmla="*/ 2147483646 w 102"/>
                  <a:gd name="T17" fmla="*/ 2147483646 h 83"/>
                  <a:gd name="T18" fmla="*/ 2147483646 w 102"/>
                  <a:gd name="T19" fmla="*/ 2147483646 h 83"/>
                  <a:gd name="T20" fmla="*/ 2147483646 w 102"/>
                  <a:gd name="T21" fmla="*/ 2147483646 h 83"/>
                  <a:gd name="T22" fmla="*/ 2147483646 w 102"/>
                  <a:gd name="T23" fmla="*/ 2147483646 h 83"/>
                  <a:gd name="T24" fmla="*/ 2147483646 w 102"/>
                  <a:gd name="T25" fmla="*/ 2147483646 h 83"/>
                  <a:gd name="T26" fmla="*/ 2147483646 w 102"/>
                  <a:gd name="T27" fmla="*/ 2147483646 h 83"/>
                  <a:gd name="T28" fmla="*/ 2147483646 w 102"/>
                  <a:gd name="T29" fmla="*/ 2147483646 h 83"/>
                  <a:gd name="T30" fmla="*/ 2147483646 w 102"/>
                  <a:gd name="T31" fmla="*/ 2147483646 h 83"/>
                  <a:gd name="T32" fmla="*/ 2147483646 w 102"/>
                  <a:gd name="T33" fmla="*/ 2147483646 h 83"/>
                  <a:gd name="T34" fmla="*/ 2147483646 w 102"/>
                  <a:gd name="T35" fmla="*/ 2147483646 h 83"/>
                  <a:gd name="T36" fmla="*/ 2147483646 w 102"/>
                  <a:gd name="T37" fmla="*/ 2147483646 h 83"/>
                  <a:gd name="T38" fmla="*/ 2147483646 w 102"/>
                  <a:gd name="T39" fmla="*/ 2147483646 h 83"/>
                  <a:gd name="T40" fmla="*/ 2147483646 w 102"/>
                  <a:gd name="T41" fmla="*/ 2147483646 h 83"/>
                  <a:gd name="T42" fmla="*/ 2147483646 w 102"/>
                  <a:gd name="T43" fmla="*/ 2147483646 h 83"/>
                  <a:gd name="T44" fmla="*/ 2147483646 w 102"/>
                  <a:gd name="T45" fmla="*/ 2147483646 h 83"/>
                  <a:gd name="T46" fmla="*/ 2147483646 w 102"/>
                  <a:gd name="T47" fmla="*/ 2147483646 h 83"/>
                  <a:gd name="T48" fmla="*/ 2147483646 w 102"/>
                  <a:gd name="T49" fmla="*/ 2147483646 h 83"/>
                  <a:gd name="T50" fmla="*/ 2147483646 w 102"/>
                  <a:gd name="T51" fmla="*/ 2147483646 h 83"/>
                  <a:gd name="T52" fmla="*/ 2147483646 w 102"/>
                  <a:gd name="T53" fmla="*/ 2147483646 h 83"/>
                  <a:gd name="T54" fmla="*/ 2147483646 w 102"/>
                  <a:gd name="T55" fmla="*/ 2147483646 h 83"/>
                  <a:gd name="T56" fmla="*/ 2147483646 w 102"/>
                  <a:gd name="T57" fmla="*/ 2147483646 h 83"/>
                  <a:gd name="T58" fmla="*/ 2147483646 w 102"/>
                  <a:gd name="T59" fmla="*/ 2147483646 h 83"/>
                  <a:gd name="T60" fmla="*/ 2147483646 w 102"/>
                  <a:gd name="T61" fmla="*/ 2147483646 h 83"/>
                  <a:gd name="T62" fmla="*/ 2147483646 w 102"/>
                  <a:gd name="T63" fmla="*/ 2147483646 h 83"/>
                  <a:gd name="T64" fmla="*/ 2147483646 w 102"/>
                  <a:gd name="T65" fmla="*/ 2147483646 h 83"/>
                  <a:gd name="T66" fmla="*/ 2147483646 w 102"/>
                  <a:gd name="T67" fmla="*/ 2147483646 h 83"/>
                  <a:gd name="T68" fmla="*/ 2147483646 w 102"/>
                  <a:gd name="T69" fmla="*/ 2147483646 h 83"/>
                  <a:gd name="T70" fmla="*/ 2147483646 w 102"/>
                  <a:gd name="T71" fmla="*/ 2147483646 h 83"/>
                  <a:gd name="T72" fmla="*/ 2147483646 w 102"/>
                  <a:gd name="T73" fmla="*/ 2147483646 h 83"/>
                  <a:gd name="T74" fmla="*/ 2147483646 w 102"/>
                  <a:gd name="T75" fmla="*/ 2147483646 h 83"/>
                  <a:gd name="T76" fmla="*/ 2147483646 w 102"/>
                  <a:gd name="T77" fmla="*/ 2147483646 h 83"/>
                  <a:gd name="T78" fmla="*/ 2147483646 w 102"/>
                  <a:gd name="T79" fmla="*/ 2147483646 h 83"/>
                  <a:gd name="T80" fmla="*/ 2147483646 w 102"/>
                  <a:gd name="T81" fmla="*/ 2147483646 h 83"/>
                  <a:gd name="T82" fmla="*/ 2147483646 w 102"/>
                  <a:gd name="T83" fmla="*/ 2147483646 h 83"/>
                  <a:gd name="T84" fmla="*/ 2147483646 w 102"/>
                  <a:gd name="T85" fmla="*/ 2147483646 h 83"/>
                  <a:gd name="T86" fmla="*/ 2147483646 w 102"/>
                  <a:gd name="T87" fmla="*/ 2147483646 h 83"/>
                  <a:gd name="T88" fmla="*/ 2147483646 w 102"/>
                  <a:gd name="T89" fmla="*/ 2147483646 h 83"/>
                  <a:gd name="T90" fmla="*/ 2147483646 w 102"/>
                  <a:gd name="T91" fmla="*/ 2147483646 h 83"/>
                  <a:gd name="T92" fmla="*/ 2147483646 w 102"/>
                  <a:gd name="T93" fmla="*/ 2147483646 h 83"/>
                  <a:gd name="T94" fmla="*/ 2147483646 w 102"/>
                  <a:gd name="T95" fmla="*/ 2147483646 h 83"/>
                  <a:gd name="T96" fmla="*/ 2147483646 w 102"/>
                  <a:gd name="T97" fmla="*/ 2147483646 h 83"/>
                  <a:gd name="T98" fmla="*/ 2147483646 w 102"/>
                  <a:gd name="T99" fmla="*/ 2147483646 h 83"/>
                  <a:gd name="T100" fmla="*/ 2147483646 w 102"/>
                  <a:gd name="T101" fmla="*/ 2147483646 h 83"/>
                  <a:gd name="T102" fmla="*/ 0 w 102"/>
                  <a:gd name="T103" fmla="*/ 2147483646 h 83"/>
                  <a:gd name="T104" fmla="*/ 2147483646 w 102"/>
                  <a:gd name="T105" fmla="*/ 2147483646 h 83"/>
                  <a:gd name="T106" fmla="*/ 2147483646 w 102"/>
                  <a:gd name="T107" fmla="*/ 2147483646 h 83"/>
                  <a:gd name="T108" fmla="*/ 2147483646 w 102"/>
                  <a:gd name="T109" fmla="*/ 2147483646 h 83"/>
                  <a:gd name="T110" fmla="*/ 2147483646 w 102"/>
                  <a:gd name="T111" fmla="*/ 2147483646 h 83"/>
                  <a:gd name="T112" fmla="*/ 2147483646 w 102"/>
                  <a:gd name="T113" fmla="*/ 2147483646 h 83"/>
                  <a:gd name="T114" fmla="*/ 2147483646 w 102"/>
                  <a:gd name="T115" fmla="*/ 2147483646 h 83"/>
                  <a:gd name="T116" fmla="*/ 2147483646 w 102"/>
                  <a:gd name="T117" fmla="*/ 2147483646 h 83"/>
                  <a:gd name="T118" fmla="*/ 2147483646 w 102"/>
                  <a:gd name="T119" fmla="*/ 2147483646 h 83"/>
                  <a:gd name="T120" fmla="*/ 2147483646 w 102"/>
                  <a:gd name="T121" fmla="*/ 2147483646 h 83"/>
                  <a:gd name="T122" fmla="*/ 2147483646 w 102"/>
                  <a:gd name="T123" fmla="*/ 0 h 83"/>
                  <a:gd name="T124" fmla="*/ 2147483646 w 102"/>
                  <a:gd name="T125" fmla="*/ 0 h 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"/>
                  <a:gd name="T190" fmla="*/ 0 h 83"/>
                  <a:gd name="T191" fmla="*/ 102 w 102"/>
                  <a:gd name="T192" fmla="*/ 83 h 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" h="83">
                    <a:moveTo>
                      <a:pt x="27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6" y="10"/>
                    </a:lnTo>
                    <a:lnTo>
                      <a:pt x="41" y="15"/>
                    </a:lnTo>
                    <a:lnTo>
                      <a:pt x="41" y="19"/>
                    </a:lnTo>
                    <a:lnTo>
                      <a:pt x="39" y="25"/>
                    </a:lnTo>
                    <a:lnTo>
                      <a:pt x="34" y="31"/>
                    </a:lnTo>
                    <a:lnTo>
                      <a:pt x="23" y="42"/>
                    </a:lnTo>
                    <a:lnTo>
                      <a:pt x="14" y="50"/>
                    </a:lnTo>
                    <a:lnTo>
                      <a:pt x="9" y="58"/>
                    </a:lnTo>
                    <a:lnTo>
                      <a:pt x="9" y="66"/>
                    </a:lnTo>
                    <a:lnTo>
                      <a:pt x="11" y="69"/>
                    </a:lnTo>
                    <a:lnTo>
                      <a:pt x="16" y="73"/>
                    </a:lnTo>
                    <a:lnTo>
                      <a:pt x="23" y="75"/>
                    </a:lnTo>
                    <a:lnTo>
                      <a:pt x="29" y="76"/>
                    </a:lnTo>
                    <a:lnTo>
                      <a:pt x="41" y="76"/>
                    </a:lnTo>
                    <a:lnTo>
                      <a:pt x="52" y="76"/>
                    </a:lnTo>
                    <a:lnTo>
                      <a:pt x="63" y="74"/>
                    </a:lnTo>
                    <a:lnTo>
                      <a:pt x="75" y="70"/>
                    </a:lnTo>
                    <a:lnTo>
                      <a:pt x="86" y="66"/>
                    </a:lnTo>
                    <a:lnTo>
                      <a:pt x="91" y="61"/>
                    </a:lnTo>
                    <a:lnTo>
                      <a:pt x="93" y="56"/>
                    </a:lnTo>
                    <a:lnTo>
                      <a:pt x="93" y="51"/>
                    </a:lnTo>
                    <a:lnTo>
                      <a:pt x="91" y="48"/>
                    </a:lnTo>
                    <a:lnTo>
                      <a:pt x="88" y="45"/>
                    </a:lnTo>
                    <a:lnTo>
                      <a:pt x="84" y="43"/>
                    </a:lnTo>
                    <a:lnTo>
                      <a:pt x="88" y="44"/>
                    </a:lnTo>
                    <a:lnTo>
                      <a:pt x="93" y="47"/>
                    </a:lnTo>
                    <a:lnTo>
                      <a:pt x="97" y="49"/>
                    </a:lnTo>
                    <a:lnTo>
                      <a:pt x="100" y="53"/>
                    </a:lnTo>
                    <a:lnTo>
                      <a:pt x="102" y="57"/>
                    </a:lnTo>
                    <a:lnTo>
                      <a:pt x="100" y="63"/>
                    </a:lnTo>
                    <a:lnTo>
                      <a:pt x="93" y="69"/>
                    </a:lnTo>
                    <a:lnTo>
                      <a:pt x="82" y="75"/>
                    </a:lnTo>
                    <a:lnTo>
                      <a:pt x="73" y="79"/>
                    </a:lnTo>
                    <a:lnTo>
                      <a:pt x="63" y="82"/>
                    </a:lnTo>
                    <a:lnTo>
                      <a:pt x="54" y="83"/>
                    </a:lnTo>
                    <a:lnTo>
                      <a:pt x="45" y="83"/>
                    </a:lnTo>
                    <a:lnTo>
                      <a:pt x="39" y="82"/>
                    </a:lnTo>
                    <a:lnTo>
                      <a:pt x="25" y="80"/>
                    </a:lnTo>
                    <a:lnTo>
                      <a:pt x="16" y="75"/>
                    </a:lnTo>
                    <a:lnTo>
                      <a:pt x="9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50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34" y="28"/>
                    </a:lnTo>
                    <a:lnTo>
                      <a:pt x="36" y="22"/>
                    </a:lnTo>
                    <a:lnTo>
                      <a:pt x="39" y="16"/>
                    </a:lnTo>
                    <a:lnTo>
                      <a:pt x="34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8" name="Freeform 50"/>
              <p:cNvSpPr>
                <a:spLocks/>
              </p:cNvSpPr>
              <p:nvPr/>
            </p:nvSpPr>
            <p:spPr bwMode="auto">
              <a:xfrm>
                <a:off x="1739900" y="4324350"/>
                <a:ext cx="141287" cy="131763"/>
              </a:xfrm>
              <a:custGeom>
                <a:avLst/>
                <a:gdLst>
                  <a:gd name="T0" fmla="*/ 2147483646 w 89"/>
                  <a:gd name="T1" fmla="*/ 0 h 83"/>
                  <a:gd name="T2" fmla="*/ 2147483646 w 89"/>
                  <a:gd name="T3" fmla="*/ 0 h 83"/>
                  <a:gd name="T4" fmla="*/ 2147483646 w 89"/>
                  <a:gd name="T5" fmla="*/ 2147483646 h 83"/>
                  <a:gd name="T6" fmla="*/ 2147483646 w 89"/>
                  <a:gd name="T7" fmla="*/ 2147483646 h 83"/>
                  <a:gd name="T8" fmla="*/ 2147483646 w 89"/>
                  <a:gd name="T9" fmla="*/ 2147483646 h 83"/>
                  <a:gd name="T10" fmla="*/ 2147483646 w 89"/>
                  <a:gd name="T11" fmla="*/ 2147483646 h 83"/>
                  <a:gd name="T12" fmla="*/ 2147483646 w 89"/>
                  <a:gd name="T13" fmla="*/ 2147483646 h 83"/>
                  <a:gd name="T14" fmla="*/ 2147483646 w 89"/>
                  <a:gd name="T15" fmla="*/ 2147483646 h 83"/>
                  <a:gd name="T16" fmla="*/ 0 w 89"/>
                  <a:gd name="T17" fmla="*/ 2147483646 h 83"/>
                  <a:gd name="T18" fmla="*/ 0 w 89"/>
                  <a:gd name="T19" fmla="*/ 2147483646 h 83"/>
                  <a:gd name="T20" fmla="*/ 0 w 89"/>
                  <a:gd name="T21" fmla="*/ 2147483646 h 83"/>
                  <a:gd name="T22" fmla="*/ 2147483646 w 89"/>
                  <a:gd name="T23" fmla="*/ 2147483646 h 83"/>
                  <a:gd name="T24" fmla="*/ 2147483646 w 89"/>
                  <a:gd name="T25" fmla="*/ 2147483646 h 83"/>
                  <a:gd name="T26" fmla="*/ 2147483646 w 89"/>
                  <a:gd name="T27" fmla="*/ 2147483646 h 83"/>
                  <a:gd name="T28" fmla="*/ 2147483646 w 89"/>
                  <a:gd name="T29" fmla="*/ 2147483646 h 83"/>
                  <a:gd name="T30" fmla="*/ 2147483646 w 89"/>
                  <a:gd name="T31" fmla="*/ 2147483646 h 83"/>
                  <a:gd name="T32" fmla="*/ 2147483646 w 89"/>
                  <a:gd name="T33" fmla="*/ 2147483646 h 83"/>
                  <a:gd name="T34" fmla="*/ 2147483646 w 89"/>
                  <a:gd name="T35" fmla="*/ 2147483646 h 83"/>
                  <a:gd name="T36" fmla="*/ 2147483646 w 89"/>
                  <a:gd name="T37" fmla="*/ 2147483646 h 83"/>
                  <a:gd name="T38" fmla="*/ 2147483646 w 89"/>
                  <a:gd name="T39" fmla="*/ 0 h 83"/>
                  <a:gd name="T40" fmla="*/ 2147483646 w 89"/>
                  <a:gd name="T41" fmla="*/ 0 h 83"/>
                  <a:gd name="T42" fmla="*/ 2147483646 w 89"/>
                  <a:gd name="T43" fmla="*/ 0 h 83"/>
                  <a:gd name="T44" fmla="*/ 2147483646 w 89"/>
                  <a:gd name="T45" fmla="*/ 0 h 8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83"/>
                  <a:gd name="T71" fmla="*/ 89 w 89"/>
                  <a:gd name="T72" fmla="*/ 83 h 8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83">
                    <a:moveTo>
                      <a:pt x="86" y="0"/>
                    </a:moveTo>
                    <a:lnTo>
                      <a:pt x="86" y="0"/>
                    </a:lnTo>
                    <a:lnTo>
                      <a:pt x="82" y="11"/>
                    </a:lnTo>
                    <a:lnTo>
                      <a:pt x="75" y="20"/>
                    </a:lnTo>
                    <a:lnTo>
                      <a:pt x="68" y="31"/>
                    </a:lnTo>
                    <a:lnTo>
                      <a:pt x="59" y="39"/>
                    </a:lnTo>
                    <a:lnTo>
                      <a:pt x="30" y="62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32" y="64"/>
                    </a:lnTo>
                    <a:lnTo>
                      <a:pt x="59" y="43"/>
                    </a:lnTo>
                    <a:lnTo>
                      <a:pt x="68" y="32"/>
                    </a:lnTo>
                    <a:lnTo>
                      <a:pt x="77" y="23"/>
                    </a:lnTo>
                    <a:lnTo>
                      <a:pt x="84" y="11"/>
                    </a:lnTo>
                    <a:lnTo>
                      <a:pt x="8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49" name="Freeform 51"/>
              <p:cNvSpPr>
                <a:spLocks/>
              </p:cNvSpPr>
              <p:nvPr/>
            </p:nvSpPr>
            <p:spPr bwMode="auto">
              <a:xfrm>
                <a:off x="1600200" y="4441825"/>
                <a:ext cx="107950" cy="92075"/>
              </a:xfrm>
              <a:custGeom>
                <a:avLst/>
                <a:gdLst>
                  <a:gd name="T0" fmla="*/ 2147483646 w 68"/>
                  <a:gd name="T1" fmla="*/ 0 h 58"/>
                  <a:gd name="T2" fmla="*/ 2147483646 w 68"/>
                  <a:gd name="T3" fmla="*/ 0 h 58"/>
                  <a:gd name="T4" fmla="*/ 2147483646 w 68"/>
                  <a:gd name="T5" fmla="*/ 2147483646 h 58"/>
                  <a:gd name="T6" fmla="*/ 2147483646 w 68"/>
                  <a:gd name="T7" fmla="*/ 2147483646 h 58"/>
                  <a:gd name="T8" fmla="*/ 2147483646 w 68"/>
                  <a:gd name="T9" fmla="*/ 2147483646 h 58"/>
                  <a:gd name="T10" fmla="*/ 2147483646 w 68"/>
                  <a:gd name="T11" fmla="*/ 2147483646 h 58"/>
                  <a:gd name="T12" fmla="*/ 2147483646 w 68"/>
                  <a:gd name="T13" fmla="*/ 2147483646 h 58"/>
                  <a:gd name="T14" fmla="*/ 2147483646 w 68"/>
                  <a:gd name="T15" fmla="*/ 2147483646 h 58"/>
                  <a:gd name="T16" fmla="*/ 0 w 68"/>
                  <a:gd name="T17" fmla="*/ 2147483646 h 58"/>
                  <a:gd name="T18" fmla="*/ 0 w 68"/>
                  <a:gd name="T19" fmla="*/ 2147483646 h 58"/>
                  <a:gd name="T20" fmla="*/ 0 w 68"/>
                  <a:gd name="T21" fmla="*/ 2147483646 h 58"/>
                  <a:gd name="T22" fmla="*/ 2147483646 w 68"/>
                  <a:gd name="T23" fmla="*/ 2147483646 h 58"/>
                  <a:gd name="T24" fmla="*/ 2147483646 w 68"/>
                  <a:gd name="T25" fmla="*/ 2147483646 h 58"/>
                  <a:gd name="T26" fmla="*/ 2147483646 w 68"/>
                  <a:gd name="T27" fmla="*/ 2147483646 h 58"/>
                  <a:gd name="T28" fmla="*/ 2147483646 w 68"/>
                  <a:gd name="T29" fmla="*/ 2147483646 h 58"/>
                  <a:gd name="T30" fmla="*/ 2147483646 w 68"/>
                  <a:gd name="T31" fmla="*/ 2147483646 h 58"/>
                  <a:gd name="T32" fmla="*/ 2147483646 w 68"/>
                  <a:gd name="T33" fmla="*/ 2147483646 h 58"/>
                  <a:gd name="T34" fmla="*/ 2147483646 w 68"/>
                  <a:gd name="T35" fmla="*/ 2147483646 h 58"/>
                  <a:gd name="T36" fmla="*/ 2147483646 w 68"/>
                  <a:gd name="T37" fmla="*/ 0 h 58"/>
                  <a:gd name="T38" fmla="*/ 2147483646 w 68"/>
                  <a:gd name="T39" fmla="*/ 0 h 58"/>
                  <a:gd name="T40" fmla="*/ 2147483646 w 68"/>
                  <a:gd name="T41" fmla="*/ 0 h 58"/>
                  <a:gd name="T42" fmla="*/ 2147483646 w 68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"/>
                  <a:gd name="T67" fmla="*/ 0 h 58"/>
                  <a:gd name="T68" fmla="*/ 68 w 68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" h="58">
                    <a:moveTo>
                      <a:pt x="65" y="0"/>
                    </a:moveTo>
                    <a:lnTo>
                      <a:pt x="65" y="0"/>
                    </a:lnTo>
                    <a:lnTo>
                      <a:pt x="59" y="7"/>
                    </a:lnTo>
                    <a:lnTo>
                      <a:pt x="47" y="14"/>
                    </a:lnTo>
                    <a:lnTo>
                      <a:pt x="27" y="28"/>
                    </a:lnTo>
                    <a:lnTo>
                      <a:pt x="11" y="42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15" y="41"/>
                    </a:lnTo>
                    <a:lnTo>
                      <a:pt x="34" y="26"/>
                    </a:lnTo>
                    <a:lnTo>
                      <a:pt x="52" y="13"/>
                    </a:lnTo>
                    <a:lnTo>
                      <a:pt x="61" y="7"/>
                    </a:lnTo>
                    <a:lnTo>
                      <a:pt x="68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0" name="Freeform 52"/>
              <p:cNvSpPr>
                <a:spLocks/>
              </p:cNvSpPr>
              <p:nvPr/>
            </p:nvSpPr>
            <p:spPr bwMode="auto">
              <a:xfrm>
                <a:off x="1570038" y="4467225"/>
                <a:ext cx="98425" cy="92075"/>
              </a:xfrm>
              <a:custGeom>
                <a:avLst/>
                <a:gdLst>
                  <a:gd name="T0" fmla="*/ 2147483646 w 62"/>
                  <a:gd name="T1" fmla="*/ 0 h 58"/>
                  <a:gd name="T2" fmla="*/ 2147483646 w 62"/>
                  <a:gd name="T3" fmla="*/ 0 h 58"/>
                  <a:gd name="T4" fmla="*/ 2147483646 w 62"/>
                  <a:gd name="T5" fmla="*/ 2147483646 h 58"/>
                  <a:gd name="T6" fmla="*/ 2147483646 w 62"/>
                  <a:gd name="T7" fmla="*/ 2147483646 h 58"/>
                  <a:gd name="T8" fmla="*/ 2147483646 w 62"/>
                  <a:gd name="T9" fmla="*/ 2147483646 h 58"/>
                  <a:gd name="T10" fmla="*/ 2147483646 w 62"/>
                  <a:gd name="T11" fmla="*/ 2147483646 h 58"/>
                  <a:gd name="T12" fmla="*/ 0 w 62"/>
                  <a:gd name="T13" fmla="*/ 2147483646 h 58"/>
                  <a:gd name="T14" fmla="*/ 0 w 62"/>
                  <a:gd name="T15" fmla="*/ 2147483646 h 58"/>
                  <a:gd name="T16" fmla="*/ 0 w 62"/>
                  <a:gd name="T17" fmla="*/ 2147483646 h 58"/>
                  <a:gd name="T18" fmla="*/ 2147483646 w 62"/>
                  <a:gd name="T19" fmla="*/ 2147483646 h 58"/>
                  <a:gd name="T20" fmla="*/ 2147483646 w 62"/>
                  <a:gd name="T21" fmla="*/ 2147483646 h 58"/>
                  <a:gd name="T22" fmla="*/ 2147483646 w 62"/>
                  <a:gd name="T23" fmla="*/ 2147483646 h 58"/>
                  <a:gd name="T24" fmla="*/ 2147483646 w 62"/>
                  <a:gd name="T25" fmla="*/ 2147483646 h 58"/>
                  <a:gd name="T26" fmla="*/ 2147483646 w 62"/>
                  <a:gd name="T27" fmla="*/ 2147483646 h 58"/>
                  <a:gd name="T28" fmla="*/ 2147483646 w 62"/>
                  <a:gd name="T29" fmla="*/ 2147483646 h 58"/>
                  <a:gd name="T30" fmla="*/ 2147483646 w 62"/>
                  <a:gd name="T31" fmla="*/ 2147483646 h 58"/>
                  <a:gd name="T32" fmla="*/ 2147483646 w 62"/>
                  <a:gd name="T33" fmla="*/ 2147483646 h 58"/>
                  <a:gd name="T34" fmla="*/ 2147483646 w 62"/>
                  <a:gd name="T35" fmla="*/ 0 h 58"/>
                  <a:gd name="T36" fmla="*/ 2147483646 w 62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8"/>
                  <a:gd name="T59" fmla="*/ 62 w 62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8">
                    <a:moveTo>
                      <a:pt x="59" y="0"/>
                    </a:moveTo>
                    <a:lnTo>
                      <a:pt x="59" y="0"/>
                    </a:lnTo>
                    <a:lnTo>
                      <a:pt x="28" y="28"/>
                    </a:lnTo>
                    <a:lnTo>
                      <a:pt x="10" y="42"/>
                    </a:lnTo>
                    <a:lnTo>
                      <a:pt x="3" y="50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3" y="57"/>
                    </a:lnTo>
                    <a:lnTo>
                      <a:pt x="7" y="50"/>
                    </a:lnTo>
                    <a:lnTo>
                      <a:pt x="14" y="43"/>
                    </a:lnTo>
                    <a:lnTo>
                      <a:pt x="30" y="29"/>
                    </a:lnTo>
                    <a:lnTo>
                      <a:pt x="62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1" name="Freeform 53"/>
              <p:cNvSpPr>
                <a:spLocks/>
              </p:cNvSpPr>
              <p:nvPr/>
            </p:nvSpPr>
            <p:spPr bwMode="auto">
              <a:xfrm>
                <a:off x="1416050" y="4414838"/>
                <a:ext cx="136525" cy="136525"/>
              </a:xfrm>
              <a:custGeom>
                <a:avLst/>
                <a:gdLst>
                  <a:gd name="T0" fmla="*/ 0 w 86"/>
                  <a:gd name="T1" fmla="*/ 0 h 86"/>
                  <a:gd name="T2" fmla="*/ 0 w 86"/>
                  <a:gd name="T3" fmla="*/ 0 h 86"/>
                  <a:gd name="T4" fmla="*/ 2147483646 w 86"/>
                  <a:gd name="T5" fmla="*/ 2147483646 h 86"/>
                  <a:gd name="T6" fmla="*/ 2147483646 w 86"/>
                  <a:gd name="T7" fmla="*/ 2147483646 h 86"/>
                  <a:gd name="T8" fmla="*/ 2147483646 w 86"/>
                  <a:gd name="T9" fmla="*/ 2147483646 h 86"/>
                  <a:gd name="T10" fmla="*/ 2147483646 w 86"/>
                  <a:gd name="T11" fmla="*/ 2147483646 h 86"/>
                  <a:gd name="T12" fmla="*/ 2147483646 w 86"/>
                  <a:gd name="T13" fmla="*/ 2147483646 h 86"/>
                  <a:gd name="T14" fmla="*/ 2147483646 w 86"/>
                  <a:gd name="T15" fmla="*/ 2147483646 h 86"/>
                  <a:gd name="T16" fmla="*/ 2147483646 w 86"/>
                  <a:gd name="T17" fmla="*/ 2147483646 h 86"/>
                  <a:gd name="T18" fmla="*/ 2147483646 w 86"/>
                  <a:gd name="T19" fmla="*/ 2147483646 h 86"/>
                  <a:gd name="T20" fmla="*/ 2147483646 w 86"/>
                  <a:gd name="T21" fmla="*/ 2147483646 h 86"/>
                  <a:gd name="T22" fmla="*/ 2147483646 w 86"/>
                  <a:gd name="T23" fmla="*/ 2147483646 h 86"/>
                  <a:gd name="T24" fmla="*/ 2147483646 w 86"/>
                  <a:gd name="T25" fmla="*/ 2147483646 h 86"/>
                  <a:gd name="T26" fmla="*/ 2147483646 w 86"/>
                  <a:gd name="T27" fmla="*/ 2147483646 h 86"/>
                  <a:gd name="T28" fmla="*/ 2147483646 w 86"/>
                  <a:gd name="T29" fmla="*/ 2147483646 h 86"/>
                  <a:gd name="T30" fmla="*/ 2147483646 w 86"/>
                  <a:gd name="T31" fmla="*/ 2147483646 h 86"/>
                  <a:gd name="T32" fmla="*/ 2147483646 w 86"/>
                  <a:gd name="T33" fmla="*/ 2147483646 h 86"/>
                  <a:gd name="T34" fmla="*/ 2147483646 w 86"/>
                  <a:gd name="T35" fmla="*/ 2147483646 h 86"/>
                  <a:gd name="T36" fmla="*/ 2147483646 w 86"/>
                  <a:gd name="T37" fmla="*/ 2147483646 h 86"/>
                  <a:gd name="T38" fmla="*/ 2147483646 w 86"/>
                  <a:gd name="T39" fmla="*/ 0 h 86"/>
                  <a:gd name="T40" fmla="*/ 2147483646 w 86"/>
                  <a:gd name="T41" fmla="*/ 0 h 86"/>
                  <a:gd name="T42" fmla="*/ 0 w 86"/>
                  <a:gd name="T43" fmla="*/ 0 h 86"/>
                  <a:gd name="T44" fmla="*/ 0 w 86"/>
                  <a:gd name="T45" fmla="*/ 0 h 86"/>
                  <a:gd name="T46" fmla="*/ 0 w 86"/>
                  <a:gd name="T47" fmla="*/ 0 h 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"/>
                  <a:gd name="T73" fmla="*/ 0 h 86"/>
                  <a:gd name="T74" fmla="*/ 86 w 86"/>
                  <a:gd name="T75" fmla="*/ 86 h 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" h="86">
                    <a:moveTo>
                      <a:pt x="0" y="0"/>
                    </a:moveTo>
                    <a:lnTo>
                      <a:pt x="0" y="0"/>
                    </a:lnTo>
                    <a:lnTo>
                      <a:pt x="16" y="24"/>
                    </a:lnTo>
                    <a:lnTo>
                      <a:pt x="34" y="48"/>
                    </a:lnTo>
                    <a:lnTo>
                      <a:pt x="45" y="58"/>
                    </a:lnTo>
                    <a:lnTo>
                      <a:pt x="57" y="68"/>
                    </a:lnTo>
                    <a:lnTo>
                      <a:pt x="70" y="77"/>
                    </a:lnTo>
                    <a:lnTo>
                      <a:pt x="84" y="86"/>
                    </a:lnTo>
                    <a:lnTo>
                      <a:pt x="86" y="86"/>
                    </a:lnTo>
                    <a:lnTo>
                      <a:pt x="86" y="84"/>
                    </a:lnTo>
                    <a:lnTo>
                      <a:pt x="73" y="76"/>
                    </a:lnTo>
                    <a:lnTo>
                      <a:pt x="61" y="67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20" y="2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2" name="Freeform 54"/>
              <p:cNvSpPr>
                <a:spLocks/>
              </p:cNvSpPr>
              <p:nvPr/>
            </p:nvSpPr>
            <p:spPr bwMode="auto">
              <a:xfrm>
                <a:off x="1631950" y="4090988"/>
                <a:ext cx="295275" cy="55563"/>
              </a:xfrm>
              <a:custGeom>
                <a:avLst/>
                <a:gdLst>
                  <a:gd name="T0" fmla="*/ 0 w 186"/>
                  <a:gd name="T1" fmla="*/ 2147483646 h 35"/>
                  <a:gd name="T2" fmla="*/ 0 w 186"/>
                  <a:gd name="T3" fmla="*/ 2147483646 h 35"/>
                  <a:gd name="T4" fmla="*/ 2147483646 w 186"/>
                  <a:gd name="T5" fmla="*/ 2147483646 h 35"/>
                  <a:gd name="T6" fmla="*/ 2147483646 w 186"/>
                  <a:gd name="T7" fmla="*/ 2147483646 h 35"/>
                  <a:gd name="T8" fmla="*/ 2147483646 w 186"/>
                  <a:gd name="T9" fmla="*/ 2147483646 h 35"/>
                  <a:gd name="T10" fmla="*/ 2147483646 w 186"/>
                  <a:gd name="T11" fmla="*/ 2147483646 h 35"/>
                  <a:gd name="T12" fmla="*/ 2147483646 w 186"/>
                  <a:gd name="T13" fmla="*/ 2147483646 h 35"/>
                  <a:gd name="T14" fmla="*/ 2147483646 w 186"/>
                  <a:gd name="T15" fmla="*/ 2147483646 h 35"/>
                  <a:gd name="T16" fmla="*/ 2147483646 w 186"/>
                  <a:gd name="T17" fmla="*/ 2147483646 h 35"/>
                  <a:gd name="T18" fmla="*/ 2147483646 w 186"/>
                  <a:gd name="T19" fmla="*/ 2147483646 h 35"/>
                  <a:gd name="T20" fmla="*/ 2147483646 w 186"/>
                  <a:gd name="T21" fmla="*/ 2147483646 h 35"/>
                  <a:gd name="T22" fmla="*/ 2147483646 w 186"/>
                  <a:gd name="T23" fmla="*/ 2147483646 h 35"/>
                  <a:gd name="T24" fmla="*/ 2147483646 w 186"/>
                  <a:gd name="T25" fmla="*/ 2147483646 h 35"/>
                  <a:gd name="T26" fmla="*/ 2147483646 w 186"/>
                  <a:gd name="T27" fmla="*/ 2147483646 h 35"/>
                  <a:gd name="T28" fmla="*/ 2147483646 w 186"/>
                  <a:gd name="T29" fmla="*/ 2147483646 h 35"/>
                  <a:gd name="T30" fmla="*/ 2147483646 w 186"/>
                  <a:gd name="T31" fmla="*/ 2147483646 h 35"/>
                  <a:gd name="T32" fmla="*/ 2147483646 w 186"/>
                  <a:gd name="T33" fmla="*/ 2147483646 h 35"/>
                  <a:gd name="T34" fmla="*/ 2147483646 w 186"/>
                  <a:gd name="T35" fmla="*/ 2147483646 h 35"/>
                  <a:gd name="T36" fmla="*/ 2147483646 w 186"/>
                  <a:gd name="T37" fmla="*/ 2147483646 h 35"/>
                  <a:gd name="T38" fmla="*/ 2147483646 w 186"/>
                  <a:gd name="T39" fmla="*/ 2147483646 h 35"/>
                  <a:gd name="T40" fmla="*/ 2147483646 w 186"/>
                  <a:gd name="T41" fmla="*/ 2147483646 h 35"/>
                  <a:gd name="T42" fmla="*/ 2147483646 w 186"/>
                  <a:gd name="T43" fmla="*/ 2147483646 h 35"/>
                  <a:gd name="T44" fmla="*/ 2147483646 w 186"/>
                  <a:gd name="T45" fmla="*/ 2147483646 h 35"/>
                  <a:gd name="T46" fmla="*/ 2147483646 w 186"/>
                  <a:gd name="T47" fmla="*/ 2147483646 h 35"/>
                  <a:gd name="T48" fmla="*/ 2147483646 w 186"/>
                  <a:gd name="T49" fmla="*/ 2147483646 h 35"/>
                  <a:gd name="T50" fmla="*/ 2147483646 w 186"/>
                  <a:gd name="T51" fmla="*/ 2147483646 h 35"/>
                  <a:gd name="T52" fmla="*/ 2147483646 w 186"/>
                  <a:gd name="T53" fmla="*/ 2147483646 h 35"/>
                  <a:gd name="T54" fmla="*/ 2147483646 w 186"/>
                  <a:gd name="T55" fmla="*/ 2147483646 h 35"/>
                  <a:gd name="T56" fmla="*/ 2147483646 w 186"/>
                  <a:gd name="T57" fmla="*/ 2147483646 h 35"/>
                  <a:gd name="T58" fmla="*/ 2147483646 w 186"/>
                  <a:gd name="T59" fmla="*/ 2147483646 h 35"/>
                  <a:gd name="T60" fmla="*/ 2147483646 w 186"/>
                  <a:gd name="T61" fmla="*/ 2147483646 h 35"/>
                  <a:gd name="T62" fmla="*/ 2147483646 w 186"/>
                  <a:gd name="T63" fmla="*/ 2147483646 h 35"/>
                  <a:gd name="T64" fmla="*/ 2147483646 w 186"/>
                  <a:gd name="T65" fmla="*/ 2147483646 h 35"/>
                  <a:gd name="T66" fmla="*/ 2147483646 w 186"/>
                  <a:gd name="T67" fmla="*/ 2147483646 h 35"/>
                  <a:gd name="T68" fmla="*/ 2147483646 w 186"/>
                  <a:gd name="T69" fmla="*/ 2147483646 h 35"/>
                  <a:gd name="T70" fmla="*/ 2147483646 w 186"/>
                  <a:gd name="T71" fmla="*/ 2147483646 h 35"/>
                  <a:gd name="T72" fmla="*/ 2147483646 w 186"/>
                  <a:gd name="T73" fmla="*/ 0 h 35"/>
                  <a:gd name="T74" fmla="*/ 0 w 186"/>
                  <a:gd name="T75" fmla="*/ 0 h 35"/>
                  <a:gd name="T76" fmla="*/ 0 w 186"/>
                  <a:gd name="T77" fmla="*/ 0 h 35"/>
                  <a:gd name="T78" fmla="*/ 0 w 186"/>
                  <a:gd name="T79" fmla="*/ 2147483646 h 35"/>
                  <a:gd name="T80" fmla="*/ 0 w 186"/>
                  <a:gd name="T81" fmla="*/ 2147483646 h 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6"/>
                  <a:gd name="T124" fmla="*/ 0 h 35"/>
                  <a:gd name="T125" fmla="*/ 186 w 186"/>
                  <a:gd name="T126" fmla="*/ 35 h 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6" h="35">
                    <a:moveTo>
                      <a:pt x="0" y="1"/>
                    </a:moveTo>
                    <a:lnTo>
                      <a:pt x="0" y="1"/>
                    </a:lnTo>
                    <a:lnTo>
                      <a:pt x="25" y="3"/>
                    </a:lnTo>
                    <a:lnTo>
                      <a:pt x="39" y="3"/>
                    </a:lnTo>
                    <a:lnTo>
                      <a:pt x="50" y="5"/>
                    </a:lnTo>
                    <a:lnTo>
                      <a:pt x="73" y="9"/>
                    </a:lnTo>
                    <a:lnTo>
                      <a:pt x="100" y="12"/>
                    </a:lnTo>
                    <a:lnTo>
                      <a:pt x="122" y="18"/>
                    </a:lnTo>
                    <a:lnTo>
                      <a:pt x="145" y="24"/>
                    </a:lnTo>
                    <a:lnTo>
                      <a:pt x="163" y="29"/>
                    </a:lnTo>
                    <a:lnTo>
                      <a:pt x="175" y="31"/>
                    </a:lnTo>
                    <a:lnTo>
                      <a:pt x="181" y="33"/>
                    </a:lnTo>
                    <a:lnTo>
                      <a:pt x="184" y="35"/>
                    </a:lnTo>
                    <a:lnTo>
                      <a:pt x="186" y="33"/>
                    </a:lnTo>
                    <a:lnTo>
                      <a:pt x="186" y="32"/>
                    </a:lnTo>
                    <a:lnTo>
                      <a:pt x="179" y="29"/>
                    </a:lnTo>
                    <a:lnTo>
                      <a:pt x="170" y="25"/>
                    </a:lnTo>
                    <a:lnTo>
                      <a:pt x="152" y="22"/>
                    </a:lnTo>
                    <a:lnTo>
                      <a:pt x="127" y="16"/>
                    </a:lnTo>
                    <a:lnTo>
                      <a:pt x="102" y="10"/>
                    </a:lnTo>
                    <a:lnTo>
                      <a:pt x="91" y="9"/>
                    </a:lnTo>
                    <a:lnTo>
                      <a:pt x="77" y="7"/>
                    </a:lnTo>
                    <a:lnTo>
                      <a:pt x="66" y="5"/>
                    </a:lnTo>
                    <a:lnTo>
                      <a:pt x="54" y="3"/>
                    </a:lnTo>
                    <a:lnTo>
                      <a:pt x="41" y="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3" name="Freeform 55"/>
              <p:cNvSpPr>
                <a:spLocks/>
              </p:cNvSpPr>
              <p:nvPr/>
            </p:nvSpPr>
            <p:spPr bwMode="auto">
              <a:xfrm>
                <a:off x="1801813" y="3824288"/>
                <a:ext cx="88900" cy="74613"/>
              </a:xfrm>
              <a:custGeom>
                <a:avLst/>
                <a:gdLst>
                  <a:gd name="T0" fmla="*/ 0 w 56"/>
                  <a:gd name="T1" fmla="*/ 2147483646 h 47"/>
                  <a:gd name="T2" fmla="*/ 0 w 56"/>
                  <a:gd name="T3" fmla="*/ 2147483646 h 47"/>
                  <a:gd name="T4" fmla="*/ 2147483646 w 56"/>
                  <a:gd name="T5" fmla="*/ 2147483646 h 47"/>
                  <a:gd name="T6" fmla="*/ 2147483646 w 56"/>
                  <a:gd name="T7" fmla="*/ 2147483646 h 47"/>
                  <a:gd name="T8" fmla="*/ 2147483646 w 56"/>
                  <a:gd name="T9" fmla="*/ 2147483646 h 47"/>
                  <a:gd name="T10" fmla="*/ 2147483646 w 56"/>
                  <a:gd name="T11" fmla="*/ 2147483646 h 47"/>
                  <a:gd name="T12" fmla="*/ 2147483646 w 56"/>
                  <a:gd name="T13" fmla="*/ 2147483646 h 47"/>
                  <a:gd name="T14" fmla="*/ 2147483646 w 56"/>
                  <a:gd name="T15" fmla="*/ 2147483646 h 47"/>
                  <a:gd name="T16" fmla="*/ 2147483646 w 56"/>
                  <a:gd name="T17" fmla="*/ 2147483646 h 47"/>
                  <a:gd name="T18" fmla="*/ 2147483646 w 56"/>
                  <a:gd name="T19" fmla="*/ 2147483646 h 47"/>
                  <a:gd name="T20" fmla="*/ 2147483646 w 56"/>
                  <a:gd name="T21" fmla="*/ 2147483646 h 47"/>
                  <a:gd name="T22" fmla="*/ 2147483646 w 56"/>
                  <a:gd name="T23" fmla="*/ 2147483646 h 47"/>
                  <a:gd name="T24" fmla="*/ 2147483646 w 56"/>
                  <a:gd name="T25" fmla="*/ 2147483646 h 47"/>
                  <a:gd name="T26" fmla="*/ 0 w 56"/>
                  <a:gd name="T27" fmla="*/ 0 h 47"/>
                  <a:gd name="T28" fmla="*/ 0 w 56"/>
                  <a:gd name="T29" fmla="*/ 0 h 47"/>
                  <a:gd name="T30" fmla="*/ 0 w 56"/>
                  <a:gd name="T31" fmla="*/ 2147483646 h 47"/>
                  <a:gd name="T32" fmla="*/ 0 w 56"/>
                  <a:gd name="T33" fmla="*/ 21474836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0" y="1"/>
                    </a:moveTo>
                    <a:lnTo>
                      <a:pt x="0" y="1"/>
                    </a:lnTo>
                    <a:lnTo>
                      <a:pt x="15" y="12"/>
                    </a:lnTo>
                    <a:lnTo>
                      <a:pt x="29" y="23"/>
                    </a:lnTo>
                    <a:lnTo>
                      <a:pt x="43" y="36"/>
                    </a:lnTo>
                    <a:lnTo>
                      <a:pt x="52" y="47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45" y="34"/>
                    </a:lnTo>
                    <a:lnTo>
                      <a:pt x="34" y="21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4" name="Freeform 56"/>
              <p:cNvSpPr>
                <a:spLocks/>
              </p:cNvSpPr>
              <p:nvPr/>
            </p:nvSpPr>
            <p:spPr bwMode="auto">
              <a:xfrm>
                <a:off x="1858963" y="3714750"/>
                <a:ext cx="22225" cy="177800"/>
              </a:xfrm>
              <a:custGeom>
                <a:avLst/>
                <a:gdLst>
                  <a:gd name="T0" fmla="*/ 2147483646 w 14"/>
                  <a:gd name="T1" fmla="*/ 0 h 112"/>
                  <a:gd name="T2" fmla="*/ 2147483646 w 14"/>
                  <a:gd name="T3" fmla="*/ 0 h 112"/>
                  <a:gd name="T4" fmla="*/ 2147483646 w 14"/>
                  <a:gd name="T5" fmla="*/ 2147483646 h 112"/>
                  <a:gd name="T6" fmla="*/ 2147483646 w 14"/>
                  <a:gd name="T7" fmla="*/ 2147483646 h 112"/>
                  <a:gd name="T8" fmla="*/ 2147483646 w 14"/>
                  <a:gd name="T9" fmla="*/ 2147483646 h 112"/>
                  <a:gd name="T10" fmla="*/ 2147483646 w 14"/>
                  <a:gd name="T11" fmla="*/ 2147483646 h 112"/>
                  <a:gd name="T12" fmla="*/ 2147483646 w 14"/>
                  <a:gd name="T13" fmla="*/ 2147483646 h 112"/>
                  <a:gd name="T14" fmla="*/ 2147483646 w 14"/>
                  <a:gd name="T15" fmla="*/ 2147483646 h 112"/>
                  <a:gd name="T16" fmla="*/ 0 w 14"/>
                  <a:gd name="T17" fmla="*/ 2147483646 h 112"/>
                  <a:gd name="T18" fmla="*/ 2147483646 w 14"/>
                  <a:gd name="T19" fmla="*/ 2147483646 h 112"/>
                  <a:gd name="T20" fmla="*/ 2147483646 w 14"/>
                  <a:gd name="T21" fmla="*/ 2147483646 h 112"/>
                  <a:gd name="T22" fmla="*/ 2147483646 w 14"/>
                  <a:gd name="T23" fmla="*/ 2147483646 h 112"/>
                  <a:gd name="T24" fmla="*/ 2147483646 w 14"/>
                  <a:gd name="T25" fmla="*/ 2147483646 h 112"/>
                  <a:gd name="T26" fmla="*/ 2147483646 w 14"/>
                  <a:gd name="T27" fmla="*/ 2147483646 h 112"/>
                  <a:gd name="T28" fmla="*/ 2147483646 w 14"/>
                  <a:gd name="T29" fmla="*/ 2147483646 h 112"/>
                  <a:gd name="T30" fmla="*/ 2147483646 w 14"/>
                  <a:gd name="T31" fmla="*/ 2147483646 h 112"/>
                  <a:gd name="T32" fmla="*/ 2147483646 w 14"/>
                  <a:gd name="T33" fmla="*/ 2147483646 h 112"/>
                  <a:gd name="T34" fmla="*/ 2147483646 w 14"/>
                  <a:gd name="T35" fmla="*/ 2147483646 h 112"/>
                  <a:gd name="T36" fmla="*/ 2147483646 w 14"/>
                  <a:gd name="T37" fmla="*/ 2147483646 h 112"/>
                  <a:gd name="T38" fmla="*/ 2147483646 w 14"/>
                  <a:gd name="T39" fmla="*/ 2147483646 h 112"/>
                  <a:gd name="T40" fmla="*/ 2147483646 w 14"/>
                  <a:gd name="T41" fmla="*/ 2147483646 h 112"/>
                  <a:gd name="T42" fmla="*/ 2147483646 w 14"/>
                  <a:gd name="T43" fmla="*/ 2147483646 h 112"/>
                  <a:gd name="T44" fmla="*/ 2147483646 w 14"/>
                  <a:gd name="T45" fmla="*/ 2147483646 h 112"/>
                  <a:gd name="T46" fmla="*/ 2147483646 w 14"/>
                  <a:gd name="T47" fmla="*/ 2147483646 h 112"/>
                  <a:gd name="T48" fmla="*/ 2147483646 w 14"/>
                  <a:gd name="T49" fmla="*/ 2147483646 h 112"/>
                  <a:gd name="T50" fmla="*/ 2147483646 w 14"/>
                  <a:gd name="T51" fmla="*/ 2147483646 h 112"/>
                  <a:gd name="T52" fmla="*/ 2147483646 w 14"/>
                  <a:gd name="T53" fmla="*/ 0 h 112"/>
                  <a:gd name="T54" fmla="*/ 2147483646 w 14"/>
                  <a:gd name="T55" fmla="*/ 0 h 112"/>
                  <a:gd name="T56" fmla="*/ 2147483646 w 14"/>
                  <a:gd name="T57" fmla="*/ 0 h 112"/>
                  <a:gd name="T58" fmla="*/ 2147483646 w 14"/>
                  <a:gd name="T59" fmla="*/ 0 h 112"/>
                  <a:gd name="T60" fmla="*/ 2147483646 w 14"/>
                  <a:gd name="T61" fmla="*/ 0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"/>
                  <a:gd name="T94" fmla="*/ 0 h 112"/>
                  <a:gd name="T95" fmla="*/ 14 w 14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" h="112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7" y="7"/>
                    </a:lnTo>
                    <a:lnTo>
                      <a:pt x="7" y="22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2" y="77"/>
                    </a:lnTo>
                    <a:lnTo>
                      <a:pt x="9" y="110"/>
                    </a:lnTo>
                    <a:lnTo>
                      <a:pt x="9" y="112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9" y="71"/>
                    </a:lnTo>
                    <a:lnTo>
                      <a:pt x="9" y="50"/>
                    </a:lnTo>
                    <a:lnTo>
                      <a:pt x="11" y="30"/>
                    </a:lnTo>
                    <a:lnTo>
                      <a:pt x="14" y="23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5" name="Freeform 57"/>
              <p:cNvSpPr>
                <a:spLocks/>
              </p:cNvSpPr>
              <p:nvPr/>
            </p:nvSpPr>
            <p:spPr bwMode="auto">
              <a:xfrm>
                <a:off x="1870075" y="3873500"/>
                <a:ext cx="57150" cy="254000"/>
              </a:xfrm>
              <a:custGeom>
                <a:avLst/>
                <a:gdLst>
                  <a:gd name="T0" fmla="*/ 0 w 36"/>
                  <a:gd name="T1" fmla="*/ 2147483646 h 160"/>
                  <a:gd name="T2" fmla="*/ 0 w 36"/>
                  <a:gd name="T3" fmla="*/ 2147483646 h 160"/>
                  <a:gd name="T4" fmla="*/ 2147483646 w 36"/>
                  <a:gd name="T5" fmla="*/ 2147483646 h 160"/>
                  <a:gd name="T6" fmla="*/ 2147483646 w 36"/>
                  <a:gd name="T7" fmla="*/ 2147483646 h 160"/>
                  <a:gd name="T8" fmla="*/ 2147483646 w 36"/>
                  <a:gd name="T9" fmla="*/ 2147483646 h 160"/>
                  <a:gd name="T10" fmla="*/ 2147483646 w 36"/>
                  <a:gd name="T11" fmla="*/ 2147483646 h 160"/>
                  <a:gd name="T12" fmla="*/ 2147483646 w 36"/>
                  <a:gd name="T13" fmla="*/ 2147483646 h 160"/>
                  <a:gd name="T14" fmla="*/ 2147483646 w 36"/>
                  <a:gd name="T15" fmla="*/ 2147483646 h 160"/>
                  <a:gd name="T16" fmla="*/ 2147483646 w 36"/>
                  <a:gd name="T17" fmla="*/ 2147483646 h 160"/>
                  <a:gd name="T18" fmla="*/ 2147483646 w 36"/>
                  <a:gd name="T19" fmla="*/ 2147483646 h 160"/>
                  <a:gd name="T20" fmla="*/ 2147483646 w 36"/>
                  <a:gd name="T21" fmla="*/ 2147483646 h 160"/>
                  <a:gd name="T22" fmla="*/ 2147483646 w 36"/>
                  <a:gd name="T23" fmla="*/ 2147483646 h 160"/>
                  <a:gd name="T24" fmla="*/ 2147483646 w 36"/>
                  <a:gd name="T25" fmla="*/ 2147483646 h 160"/>
                  <a:gd name="T26" fmla="*/ 2147483646 w 36"/>
                  <a:gd name="T27" fmla="*/ 2147483646 h 160"/>
                  <a:gd name="T28" fmla="*/ 2147483646 w 36"/>
                  <a:gd name="T29" fmla="*/ 2147483646 h 160"/>
                  <a:gd name="T30" fmla="*/ 2147483646 w 36"/>
                  <a:gd name="T31" fmla="*/ 2147483646 h 160"/>
                  <a:gd name="T32" fmla="*/ 2147483646 w 36"/>
                  <a:gd name="T33" fmla="*/ 2147483646 h 160"/>
                  <a:gd name="T34" fmla="*/ 2147483646 w 36"/>
                  <a:gd name="T35" fmla="*/ 2147483646 h 160"/>
                  <a:gd name="T36" fmla="*/ 2147483646 w 36"/>
                  <a:gd name="T37" fmla="*/ 2147483646 h 160"/>
                  <a:gd name="T38" fmla="*/ 2147483646 w 36"/>
                  <a:gd name="T39" fmla="*/ 2147483646 h 160"/>
                  <a:gd name="T40" fmla="*/ 2147483646 w 36"/>
                  <a:gd name="T41" fmla="*/ 2147483646 h 160"/>
                  <a:gd name="T42" fmla="*/ 2147483646 w 36"/>
                  <a:gd name="T43" fmla="*/ 2147483646 h 160"/>
                  <a:gd name="T44" fmla="*/ 2147483646 w 36"/>
                  <a:gd name="T45" fmla="*/ 2147483646 h 160"/>
                  <a:gd name="T46" fmla="*/ 2147483646 w 36"/>
                  <a:gd name="T47" fmla="*/ 2147483646 h 160"/>
                  <a:gd name="T48" fmla="*/ 2147483646 w 36"/>
                  <a:gd name="T49" fmla="*/ 2147483646 h 160"/>
                  <a:gd name="T50" fmla="*/ 2147483646 w 36"/>
                  <a:gd name="T51" fmla="*/ 0 h 160"/>
                  <a:gd name="T52" fmla="*/ 0 w 36"/>
                  <a:gd name="T53" fmla="*/ 2147483646 h 160"/>
                  <a:gd name="T54" fmla="*/ 0 w 36"/>
                  <a:gd name="T55" fmla="*/ 2147483646 h 1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160"/>
                  <a:gd name="T86" fmla="*/ 36 w 36"/>
                  <a:gd name="T87" fmla="*/ 160 h 1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160">
                    <a:moveTo>
                      <a:pt x="0" y="1"/>
                    </a:moveTo>
                    <a:lnTo>
                      <a:pt x="0" y="1"/>
                    </a:lnTo>
                    <a:lnTo>
                      <a:pt x="7" y="19"/>
                    </a:lnTo>
                    <a:lnTo>
                      <a:pt x="11" y="37"/>
                    </a:lnTo>
                    <a:lnTo>
                      <a:pt x="20" y="78"/>
                    </a:lnTo>
                    <a:lnTo>
                      <a:pt x="25" y="118"/>
                    </a:lnTo>
                    <a:lnTo>
                      <a:pt x="27" y="157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59"/>
                    </a:lnTo>
                    <a:lnTo>
                      <a:pt x="36" y="137"/>
                    </a:lnTo>
                    <a:lnTo>
                      <a:pt x="34" y="117"/>
                    </a:lnTo>
                    <a:lnTo>
                      <a:pt x="29" y="76"/>
                    </a:lnTo>
                    <a:lnTo>
                      <a:pt x="20" y="38"/>
                    </a:lnTo>
                    <a:lnTo>
                      <a:pt x="13" y="19"/>
                    </a:lnTo>
                    <a:lnTo>
                      <a:pt x="11" y="9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6" name="Freeform 58"/>
              <p:cNvSpPr>
                <a:spLocks/>
              </p:cNvSpPr>
              <p:nvPr/>
            </p:nvSpPr>
            <p:spPr bwMode="auto">
              <a:xfrm>
                <a:off x="1354138" y="4240213"/>
                <a:ext cx="47625" cy="195263"/>
              </a:xfrm>
              <a:custGeom>
                <a:avLst/>
                <a:gdLst>
                  <a:gd name="T0" fmla="*/ 2147483646 w 30"/>
                  <a:gd name="T1" fmla="*/ 0 h 123"/>
                  <a:gd name="T2" fmla="*/ 2147483646 w 30"/>
                  <a:gd name="T3" fmla="*/ 0 h 123"/>
                  <a:gd name="T4" fmla="*/ 2147483646 w 30"/>
                  <a:gd name="T5" fmla="*/ 2147483646 h 123"/>
                  <a:gd name="T6" fmla="*/ 0 w 30"/>
                  <a:gd name="T7" fmla="*/ 2147483646 h 123"/>
                  <a:gd name="T8" fmla="*/ 0 w 30"/>
                  <a:gd name="T9" fmla="*/ 2147483646 h 123"/>
                  <a:gd name="T10" fmla="*/ 2147483646 w 30"/>
                  <a:gd name="T11" fmla="*/ 2147483646 h 123"/>
                  <a:gd name="T12" fmla="*/ 2147483646 w 30"/>
                  <a:gd name="T13" fmla="*/ 2147483646 h 123"/>
                  <a:gd name="T14" fmla="*/ 2147483646 w 30"/>
                  <a:gd name="T15" fmla="*/ 2147483646 h 123"/>
                  <a:gd name="T16" fmla="*/ 2147483646 w 30"/>
                  <a:gd name="T17" fmla="*/ 2147483646 h 123"/>
                  <a:gd name="T18" fmla="*/ 2147483646 w 30"/>
                  <a:gd name="T19" fmla="*/ 2147483646 h 123"/>
                  <a:gd name="T20" fmla="*/ 2147483646 w 30"/>
                  <a:gd name="T21" fmla="*/ 2147483646 h 123"/>
                  <a:gd name="T22" fmla="*/ 2147483646 w 30"/>
                  <a:gd name="T23" fmla="*/ 2147483646 h 123"/>
                  <a:gd name="T24" fmla="*/ 2147483646 w 30"/>
                  <a:gd name="T25" fmla="*/ 2147483646 h 123"/>
                  <a:gd name="T26" fmla="*/ 2147483646 w 30"/>
                  <a:gd name="T27" fmla="*/ 2147483646 h 123"/>
                  <a:gd name="T28" fmla="*/ 2147483646 w 30"/>
                  <a:gd name="T29" fmla="*/ 2147483646 h 123"/>
                  <a:gd name="T30" fmla="*/ 2147483646 w 30"/>
                  <a:gd name="T31" fmla="*/ 2147483646 h 123"/>
                  <a:gd name="T32" fmla="*/ 2147483646 w 30"/>
                  <a:gd name="T33" fmla="*/ 2147483646 h 123"/>
                  <a:gd name="T34" fmla="*/ 2147483646 w 30"/>
                  <a:gd name="T35" fmla="*/ 2147483646 h 123"/>
                  <a:gd name="T36" fmla="*/ 2147483646 w 30"/>
                  <a:gd name="T37" fmla="*/ 2147483646 h 123"/>
                  <a:gd name="T38" fmla="*/ 2147483646 w 30"/>
                  <a:gd name="T39" fmla="*/ 0 h 123"/>
                  <a:gd name="T40" fmla="*/ 2147483646 w 30"/>
                  <a:gd name="T41" fmla="*/ 0 h 123"/>
                  <a:gd name="T42" fmla="*/ 2147483646 w 30"/>
                  <a:gd name="T43" fmla="*/ 0 h 123"/>
                  <a:gd name="T44" fmla="*/ 2147483646 w 30"/>
                  <a:gd name="T45" fmla="*/ 0 h 1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"/>
                  <a:gd name="T70" fmla="*/ 0 h 123"/>
                  <a:gd name="T71" fmla="*/ 30 w 30"/>
                  <a:gd name="T72" fmla="*/ 123 h 1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" h="123">
                    <a:moveTo>
                      <a:pt x="12" y="0"/>
                    </a:moveTo>
                    <a:lnTo>
                      <a:pt x="12" y="0"/>
                    </a:lnTo>
                    <a:lnTo>
                      <a:pt x="3" y="31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3" y="78"/>
                    </a:lnTo>
                    <a:lnTo>
                      <a:pt x="7" y="94"/>
                    </a:lnTo>
                    <a:lnTo>
                      <a:pt x="14" y="109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19" y="108"/>
                    </a:lnTo>
                    <a:lnTo>
                      <a:pt x="9" y="94"/>
                    </a:lnTo>
                    <a:lnTo>
                      <a:pt x="5" y="78"/>
                    </a:lnTo>
                    <a:lnTo>
                      <a:pt x="3" y="63"/>
                    </a:lnTo>
                    <a:lnTo>
                      <a:pt x="3" y="46"/>
                    </a:lnTo>
                    <a:lnTo>
                      <a:pt x="5" y="3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7" name="Freeform 59"/>
              <p:cNvSpPr>
                <a:spLocks/>
              </p:cNvSpPr>
              <p:nvPr/>
            </p:nvSpPr>
            <p:spPr bwMode="auto">
              <a:xfrm>
                <a:off x="1890713" y="4148138"/>
                <a:ext cx="36512" cy="139700"/>
              </a:xfrm>
              <a:custGeom>
                <a:avLst/>
                <a:gdLst>
                  <a:gd name="T0" fmla="*/ 0 w 23"/>
                  <a:gd name="T1" fmla="*/ 0 h 88"/>
                  <a:gd name="T2" fmla="*/ 0 w 23"/>
                  <a:gd name="T3" fmla="*/ 0 h 88"/>
                  <a:gd name="T4" fmla="*/ 2147483646 w 23"/>
                  <a:gd name="T5" fmla="*/ 2147483646 h 88"/>
                  <a:gd name="T6" fmla="*/ 2147483646 w 23"/>
                  <a:gd name="T7" fmla="*/ 2147483646 h 88"/>
                  <a:gd name="T8" fmla="*/ 2147483646 w 23"/>
                  <a:gd name="T9" fmla="*/ 2147483646 h 88"/>
                  <a:gd name="T10" fmla="*/ 2147483646 w 23"/>
                  <a:gd name="T11" fmla="*/ 2147483646 h 88"/>
                  <a:gd name="T12" fmla="*/ 2147483646 w 23"/>
                  <a:gd name="T13" fmla="*/ 2147483646 h 88"/>
                  <a:gd name="T14" fmla="*/ 2147483646 w 23"/>
                  <a:gd name="T15" fmla="*/ 2147483646 h 88"/>
                  <a:gd name="T16" fmla="*/ 2147483646 w 23"/>
                  <a:gd name="T17" fmla="*/ 2147483646 h 88"/>
                  <a:gd name="T18" fmla="*/ 2147483646 w 23"/>
                  <a:gd name="T19" fmla="*/ 2147483646 h 88"/>
                  <a:gd name="T20" fmla="*/ 2147483646 w 23"/>
                  <a:gd name="T21" fmla="*/ 2147483646 h 88"/>
                  <a:gd name="T22" fmla="*/ 2147483646 w 23"/>
                  <a:gd name="T23" fmla="*/ 2147483646 h 88"/>
                  <a:gd name="T24" fmla="*/ 2147483646 w 23"/>
                  <a:gd name="T25" fmla="*/ 2147483646 h 88"/>
                  <a:gd name="T26" fmla="*/ 2147483646 w 23"/>
                  <a:gd name="T27" fmla="*/ 2147483646 h 88"/>
                  <a:gd name="T28" fmla="*/ 0 w 23"/>
                  <a:gd name="T29" fmla="*/ 0 h 88"/>
                  <a:gd name="T30" fmla="*/ 0 w 23"/>
                  <a:gd name="T31" fmla="*/ 0 h 88"/>
                  <a:gd name="T32" fmla="*/ 0 w 23"/>
                  <a:gd name="T33" fmla="*/ 0 h 88"/>
                  <a:gd name="T34" fmla="*/ 0 w 23"/>
                  <a:gd name="T35" fmla="*/ 0 h 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88"/>
                  <a:gd name="T56" fmla="*/ 23 w 23"/>
                  <a:gd name="T57" fmla="*/ 88 h 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88">
                    <a:moveTo>
                      <a:pt x="0" y="0"/>
                    </a:moveTo>
                    <a:lnTo>
                      <a:pt x="0" y="0"/>
                    </a:lnTo>
                    <a:lnTo>
                      <a:pt x="12" y="21"/>
                    </a:lnTo>
                    <a:lnTo>
                      <a:pt x="18" y="43"/>
                    </a:lnTo>
                    <a:lnTo>
                      <a:pt x="21" y="65"/>
                    </a:lnTo>
                    <a:lnTo>
                      <a:pt x="21" y="88"/>
                    </a:lnTo>
                    <a:lnTo>
                      <a:pt x="23" y="88"/>
                    </a:lnTo>
                    <a:lnTo>
                      <a:pt x="23" y="65"/>
                    </a:lnTo>
                    <a:lnTo>
                      <a:pt x="21" y="43"/>
                    </a:lnTo>
                    <a:lnTo>
                      <a:pt x="14" y="21"/>
                    </a:ln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8" name="Freeform 60"/>
              <p:cNvSpPr>
                <a:spLocks/>
              </p:cNvSpPr>
              <p:nvPr/>
            </p:nvSpPr>
            <p:spPr bwMode="auto">
              <a:xfrm>
                <a:off x="1865313" y="4240213"/>
                <a:ext cx="36512" cy="153988"/>
              </a:xfrm>
              <a:custGeom>
                <a:avLst/>
                <a:gdLst>
                  <a:gd name="T0" fmla="*/ 2147483646 w 23"/>
                  <a:gd name="T1" fmla="*/ 0 h 97"/>
                  <a:gd name="T2" fmla="*/ 2147483646 w 23"/>
                  <a:gd name="T3" fmla="*/ 0 h 97"/>
                  <a:gd name="T4" fmla="*/ 2147483646 w 23"/>
                  <a:gd name="T5" fmla="*/ 2147483646 h 97"/>
                  <a:gd name="T6" fmla="*/ 2147483646 w 23"/>
                  <a:gd name="T7" fmla="*/ 2147483646 h 97"/>
                  <a:gd name="T8" fmla="*/ 2147483646 w 23"/>
                  <a:gd name="T9" fmla="*/ 2147483646 h 97"/>
                  <a:gd name="T10" fmla="*/ 2147483646 w 23"/>
                  <a:gd name="T11" fmla="*/ 2147483646 h 97"/>
                  <a:gd name="T12" fmla="*/ 2147483646 w 23"/>
                  <a:gd name="T13" fmla="*/ 2147483646 h 97"/>
                  <a:gd name="T14" fmla="*/ 2147483646 w 23"/>
                  <a:gd name="T15" fmla="*/ 2147483646 h 97"/>
                  <a:gd name="T16" fmla="*/ 0 w 23"/>
                  <a:gd name="T17" fmla="*/ 2147483646 h 97"/>
                  <a:gd name="T18" fmla="*/ 0 w 23"/>
                  <a:gd name="T19" fmla="*/ 2147483646 h 97"/>
                  <a:gd name="T20" fmla="*/ 0 w 23"/>
                  <a:gd name="T21" fmla="*/ 2147483646 h 97"/>
                  <a:gd name="T22" fmla="*/ 0 w 23"/>
                  <a:gd name="T23" fmla="*/ 2147483646 h 97"/>
                  <a:gd name="T24" fmla="*/ 0 w 23"/>
                  <a:gd name="T25" fmla="*/ 2147483646 h 97"/>
                  <a:gd name="T26" fmla="*/ 2147483646 w 23"/>
                  <a:gd name="T27" fmla="*/ 2147483646 h 97"/>
                  <a:gd name="T28" fmla="*/ 2147483646 w 23"/>
                  <a:gd name="T29" fmla="*/ 2147483646 h 97"/>
                  <a:gd name="T30" fmla="*/ 2147483646 w 23"/>
                  <a:gd name="T31" fmla="*/ 2147483646 h 97"/>
                  <a:gd name="T32" fmla="*/ 2147483646 w 23"/>
                  <a:gd name="T33" fmla="*/ 2147483646 h 97"/>
                  <a:gd name="T34" fmla="*/ 2147483646 w 23"/>
                  <a:gd name="T35" fmla="*/ 2147483646 h 97"/>
                  <a:gd name="T36" fmla="*/ 2147483646 w 23"/>
                  <a:gd name="T37" fmla="*/ 2147483646 h 97"/>
                  <a:gd name="T38" fmla="*/ 2147483646 w 23"/>
                  <a:gd name="T39" fmla="*/ 0 h 97"/>
                  <a:gd name="T40" fmla="*/ 2147483646 w 23"/>
                  <a:gd name="T41" fmla="*/ 0 h 97"/>
                  <a:gd name="T42" fmla="*/ 2147483646 w 23"/>
                  <a:gd name="T43" fmla="*/ 0 h 97"/>
                  <a:gd name="T44" fmla="*/ 2147483646 w 23"/>
                  <a:gd name="T45" fmla="*/ 0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97"/>
                  <a:gd name="T71" fmla="*/ 23 w 23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97">
                    <a:moveTo>
                      <a:pt x="14" y="0"/>
                    </a:moveTo>
                    <a:lnTo>
                      <a:pt x="14" y="0"/>
                    </a:lnTo>
                    <a:lnTo>
                      <a:pt x="19" y="24"/>
                    </a:lnTo>
                    <a:lnTo>
                      <a:pt x="21" y="37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4" y="72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14" y="73"/>
                    </a:lnTo>
                    <a:lnTo>
                      <a:pt x="19" y="63"/>
                    </a:lnTo>
                    <a:lnTo>
                      <a:pt x="23" y="51"/>
                    </a:lnTo>
                    <a:lnTo>
                      <a:pt x="23" y="38"/>
                    </a:lnTo>
                    <a:lnTo>
                      <a:pt x="21" y="2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59" name="Freeform 61"/>
              <p:cNvSpPr>
                <a:spLocks/>
              </p:cNvSpPr>
              <p:nvPr/>
            </p:nvSpPr>
            <p:spPr bwMode="auto">
              <a:xfrm>
                <a:off x="1422400" y="3922713"/>
                <a:ext cx="155575" cy="196850"/>
              </a:xfrm>
              <a:custGeom>
                <a:avLst/>
                <a:gdLst>
                  <a:gd name="T0" fmla="*/ 2147483646 w 98"/>
                  <a:gd name="T1" fmla="*/ 0 h 124"/>
                  <a:gd name="T2" fmla="*/ 2147483646 w 98"/>
                  <a:gd name="T3" fmla="*/ 0 h 124"/>
                  <a:gd name="T4" fmla="*/ 2147483646 w 98"/>
                  <a:gd name="T5" fmla="*/ 2147483646 h 124"/>
                  <a:gd name="T6" fmla="*/ 2147483646 w 98"/>
                  <a:gd name="T7" fmla="*/ 2147483646 h 124"/>
                  <a:gd name="T8" fmla="*/ 2147483646 w 98"/>
                  <a:gd name="T9" fmla="*/ 2147483646 h 124"/>
                  <a:gd name="T10" fmla="*/ 2147483646 w 98"/>
                  <a:gd name="T11" fmla="*/ 2147483646 h 124"/>
                  <a:gd name="T12" fmla="*/ 2147483646 w 98"/>
                  <a:gd name="T13" fmla="*/ 2147483646 h 124"/>
                  <a:gd name="T14" fmla="*/ 2147483646 w 98"/>
                  <a:gd name="T15" fmla="*/ 2147483646 h 124"/>
                  <a:gd name="T16" fmla="*/ 2147483646 w 98"/>
                  <a:gd name="T17" fmla="*/ 2147483646 h 124"/>
                  <a:gd name="T18" fmla="*/ 0 w 98"/>
                  <a:gd name="T19" fmla="*/ 2147483646 h 124"/>
                  <a:gd name="T20" fmla="*/ 0 w 98"/>
                  <a:gd name="T21" fmla="*/ 2147483646 h 124"/>
                  <a:gd name="T22" fmla="*/ 0 w 98"/>
                  <a:gd name="T23" fmla="*/ 2147483646 h 124"/>
                  <a:gd name="T24" fmla="*/ 2147483646 w 98"/>
                  <a:gd name="T25" fmla="*/ 2147483646 h 124"/>
                  <a:gd name="T26" fmla="*/ 2147483646 w 98"/>
                  <a:gd name="T27" fmla="*/ 2147483646 h 124"/>
                  <a:gd name="T28" fmla="*/ 2147483646 w 98"/>
                  <a:gd name="T29" fmla="*/ 2147483646 h 124"/>
                  <a:gd name="T30" fmla="*/ 2147483646 w 98"/>
                  <a:gd name="T31" fmla="*/ 2147483646 h 124"/>
                  <a:gd name="T32" fmla="*/ 2147483646 w 98"/>
                  <a:gd name="T33" fmla="*/ 2147483646 h 124"/>
                  <a:gd name="T34" fmla="*/ 2147483646 w 98"/>
                  <a:gd name="T35" fmla="*/ 2147483646 h 124"/>
                  <a:gd name="T36" fmla="*/ 2147483646 w 98"/>
                  <a:gd name="T37" fmla="*/ 2147483646 h 124"/>
                  <a:gd name="T38" fmla="*/ 2147483646 w 98"/>
                  <a:gd name="T39" fmla="*/ 2147483646 h 124"/>
                  <a:gd name="T40" fmla="*/ 2147483646 w 98"/>
                  <a:gd name="T41" fmla="*/ 2147483646 h 124"/>
                  <a:gd name="T42" fmla="*/ 2147483646 w 98"/>
                  <a:gd name="T43" fmla="*/ 0 h 124"/>
                  <a:gd name="T44" fmla="*/ 2147483646 w 98"/>
                  <a:gd name="T45" fmla="*/ 0 h 124"/>
                  <a:gd name="T46" fmla="*/ 2147483646 w 98"/>
                  <a:gd name="T47" fmla="*/ 0 h 124"/>
                  <a:gd name="T48" fmla="*/ 2147483646 w 98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24"/>
                  <a:gd name="T77" fmla="*/ 98 w 9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24">
                    <a:moveTo>
                      <a:pt x="96" y="0"/>
                    </a:moveTo>
                    <a:lnTo>
                      <a:pt x="96" y="0"/>
                    </a:lnTo>
                    <a:lnTo>
                      <a:pt x="66" y="29"/>
                    </a:lnTo>
                    <a:lnTo>
                      <a:pt x="53" y="45"/>
                    </a:lnTo>
                    <a:lnTo>
                      <a:pt x="39" y="59"/>
                    </a:lnTo>
                    <a:lnTo>
                      <a:pt x="28" y="75"/>
                    </a:lnTo>
                    <a:lnTo>
                      <a:pt x="16" y="91"/>
                    </a:lnTo>
                    <a:lnTo>
                      <a:pt x="7" y="106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4"/>
                    </a:lnTo>
                    <a:lnTo>
                      <a:pt x="5" y="124"/>
                    </a:lnTo>
                    <a:lnTo>
                      <a:pt x="23" y="91"/>
                    </a:lnTo>
                    <a:lnTo>
                      <a:pt x="44" y="59"/>
                    </a:lnTo>
                    <a:lnTo>
                      <a:pt x="57" y="43"/>
                    </a:lnTo>
                    <a:lnTo>
                      <a:pt x="71" y="29"/>
                    </a:lnTo>
                    <a:lnTo>
                      <a:pt x="9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0" name="Freeform 62"/>
              <p:cNvSpPr>
                <a:spLocks/>
              </p:cNvSpPr>
              <p:nvPr/>
            </p:nvSpPr>
            <p:spPr bwMode="auto">
              <a:xfrm>
                <a:off x="1790700" y="4054475"/>
                <a:ext cx="144462" cy="87313"/>
              </a:xfrm>
              <a:custGeom>
                <a:avLst/>
                <a:gdLst>
                  <a:gd name="T0" fmla="*/ 2147483646 w 91"/>
                  <a:gd name="T1" fmla="*/ 2147483646 h 55"/>
                  <a:gd name="T2" fmla="*/ 2147483646 w 91"/>
                  <a:gd name="T3" fmla="*/ 2147483646 h 55"/>
                  <a:gd name="T4" fmla="*/ 2147483646 w 91"/>
                  <a:gd name="T5" fmla="*/ 2147483646 h 55"/>
                  <a:gd name="T6" fmla="*/ 2147483646 w 91"/>
                  <a:gd name="T7" fmla="*/ 2147483646 h 55"/>
                  <a:gd name="T8" fmla="*/ 2147483646 w 91"/>
                  <a:gd name="T9" fmla="*/ 2147483646 h 55"/>
                  <a:gd name="T10" fmla="*/ 2147483646 w 91"/>
                  <a:gd name="T11" fmla="*/ 2147483646 h 55"/>
                  <a:gd name="T12" fmla="*/ 2147483646 w 91"/>
                  <a:gd name="T13" fmla="*/ 2147483646 h 55"/>
                  <a:gd name="T14" fmla="*/ 2147483646 w 91"/>
                  <a:gd name="T15" fmla="*/ 2147483646 h 55"/>
                  <a:gd name="T16" fmla="*/ 2147483646 w 91"/>
                  <a:gd name="T17" fmla="*/ 2147483646 h 55"/>
                  <a:gd name="T18" fmla="*/ 2147483646 w 91"/>
                  <a:gd name="T19" fmla="*/ 2147483646 h 55"/>
                  <a:gd name="T20" fmla="*/ 2147483646 w 91"/>
                  <a:gd name="T21" fmla="*/ 0 h 55"/>
                  <a:gd name="T22" fmla="*/ 2147483646 w 91"/>
                  <a:gd name="T23" fmla="*/ 0 h 55"/>
                  <a:gd name="T24" fmla="*/ 0 w 91"/>
                  <a:gd name="T25" fmla="*/ 0 h 55"/>
                  <a:gd name="T26" fmla="*/ 0 w 91"/>
                  <a:gd name="T27" fmla="*/ 2147483646 h 55"/>
                  <a:gd name="T28" fmla="*/ 0 w 91"/>
                  <a:gd name="T29" fmla="*/ 2147483646 h 55"/>
                  <a:gd name="T30" fmla="*/ 2147483646 w 91"/>
                  <a:gd name="T31" fmla="*/ 2147483646 h 55"/>
                  <a:gd name="T32" fmla="*/ 2147483646 w 91"/>
                  <a:gd name="T33" fmla="*/ 2147483646 h 55"/>
                  <a:gd name="T34" fmla="*/ 2147483646 w 91"/>
                  <a:gd name="T35" fmla="*/ 2147483646 h 55"/>
                  <a:gd name="T36" fmla="*/ 2147483646 w 91"/>
                  <a:gd name="T37" fmla="*/ 2147483646 h 55"/>
                  <a:gd name="T38" fmla="*/ 2147483646 w 91"/>
                  <a:gd name="T39" fmla="*/ 2147483646 h 55"/>
                  <a:gd name="T40" fmla="*/ 2147483646 w 91"/>
                  <a:gd name="T41" fmla="*/ 2147483646 h 55"/>
                  <a:gd name="T42" fmla="*/ 2147483646 w 91"/>
                  <a:gd name="T43" fmla="*/ 2147483646 h 55"/>
                  <a:gd name="T44" fmla="*/ 2147483646 w 91"/>
                  <a:gd name="T45" fmla="*/ 2147483646 h 55"/>
                  <a:gd name="T46" fmla="*/ 2147483646 w 91"/>
                  <a:gd name="T47" fmla="*/ 2147483646 h 55"/>
                  <a:gd name="T48" fmla="*/ 2147483646 w 91"/>
                  <a:gd name="T49" fmla="*/ 2147483646 h 55"/>
                  <a:gd name="T50" fmla="*/ 2147483646 w 91"/>
                  <a:gd name="T51" fmla="*/ 2147483646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5"/>
                  <a:gd name="T80" fmla="*/ 91 w 91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5">
                    <a:moveTo>
                      <a:pt x="91" y="55"/>
                    </a:moveTo>
                    <a:lnTo>
                      <a:pt x="91" y="55"/>
                    </a:lnTo>
                    <a:lnTo>
                      <a:pt x="91" y="51"/>
                    </a:lnTo>
                    <a:lnTo>
                      <a:pt x="88" y="46"/>
                    </a:lnTo>
                    <a:lnTo>
                      <a:pt x="81" y="39"/>
                    </a:lnTo>
                    <a:lnTo>
                      <a:pt x="70" y="32"/>
                    </a:lnTo>
                    <a:lnTo>
                      <a:pt x="59" y="24"/>
                    </a:lnTo>
                    <a:lnTo>
                      <a:pt x="47" y="17"/>
                    </a:lnTo>
                    <a:lnTo>
                      <a:pt x="32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" y="11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70" y="38"/>
                    </a:lnTo>
                    <a:lnTo>
                      <a:pt x="79" y="46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91" y="55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1" name="Freeform 63"/>
              <p:cNvSpPr>
                <a:spLocks/>
              </p:cNvSpPr>
              <p:nvPr/>
            </p:nvSpPr>
            <p:spPr bwMode="auto">
              <a:xfrm>
                <a:off x="1339850" y="4125913"/>
                <a:ext cx="79375" cy="163513"/>
              </a:xfrm>
              <a:custGeom>
                <a:avLst/>
                <a:gdLst>
                  <a:gd name="T0" fmla="*/ 2147483646 w 50"/>
                  <a:gd name="T1" fmla="*/ 2147483646 h 103"/>
                  <a:gd name="T2" fmla="*/ 2147483646 w 50"/>
                  <a:gd name="T3" fmla="*/ 2147483646 h 103"/>
                  <a:gd name="T4" fmla="*/ 2147483646 w 50"/>
                  <a:gd name="T5" fmla="*/ 2147483646 h 103"/>
                  <a:gd name="T6" fmla="*/ 2147483646 w 50"/>
                  <a:gd name="T7" fmla="*/ 2147483646 h 103"/>
                  <a:gd name="T8" fmla="*/ 2147483646 w 50"/>
                  <a:gd name="T9" fmla="*/ 0 h 103"/>
                  <a:gd name="T10" fmla="*/ 2147483646 w 50"/>
                  <a:gd name="T11" fmla="*/ 0 h 103"/>
                  <a:gd name="T12" fmla="*/ 2147483646 w 50"/>
                  <a:gd name="T13" fmla="*/ 0 h 103"/>
                  <a:gd name="T14" fmla="*/ 2147483646 w 50"/>
                  <a:gd name="T15" fmla="*/ 2147483646 h 103"/>
                  <a:gd name="T16" fmla="*/ 2147483646 w 50"/>
                  <a:gd name="T17" fmla="*/ 2147483646 h 103"/>
                  <a:gd name="T18" fmla="*/ 2147483646 w 50"/>
                  <a:gd name="T19" fmla="*/ 2147483646 h 103"/>
                  <a:gd name="T20" fmla="*/ 2147483646 w 50"/>
                  <a:gd name="T21" fmla="*/ 2147483646 h 103"/>
                  <a:gd name="T22" fmla="*/ 2147483646 w 50"/>
                  <a:gd name="T23" fmla="*/ 2147483646 h 103"/>
                  <a:gd name="T24" fmla="*/ 2147483646 w 50"/>
                  <a:gd name="T25" fmla="*/ 2147483646 h 103"/>
                  <a:gd name="T26" fmla="*/ 0 w 50"/>
                  <a:gd name="T27" fmla="*/ 2147483646 h 103"/>
                  <a:gd name="T28" fmla="*/ 0 w 50"/>
                  <a:gd name="T29" fmla="*/ 2147483646 h 103"/>
                  <a:gd name="T30" fmla="*/ 0 w 50"/>
                  <a:gd name="T31" fmla="*/ 2147483646 h 103"/>
                  <a:gd name="T32" fmla="*/ 0 w 50"/>
                  <a:gd name="T33" fmla="*/ 2147483646 h 103"/>
                  <a:gd name="T34" fmla="*/ 2147483646 w 50"/>
                  <a:gd name="T35" fmla="*/ 2147483646 h 103"/>
                  <a:gd name="T36" fmla="*/ 2147483646 w 50"/>
                  <a:gd name="T37" fmla="*/ 2147483646 h 103"/>
                  <a:gd name="T38" fmla="*/ 2147483646 w 50"/>
                  <a:gd name="T39" fmla="*/ 2147483646 h 103"/>
                  <a:gd name="T40" fmla="*/ 2147483646 w 50"/>
                  <a:gd name="T41" fmla="*/ 2147483646 h 103"/>
                  <a:gd name="T42" fmla="*/ 2147483646 w 50"/>
                  <a:gd name="T43" fmla="*/ 2147483646 h 103"/>
                  <a:gd name="T44" fmla="*/ 2147483646 w 50"/>
                  <a:gd name="T45" fmla="*/ 2147483646 h 103"/>
                  <a:gd name="T46" fmla="*/ 2147483646 w 50"/>
                  <a:gd name="T47" fmla="*/ 2147483646 h 103"/>
                  <a:gd name="T48" fmla="*/ 2147483646 w 50"/>
                  <a:gd name="T49" fmla="*/ 2147483646 h 103"/>
                  <a:gd name="T50" fmla="*/ 2147483646 w 50"/>
                  <a:gd name="T51" fmla="*/ 2147483646 h 103"/>
                  <a:gd name="T52" fmla="*/ 2147483646 w 50"/>
                  <a:gd name="T53" fmla="*/ 2147483646 h 103"/>
                  <a:gd name="T54" fmla="*/ 2147483646 w 50"/>
                  <a:gd name="T55" fmla="*/ 2147483646 h 103"/>
                  <a:gd name="T56" fmla="*/ 2147483646 w 50"/>
                  <a:gd name="T57" fmla="*/ 2147483646 h 103"/>
                  <a:gd name="T58" fmla="*/ 2147483646 w 50"/>
                  <a:gd name="T59" fmla="*/ 2147483646 h 103"/>
                  <a:gd name="T60" fmla="*/ 2147483646 w 50"/>
                  <a:gd name="T61" fmla="*/ 2147483646 h 103"/>
                  <a:gd name="T62" fmla="*/ 2147483646 w 50"/>
                  <a:gd name="T63" fmla="*/ 2147483646 h 103"/>
                  <a:gd name="T64" fmla="*/ 2147483646 w 50"/>
                  <a:gd name="T65" fmla="*/ 2147483646 h 103"/>
                  <a:gd name="T66" fmla="*/ 2147483646 w 50"/>
                  <a:gd name="T67" fmla="*/ 2147483646 h 103"/>
                  <a:gd name="T68" fmla="*/ 2147483646 w 50"/>
                  <a:gd name="T69" fmla="*/ 2147483646 h 103"/>
                  <a:gd name="T70" fmla="*/ 2147483646 w 50"/>
                  <a:gd name="T71" fmla="*/ 2147483646 h 103"/>
                  <a:gd name="T72" fmla="*/ 2147483646 w 50"/>
                  <a:gd name="T73" fmla="*/ 2147483646 h 1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"/>
                  <a:gd name="T112" fmla="*/ 0 h 103"/>
                  <a:gd name="T113" fmla="*/ 50 w 50"/>
                  <a:gd name="T114" fmla="*/ 103 h 1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" h="103">
                    <a:moveTo>
                      <a:pt x="50" y="1"/>
                    </a:moveTo>
                    <a:lnTo>
                      <a:pt x="50" y="1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13"/>
                    </a:lnTo>
                    <a:lnTo>
                      <a:pt x="30" y="25"/>
                    </a:lnTo>
                    <a:lnTo>
                      <a:pt x="18" y="36"/>
                    </a:lnTo>
                    <a:lnTo>
                      <a:pt x="9" y="49"/>
                    </a:lnTo>
                    <a:lnTo>
                      <a:pt x="3" y="62"/>
                    </a:lnTo>
                    <a:lnTo>
                      <a:pt x="0" y="76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5" y="102"/>
                    </a:lnTo>
                    <a:lnTo>
                      <a:pt x="5" y="87"/>
                    </a:lnTo>
                    <a:lnTo>
                      <a:pt x="5" y="72"/>
                    </a:lnTo>
                    <a:lnTo>
                      <a:pt x="12" y="58"/>
                    </a:lnTo>
                    <a:lnTo>
                      <a:pt x="18" y="43"/>
                    </a:lnTo>
                    <a:lnTo>
                      <a:pt x="39" y="21"/>
                    </a:lnTo>
                    <a:lnTo>
                      <a:pt x="48" y="10"/>
                    </a:lnTo>
                    <a:lnTo>
                      <a:pt x="50" y="7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2" name="Freeform 64"/>
              <p:cNvSpPr>
                <a:spLocks/>
              </p:cNvSpPr>
              <p:nvPr/>
            </p:nvSpPr>
            <p:spPr bwMode="auto">
              <a:xfrm>
                <a:off x="1958975" y="4313238"/>
                <a:ext cx="30162" cy="61913"/>
              </a:xfrm>
              <a:custGeom>
                <a:avLst/>
                <a:gdLst>
                  <a:gd name="T0" fmla="*/ 2147483646 w 19"/>
                  <a:gd name="T1" fmla="*/ 2147483646 h 39"/>
                  <a:gd name="T2" fmla="*/ 2147483646 w 19"/>
                  <a:gd name="T3" fmla="*/ 2147483646 h 39"/>
                  <a:gd name="T4" fmla="*/ 2147483646 w 19"/>
                  <a:gd name="T5" fmla="*/ 2147483646 h 39"/>
                  <a:gd name="T6" fmla="*/ 2147483646 w 19"/>
                  <a:gd name="T7" fmla="*/ 2147483646 h 39"/>
                  <a:gd name="T8" fmla="*/ 2147483646 w 19"/>
                  <a:gd name="T9" fmla="*/ 2147483646 h 39"/>
                  <a:gd name="T10" fmla="*/ 2147483646 w 19"/>
                  <a:gd name="T11" fmla="*/ 2147483646 h 39"/>
                  <a:gd name="T12" fmla="*/ 0 w 19"/>
                  <a:gd name="T13" fmla="*/ 2147483646 h 39"/>
                  <a:gd name="T14" fmla="*/ 0 w 19"/>
                  <a:gd name="T15" fmla="*/ 2147483646 h 39"/>
                  <a:gd name="T16" fmla="*/ 2147483646 w 19"/>
                  <a:gd name="T17" fmla="*/ 2147483646 h 39"/>
                  <a:gd name="T18" fmla="*/ 2147483646 w 19"/>
                  <a:gd name="T19" fmla="*/ 2147483646 h 39"/>
                  <a:gd name="T20" fmla="*/ 2147483646 w 19"/>
                  <a:gd name="T21" fmla="*/ 2147483646 h 39"/>
                  <a:gd name="T22" fmla="*/ 2147483646 w 19"/>
                  <a:gd name="T23" fmla="*/ 2147483646 h 39"/>
                  <a:gd name="T24" fmla="*/ 2147483646 w 19"/>
                  <a:gd name="T25" fmla="*/ 2147483646 h 39"/>
                  <a:gd name="T26" fmla="*/ 2147483646 w 19"/>
                  <a:gd name="T27" fmla="*/ 2147483646 h 39"/>
                  <a:gd name="T28" fmla="*/ 2147483646 w 19"/>
                  <a:gd name="T29" fmla="*/ 2147483646 h 39"/>
                  <a:gd name="T30" fmla="*/ 2147483646 w 19"/>
                  <a:gd name="T31" fmla="*/ 2147483646 h 39"/>
                  <a:gd name="T32" fmla="*/ 2147483646 w 19"/>
                  <a:gd name="T33" fmla="*/ 2147483646 h 39"/>
                  <a:gd name="T34" fmla="*/ 2147483646 w 19"/>
                  <a:gd name="T35" fmla="*/ 2147483646 h 39"/>
                  <a:gd name="T36" fmla="*/ 2147483646 w 19"/>
                  <a:gd name="T37" fmla="*/ 2147483646 h 39"/>
                  <a:gd name="T38" fmla="*/ 2147483646 w 19"/>
                  <a:gd name="T39" fmla="*/ 2147483646 h 39"/>
                  <a:gd name="T40" fmla="*/ 2147483646 w 19"/>
                  <a:gd name="T41" fmla="*/ 2147483646 h 39"/>
                  <a:gd name="T42" fmla="*/ 2147483646 w 19"/>
                  <a:gd name="T43" fmla="*/ 0 h 39"/>
                  <a:gd name="T44" fmla="*/ 2147483646 w 19"/>
                  <a:gd name="T45" fmla="*/ 0 h 39"/>
                  <a:gd name="T46" fmla="*/ 2147483646 w 19"/>
                  <a:gd name="T47" fmla="*/ 2147483646 h 39"/>
                  <a:gd name="T48" fmla="*/ 2147483646 w 19"/>
                  <a:gd name="T49" fmla="*/ 2147483646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39"/>
                  <a:gd name="T77" fmla="*/ 19 w 19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39">
                    <a:moveTo>
                      <a:pt x="14" y="1"/>
                    </a:moveTo>
                    <a:lnTo>
                      <a:pt x="14" y="1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2" y="16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9" y="24"/>
                    </a:lnTo>
                    <a:lnTo>
                      <a:pt x="12" y="20"/>
                    </a:lnTo>
                    <a:lnTo>
                      <a:pt x="14" y="16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3" name="Freeform 65"/>
              <p:cNvSpPr>
                <a:spLocks/>
              </p:cNvSpPr>
              <p:nvPr/>
            </p:nvSpPr>
            <p:spPr bwMode="auto">
              <a:xfrm>
                <a:off x="1941513" y="4318000"/>
                <a:ext cx="76200" cy="225425"/>
              </a:xfrm>
              <a:custGeom>
                <a:avLst/>
                <a:gdLst>
                  <a:gd name="T0" fmla="*/ 0 w 48"/>
                  <a:gd name="T1" fmla="*/ 0 h 142"/>
                  <a:gd name="T2" fmla="*/ 0 w 48"/>
                  <a:gd name="T3" fmla="*/ 0 h 142"/>
                  <a:gd name="T4" fmla="*/ 0 w 48"/>
                  <a:gd name="T5" fmla="*/ 2147483646 h 142"/>
                  <a:gd name="T6" fmla="*/ 2147483646 w 48"/>
                  <a:gd name="T7" fmla="*/ 2147483646 h 142"/>
                  <a:gd name="T8" fmla="*/ 2147483646 w 48"/>
                  <a:gd name="T9" fmla="*/ 2147483646 h 142"/>
                  <a:gd name="T10" fmla="*/ 2147483646 w 48"/>
                  <a:gd name="T11" fmla="*/ 2147483646 h 142"/>
                  <a:gd name="T12" fmla="*/ 2147483646 w 48"/>
                  <a:gd name="T13" fmla="*/ 2147483646 h 142"/>
                  <a:gd name="T14" fmla="*/ 2147483646 w 48"/>
                  <a:gd name="T15" fmla="*/ 2147483646 h 142"/>
                  <a:gd name="T16" fmla="*/ 2147483646 w 48"/>
                  <a:gd name="T17" fmla="*/ 2147483646 h 142"/>
                  <a:gd name="T18" fmla="*/ 2147483646 w 48"/>
                  <a:gd name="T19" fmla="*/ 2147483646 h 142"/>
                  <a:gd name="T20" fmla="*/ 2147483646 w 48"/>
                  <a:gd name="T21" fmla="*/ 2147483646 h 142"/>
                  <a:gd name="T22" fmla="*/ 2147483646 w 48"/>
                  <a:gd name="T23" fmla="*/ 2147483646 h 142"/>
                  <a:gd name="T24" fmla="*/ 2147483646 w 48"/>
                  <a:gd name="T25" fmla="*/ 2147483646 h 142"/>
                  <a:gd name="T26" fmla="*/ 2147483646 w 48"/>
                  <a:gd name="T27" fmla="*/ 2147483646 h 142"/>
                  <a:gd name="T28" fmla="*/ 2147483646 w 48"/>
                  <a:gd name="T29" fmla="*/ 2147483646 h 142"/>
                  <a:gd name="T30" fmla="*/ 2147483646 w 48"/>
                  <a:gd name="T31" fmla="*/ 2147483646 h 142"/>
                  <a:gd name="T32" fmla="*/ 2147483646 w 48"/>
                  <a:gd name="T33" fmla="*/ 2147483646 h 142"/>
                  <a:gd name="T34" fmla="*/ 2147483646 w 48"/>
                  <a:gd name="T35" fmla="*/ 2147483646 h 142"/>
                  <a:gd name="T36" fmla="*/ 2147483646 w 48"/>
                  <a:gd name="T37" fmla="*/ 2147483646 h 142"/>
                  <a:gd name="T38" fmla="*/ 2147483646 w 48"/>
                  <a:gd name="T39" fmla="*/ 2147483646 h 142"/>
                  <a:gd name="T40" fmla="*/ 2147483646 w 48"/>
                  <a:gd name="T41" fmla="*/ 2147483646 h 142"/>
                  <a:gd name="T42" fmla="*/ 2147483646 w 48"/>
                  <a:gd name="T43" fmla="*/ 2147483646 h 142"/>
                  <a:gd name="T44" fmla="*/ 2147483646 w 48"/>
                  <a:gd name="T45" fmla="*/ 2147483646 h 142"/>
                  <a:gd name="T46" fmla="*/ 2147483646 w 48"/>
                  <a:gd name="T47" fmla="*/ 2147483646 h 142"/>
                  <a:gd name="T48" fmla="*/ 2147483646 w 48"/>
                  <a:gd name="T49" fmla="*/ 2147483646 h 142"/>
                  <a:gd name="T50" fmla="*/ 2147483646 w 48"/>
                  <a:gd name="T51" fmla="*/ 2147483646 h 142"/>
                  <a:gd name="T52" fmla="*/ 2147483646 w 48"/>
                  <a:gd name="T53" fmla="*/ 2147483646 h 142"/>
                  <a:gd name="T54" fmla="*/ 2147483646 w 48"/>
                  <a:gd name="T55" fmla="*/ 0 h 142"/>
                  <a:gd name="T56" fmla="*/ 2147483646 w 48"/>
                  <a:gd name="T57" fmla="*/ 0 h 142"/>
                  <a:gd name="T58" fmla="*/ 0 w 48"/>
                  <a:gd name="T59" fmla="*/ 0 h 142"/>
                  <a:gd name="T60" fmla="*/ 0 w 48"/>
                  <a:gd name="T61" fmla="*/ 0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42"/>
                  <a:gd name="T95" fmla="*/ 48 w 48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2" y="19"/>
                    </a:lnTo>
                    <a:lnTo>
                      <a:pt x="9" y="36"/>
                    </a:lnTo>
                    <a:lnTo>
                      <a:pt x="25" y="72"/>
                    </a:lnTo>
                    <a:lnTo>
                      <a:pt x="32" y="90"/>
                    </a:lnTo>
                    <a:lnTo>
                      <a:pt x="36" y="106"/>
                    </a:lnTo>
                    <a:lnTo>
                      <a:pt x="39" y="124"/>
                    </a:lnTo>
                    <a:lnTo>
                      <a:pt x="41" y="141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5" y="142"/>
                    </a:lnTo>
                    <a:lnTo>
                      <a:pt x="45" y="141"/>
                    </a:lnTo>
                    <a:lnTo>
                      <a:pt x="48" y="124"/>
                    </a:lnTo>
                    <a:lnTo>
                      <a:pt x="45" y="107"/>
                    </a:lnTo>
                    <a:lnTo>
                      <a:pt x="41" y="92"/>
                    </a:lnTo>
                    <a:lnTo>
                      <a:pt x="34" y="75"/>
                    </a:lnTo>
                    <a:lnTo>
                      <a:pt x="25" y="56"/>
                    </a:lnTo>
                    <a:lnTo>
                      <a:pt x="14" y="36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4" name="Freeform 66"/>
              <p:cNvSpPr>
                <a:spLocks/>
              </p:cNvSpPr>
              <p:nvPr/>
            </p:nvSpPr>
            <p:spPr bwMode="auto">
              <a:xfrm>
                <a:off x="1966913" y="4403725"/>
                <a:ext cx="111125" cy="30163"/>
              </a:xfrm>
              <a:custGeom>
                <a:avLst/>
                <a:gdLst>
                  <a:gd name="T0" fmla="*/ 0 w 70"/>
                  <a:gd name="T1" fmla="*/ 0 h 19"/>
                  <a:gd name="T2" fmla="*/ 0 w 70"/>
                  <a:gd name="T3" fmla="*/ 0 h 19"/>
                  <a:gd name="T4" fmla="*/ 2147483646 w 70"/>
                  <a:gd name="T5" fmla="*/ 2147483646 h 19"/>
                  <a:gd name="T6" fmla="*/ 2147483646 w 70"/>
                  <a:gd name="T7" fmla="*/ 2147483646 h 19"/>
                  <a:gd name="T8" fmla="*/ 2147483646 w 70"/>
                  <a:gd name="T9" fmla="*/ 2147483646 h 19"/>
                  <a:gd name="T10" fmla="*/ 2147483646 w 70"/>
                  <a:gd name="T11" fmla="*/ 2147483646 h 19"/>
                  <a:gd name="T12" fmla="*/ 2147483646 w 70"/>
                  <a:gd name="T13" fmla="*/ 2147483646 h 19"/>
                  <a:gd name="T14" fmla="*/ 2147483646 w 70"/>
                  <a:gd name="T15" fmla="*/ 2147483646 h 19"/>
                  <a:gd name="T16" fmla="*/ 2147483646 w 70"/>
                  <a:gd name="T17" fmla="*/ 2147483646 h 19"/>
                  <a:gd name="T18" fmla="*/ 2147483646 w 70"/>
                  <a:gd name="T19" fmla="*/ 2147483646 h 19"/>
                  <a:gd name="T20" fmla="*/ 2147483646 w 70"/>
                  <a:gd name="T21" fmla="*/ 2147483646 h 19"/>
                  <a:gd name="T22" fmla="*/ 2147483646 w 70"/>
                  <a:gd name="T23" fmla="*/ 2147483646 h 19"/>
                  <a:gd name="T24" fmla="*/ 2147483646 w 70"/>
                  <a:gd name="T25" fmla="*/ 2147483646 h 19"/>
                  <a:gd name="T26" fmla="*/ 2147483646 w 70"/>
                  <a:gd name="T27" fmla="*/ 2147483646 h 19"/>
                  <a:gd name="T28" fmla="*/ 2147483646 w 70"/>
                  <a:gd name="T29" fmla="*/ 2147483646 h 19"/>
                  <a:gd name="T30" fmla="*/ 2147483646 w 70"/>
                  <a:gd name="T31" fmla="*/ 2147483646 h 19"/>
                  <a:gd name="T32" fmla="*/ 2147483646 w 70"/>
                  <a:gd name="T33" fmla="*/ 2147483646 h 19"/>
                  <a:gd name="T34" fmla="*/ 2147483646 w 70"/>
                  <a:gd name="T35" fmla="*/ 2147483646 h 19"/>
                  <a:gd name="T36" fmla="*/ 2147483646 w 70"/>
                  <a:gd name="T37" fmla="*/ 0 h 19"/>
                  <a:gd name="T38" fmla="*/ 2147483646 w 70"/>
                  <a:gd name="T39" fmla="*/ 0 h 19"/>
                  <a:gd name="T40" fmla="*/ 0 w 70"/>
                  <a:gd name="T41" fmla="*/ 0 h 19"/>
                  <a:gd name="T42" fmla="*/ 0 w 70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19"/>
                  <a:gd name="T68" fmla="*/ 70 w 70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19">
                    <a:moveTo>
                      <a:pt x="0" y="0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18" y="13"/>
                    </a:lnTo>
                    <a:lnTo>
                      <a:pt x="27" y="15"/>
                    </a:lnTo>
                    <a:lnTo>
                      <a:pt x="39" y="18"/>
                    </a:lnTo>
                    <a:lnTo>
                      <a:pt x="48" y="19"/>
                    </a:lnTo>
                    <a:lnTo>
                      <a:pt x="68" y="19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50" y="18"/>
                    </a:lnTo>
                    <a:lnTo>
                      <a:pt x="32" y="15"/>
                    </a:lnTo>
                    <a:lnTo>
                      <a:pt x="23" y="12"/>
                    </a:lnTo>
                    <a:lnTo>
                      <a:pt x="14" y="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5" name="Freeform 67"/>
              <p:cNvSpPr>
                <a:spLocks/>
              </p:cNvSpPr>
              <p:nvPr/>
            </p:nvSpPr>
            <p:spPr bwMode="auto">
              <a:xfrm>
                <a:off x="1344613" y="4384675"/>
                <a:ext cx="20637" cy="174625"/>
              </a:xfrm>
              <a:custGeom>
                <a:avLst/>
                <a:gdLst>
                  <a:gd name="T0" fmla="*/ 2147483646 w 13"/>
                  <a:gd name="T1" fmla="*/ 0 h 110"/>
                  <a:gd name="T2" fmla="*/ 2147483646 w 13"/>
                  <a:gd name="T3" fmla="*/ 0 h 110"/>
                  <a:gd name="T4" fmla="*/ 2147483646 w 13"/>
                  <a:gd name="T5" fmla="*/ 2147483646 h 110"/>
                  <a:gd name="T6" fmla="*/ 0 w 13"/>
                  <a:gd name="T7" fmla="*/ 2147483646 h 110"/>
                  <a:gd name="T8" fmla="*/ 0 w 13"/>
                  <a:gd name="T9" fmla="*/ 2147483646 h 110"/>
                  <a:gd name="T10" fmla="*/ 2147483646 w 13"/>
                  <a:gd name="T11" fmla="*/ 2147483646 h 110"/>
                  <a:gd name="T12" fmla="*/ 2147483646 w 13"/>
                  <a:gd name="T13" fmla="*/ 2147483646 h 110"/>
                  <a:gd name="T14" fmla="*/ 2147483646 w 13"/>
                  <a:gd name="T15" fmla="*/ 2147483646 h 110"/>
                  <a:gd name="T16" fmla="*/ 2147483646 w 13"/>
                  <a:gd name="T17" fmla="*/ 2147483646 h 110"/>
                  <a:gd name="T18" fmla="*/ 2147483646 w 13"/>
                  <a:gd name="T19" fmla="*/ 2147483646 h 110"/>
                  <a:gd name="T20" fmla="*/ 2147483646 w 13"/>
                  <a:gd name="T21" fmla="*/ 2147483646 h 110"/>
                  <a:gd name="T22" fmla="*/ 2147483646 w 13"/>
                  <a:gd name="T23" fmla="*/ 2147483646 h 110"/>
                  <a:gd name="T24" fmla="*/ 2147483646 w 13"/>
                  <a:gd name="T25" fmla="*/ 2147483646 h 110"/>
                  <a:gd name="T26" fmla="*/ 2147483646 w 13"/>
                  <a:gd name="T27" fmla="*/ 2147483646 h 110"/>
                  <a:gd name="T28" fmla="*/ 2147483646 w 13"/>
                  <a:gd name="T29" fmla="*/ 0 h 110"/>
                  <a:gd name="T30" fmla="*/ 2147483646 w 13"/>
                  <a:gd name="T31" fmla="*/ 0 h 110"/>
                  <a:gd name="T32" fmla="*/ 2147483646 w 13"/>
                  <a:gd name="T33" fmla="*/ 0 h 110"/>
                  <a:gd name="T34" fmla="*/ 2147483646 w 13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0"/>
                  <a:gd name="T56" fmla="*/ 13 w 13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0">
                    <a:moveTo>
                      <a:pt x="6" y="0"/>
                    </a:moveTo>
                    <a:lnTo>
                      <a:pt x="6" y="0"/>
                    </a:lnTo>
                    <a:lnTo>
                      <a:pt x="2" y="27"/>
                    </a:lnTo>
                    <a:lnTo>
                      <a:pt x="0" y="56"/>
                    </a:lnTo>
                    <a:lnTo>
                      <a:pt x="2" y="83"/>
                    </a:lnTo>
                    <a:lnTo>
                      <a:pt x="11" y="109"/>
                    </a:lnTo>
                    <a:lnTo>
                      <a:pt x="13" y="110"/>
                    </a:lnTo>
                    <a:lnTo>
                      <a:pt x="13" y="109"/>
                    </a:lnTo>
                    <a:lnTo>
                      <a:pt x="6" y="82"/>
                    </a:lnTo>
                    <a:lnTo>
                      <a:pt x="4" y="55"/>
                    </a:lnTo>
                    <a:lnTo>
                      <a:pt x="4" y="2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6" name="Freeform 68"/>
              <p:cNvSpPr>
                <a:spLocks/>
              </p:cNvSpPr>
              <p:nvPr/>
            </p:nvSpPr>
            <p:spPr bwMode="auto">
              <a:xfrm>
                <a:off x="1624013" y="4637088"/>
                <a:ext cx="33337" cy="92075"/>
              </a:xfrm>
              <a:custGeom>
                <a:avLst/>
                <a:gdLst>
                  <a:gd name="T0" fmla="*/ 2147483646 w 21"/>
                  <a:gd name="T1" fmla="*/ 2147483646 h 58"/>
                  <a:gd name="T2" fmla="*/ 2147483646 w 21"/>
                  <a:gd name="T3" fmla="*/ 2147483646 h 58"/>
                  <a:gd name="T4" fmla="*/ 2147483646 w 21"/>
                  <a:gd name="T5" fmla="*/ 2147483646 h 58"/>
                  <a:gd name="T6" fmla="*/ 0 w 21"/>
                  <a:gd name="T7" fmla="*/ 2147483646 h 58"/>
                  <a:gd name="T8" fmla="*/ 2147483646 w 21"/>
                  <a:gd name="T9" fmla="*/ 2147483646 h 58"/>
                  <a:gd name="T10" fmla="*/ 2147483646 w 21"/>
                  <a:gd name="T11" fmla="*/ 2147483646 h 58"/>
                  <a:gd name="T12" fmla="*/ 2147483646 w 21"/>
                  <a:gd name="T13" fmla="*/ 2147483646 h 58"/>
                  <a:gd name="T14" fmla="*/ 2147483646 w 21"/>
                  <a:gd name="T15" fmla="*/ 2147483646 h 58"/>
                  <a:gd name="T16" fmla="*/ 2147483646 w 21"/>
                  <a:gd name="T17" fmla="*/ 2147483646 h 58"/>
                  <a:gd name="T18" fmla="*/ 2147483646 w 21"/>
                  <a:gd name="T19" fmla="*/ 2147483646 h 58"/>
                  <a:gd name="T20" fmla="*/ 2147483646 w 21"/>
                  <a:gd name="T21" fmla="*/ 2147483646 h 58"/>
                  <a:gd name="T22" fmla="*/ 2147483646 w 21"/>
                  <a:gd name="T23" fmla="*/ 2147483646 h 58"/>
                  <a:gd name="T24" fmla="*/ 2147483646 w 21"/>
                  <a:gd name="T25" fmla="*/ 2147483646 h 58"/>
                  <a:gd name="T26" fmla="*/ 2147483646 w 21"/>
                  <a:gd name="T27" fmla="*/ 2147483646 h 58"/>
                  <a:gd name="T28" fmla="*/ 2147483646 w 21"/>
                  <a:gd name="T29" fmla="*/ 2147483646 h 58"/>
                  <a:gd name="T30" fmla="*/ 2147483646 w 21"/>
                  <a:gd name="T31" fmla="*/ 2147483646 h 58"/>
                  <a:gd name="T32" fmla="*/ 2147483646 w 21"/>
                  <a:gd name="T33" fmla="*/ 2147483646 h 58"/>
                  <a:gd name="T34" fmla="*/ 2147483646 w 21"/>
                  <a:gd name="T35" fmla="*/ 2147483646 h 58"/>
                  <a:gd name="T36" fmla="*/ 2147483646 w 21"/>
                  <a:gd name="T37" fmla="*/ 2147483646 h 58"/>
                  <a:gd name="T38" fmla="*/ 2147483646 w 21"/>
                  <a:gd name="T39" fmla="*/ 0 h 58"/>
                  <a:gd name="T40" fmla="*/ 2147483646 w 21"/>
                  <a:gd name="T41" fmla="*/ 2147483646 h 58"/>
                  <a:gd name="T42" fmla="*/ 2147483646 w 21"/>
                  <a:gd name="T43" fmla="*/ 2147483646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58"/>
                  <a:gd name="T68" fmla="*/ 21 w 2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58">
                    <a:moveTo>
                      <a:pt x="5" y="1"/>
                    </a:moveTo>
                    <a:lnTo>
                      <a:pt x="5" y="1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36"/>
                    </a:lnTo>
                    <a:lnTo>
                      <a:pt x="7" y="43"/>
                    </a:lnTo>
                    <a:lnTo>
                      <a:pt x="12" y="51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2" y="44"/>
                    </a:lnTo>
                    <a:lnTo>
                      <a:pt x="10" y="30"/>
                    </a:lnTo>
                    <a:lnTo>
                      <a:pt x="7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7" name="Freeform 69"/>
              <p:cNvSpPr>
                <a:spLocks/>
              </p:cNvSpPr>
              <p:nvPr/>
            </p:nvSpPr>
            <p:spPr bwMode="auto">
              <a:xfrm>
                <a:off x="1365250" y="4725988"/>
                <a:ext cx="295275" cy="90488"/>
              </a:xfrm>
              <a:custGeom>
                <a:avLst/>
                <a:gdLst>
                  <a:gd name="T0" fmla="*/ 2147483646 w 186"/>
                  <a:gd name="T1" fmla="*/ 2147483646 h 57"/>
                  <a:gd name="T2" fmla="*/ 2147483646 w 186"/>
                  <a:gd name="T3" fmla="*/ 2147483646 h 57"/>
                  <a:gd name="T4" fmla="*/ 2147483646 w 186"/>
                  <a:gd name="T5" fmla="*/ 2147483646 h 57"/>
                  <a:gd name="T6" fmla="*/ 2147483646 w 186"/>
                  <a:gd name="T7" fmla="*/ 2147483646 h 57"/>
                  <a:gd name="T8" fmla="*/ 2147483646 w 186"/>
                  <a:gd name="T9" fmla="*/ 2147483646 h 57"/>
                  <a:gd name="T10" fmla="*/ 2147483646 w 186"/>
                  <a:gd name="T11" fmla="*/ 2147483646 h 57"/>
                  <a:gd name="T12" fmla="*/ 2147483646 w 186"/>
                  <a:gd name="T13" fmla="*/ 2147483646 h 57"/>
                  <a:gd name="T14" fmla="*/ 2147483646 w 186"/>
                  <a:gd name="T15" fmla="*/ 2147483646 h 57"/>
                  <a:gd name="T16" fmla="*/ 2147483646 w 186"/>
                  <a:gd name="T17" fmla="*/ 2147483646 h 57"/>
                  <a:gd name="T18" fmla="*/ 2147483646 w 186"/>
                  <a:gd name="T19" fmla="*/ 2147483646 h 57"/>
                  <a:gd name="T20" fmla="*/ 2147483646 w 186"/>
                  <a:gd name="T21" fmla="*/ 2147483646 h 57"/>
                  <a:gd name="T22" fmla="*/ 2147483646 w 186"/>
                  <a:gd name="T23" fmla="*/ 2147483646 h 57"/>
                  <a:gd name="T24" fmla="*/ 2147483646 w 186"/>
                  <a:gd name="T25" fmla="*/ 2147483646 h 57"/>
                  <a:gd name="T26" fmla="*/ 2147483646 w 186"/>
                  <a:gd name="T27" fmla="*/ 2147483646 h 57"/>
                  <a:gd name="T28" fmla="*/ 2147483646 w 186"/>
                  <a:gd name="T29" fmla="*/ 2147483646 h 57"/>
                  <a:gd name="T30" fmla="*/ 2147483646 w 186"/>
                  <a:gd name="T31" fmla="*/ 2147483646 h 57"/>
                  <a:gd name="T32" fmla="*/ 2147483646 w 186"/>
                  <a:gd name="T33" fmla="*/ 2147483646 h 57"/>
                  <a:gd name="T34" fmla="*/ 2147483646 w 186"/>
                  <a:gd name="T35" fmla="*/ 2147483646 h 57"/>
                  <a:gd name="T36" fmla="*/ 2147483646 w 186"/>
                  <a:gd name="T37" fmla="*/ 2147483646 h 57"/>
                  <a:gd name="T38" fmla="*/ 2147483646 w 186"/>
                  <a:gd name="T39" fmla="*/ 2147483646 h 57"/>
                  <a:gd name="T40" fmla="*/ 2147483646 w 186"/>
                  <a:gd name="T41" fmla="*/ 2147483646 h 57"/>
                  <a:gd name="T42" fmla="*/ 2147483646 w 186"/>
                  <a:gd name="T43" fmla="*/ 2147483646 h 57"/>
                  <a:gd name="T44" fmla="*/ 2147483646 w 186"/>
                  <a:gd name="T45" fmla="*/ 2147483646 h 57"/>
                  <a:gd name="T46" fmla="*/ 2147483646 w 186"/>
                  <a:gd name="T47" fmla="*/ 2147483646 h 57"/>
                  <a:gd name="T48" fmla="*/ 2147483646 w 186"/>
                  <a:gd name="T49" fmla="*/ 2147483646 h 57"/>
                  <a:gd name="T50" fmla="*/ 0 w 186"/>
                  <a:gd name="T51" fmla="*/ 2147483646 h 57"/>
                  <a:gd name="T52" fmla="*/ 2147483646 w 186"/>
                  <a:gd name="T53" fmla="*/ 2147483646 h 57"/>
                  <a:gd name="T54" fmla="*/ 2147483646 w 186"/>
                  <a:gd name="T55" fmla="*/ 2147483646 h 57"/>
                  <a:gd name="T56" fmla="*/ 2147483646 w 186"/>
                  <a:gd name="T57" fmla="*/ 2147483646 h 57"/>
                  <a:gd name="T58" fmla="*/ 2147483646 w 186"/>
                  <a:gd name="T59" fmla="*/ 2147483646 h 57"/>
                  <a:gd name="T60" fmla="*/ 2147483646 w 186"/>
                  <a:gd name="T61" fmla="*/ 2147483646 h 57"/>
                  <a:gd name="T62" fmla="*/ 2147483646 w 186"/>
                  <a:gd name="T63" fmla="*/ 2147483646 h 57"/>
                  <a:gd name="T64" fmla="*/ 2147483646 w 186"/>
                  <a:gd name="T65" fmla="*/ 2147483646 h 57"/>
                  <a:gd name="T66" fmla="*/ 2147483646 w 186"/>
                  <a:gd name="T67" fmla="*/ 2147483646 h 57"/>
                  <a:gd name="T68" fmla="*/ 2147483646 w 186"/>
                  <a:gd name="T69" fmla="*/ 2147483646 h 57"/>
                  <a:gd name="T70" fmla="*/ 2147483646 w 186"/>
                  <a:gd name="T71" fmla="*/ 2147483646 h 57"/>
                  <a:gd name="T72" fmla="*/ 2147483646 w 186"/>
                  <a:gd name="T73" fmla="*/ 2147483646 h 57"/>
                  <a:gd name="T74" fmla="*/ 2147483646 w 186"/>
                  <a:gd name="T75" fmla="*/ 2147483646 h 57"/>
                  <a:gd name="T76" fmla="*/ 2147483646 w 186"/>
                  <a:gd name="T77" fmla="*/ 0 h 57"/>
                  <a:gd name="T78" fmla="*/ 2147483646 w 186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57"/>
                  <a:gd name="T122" fmla="*/ 186 w 186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57">
                    <a:moveTo>
                      <a:pt x="175" y="1"/>
                    </a:moveTo>
                    <a:lnTo>
                      <a:pt x="175" y="1"/>
                    </a:lnTo>
                    <a:lnTo>
                      <a:pt x="179" y="3"/>
                    </a:lnTo>
                    <a:lnTo>
                      <a:pt x="182" y="6"/>
                    </a:lnTo>
                    <a:lnTo>
                      <a:pt x="182" y="12"/>
                    </a:lnTo>
                    <a:lnTo>
                      <a:pt x="179" y="15"/>
                    </a:lnTo>
                    <a:lnTo>
                      <a:pt x="177" y="16"/>
                    </a:lnTo>
                    <a:lnTo>
                      <a:pt x="170" y="20"/>
                    </a:lnTo>
                    <a:lnTo>
                      <a:pt x="163" y="22"/>
                    </a:lnTo>
                    <a:lnTo>
                      <a:pt x="154" y="26"/>
                    </a:lnTo>
                    <a:lnTo>
                      <a:pt x="141" y="32"/>
                    </a:lnTo>
                    <a:lnTo>
                      <a:pt x="127" y="39"/>
                    </a:lnTo>
                    <a:lnTo>
                      <a:pt x="120" y="41"/>
                    </a:lnTo>
                    <a:lnTo>
                      <a:pt x="111" y="44"/>
                    </a:lnTo>
                    <a:lnTo>
                      <a:pt x="91" y="48"/>
                    </a:lnTo>
                    <a:lnTo>
                      <a:pt x="70" y="51"/>
                    </a:lnTo>
                    <a:lnTo>
                      <a:pt x="48" y="51"/>
                    </a:lnTo>
                    <a:lnTo>
                      <a:pt x="36" y="50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12" y="41"/>
                    </a:lnTo>
                    <a:lnTo>
                      <a:pt x="7" y="37"/>
                    </a:lnTo>
                    <a:lnTo>
                      <a:pt x="7" y="31"/>
                    </a:lnTo>
                    <a:lnTo>
                      <a:pt x="9" y="25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30" y="13"/>
                    </a:lnTo>
                    <a:lnTo>
                      <a:pt x="48" y="10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6" y="9"/>
                    </a:lnTo>
                    <a:lnTo>
                      <a:pt x="57" y="8"/>
                    </a:lnTo>
                    <a:lnTo>
                      <a:pt x="46" y="9"/>
                    </a:lnTo>
                    <a:lnTo>
                      <a:pt x="27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5" y="2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30" y="53"/>
                    </a:lnTo>
                    <a:lnTo>
                      <a:pt x="41" y="55"/>
                    </a:lnTo>
                    <a:lnTo>
                      <a:pt x="52" y="57"/>
                    </a:lnTo>
                    <a:lnTo>
                      <a:pt x="66" y="57"/>
                    </a:lnTo>
                    <a:lnTo>
                      <a:pt x="80" y="55"/>
                    </a:lnTo>
                    <a:lnTo>
                      <a:pt x="93" y="54"/>
                    </a:lnTo>
                    <a:lnTo>
                      <a:pt x="105" y="51"/>
                    </a:lnTo>
                    <a:lnTo>
                      <a:pt x="116" y="48"/>
                    </a:lnTo>
                    <a:lnTo>
                      <a:pt x="127" y="44"/>
                    </a:lnTo>
                    <a:lnTo>
                      <a:pt x="148" y="35"/>
                    </a:lnTo>
                    <a:lnTo>
                      <a:pt x="157" y="31"/>
                    </a:lnTo>
                    <a:lnTo>
                      <a:pt x="168" y="26"/>
                    </a:lnTo>
                    <a:lnTo>
                      <a:pt x="175" y="23"/>
                    </a:lnTo>
                    <a:lnTo>
                      <a:pt x="182" y="19"/>
                    </a:lnTo>
                    <a:lnTo>
                      <a:pt x="186" y="14"/>
                    </a:lnTo>
                    <a:lnTo>
                      <a:pt x="186" y="9"/>
                    </a:lnTo>
                    <a:lnTo>
                      <a:pt x="182" y="5"/>
                    </a:lnTo>
                    <a:lnTo>
                      <a:pt x="175" y="0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8" name="Freeform 70"/>
              <p:cNvSpPr>
                <a:spLocks/>
              </p:cNvSpPr>
              <p:nvPr/>
            </p:nvSpPr>
            <p:spPr bwMode="auto">
              <a:xfrm>
                <a:off x="1416050" y="4735513"/>
                <a:ext cx="133350" cy="20638"/>
              </a:xfrm>
              <a:custGeom>
                <a:avLst/>
                <a:gdLst>
                  <a:gd name="T0" fmla="*/ 0 w 84"/>
                  <a:gd name="T1" fmla="*/ 2147483646 h 13"/>
                  <a:gd name="T2" fmla="*/ 0 w 84"/>
                  <a:gd name="T3" fmla="*/ 2147483646 h 13"/>
                  <a:gd name="T4" fmla="*/ 2147483646 w 84"/>
                  <a:gd name="T5" fmla="*/ 2147483646 h 13"/>
                  <a:gd name="T6" fmla="*/ 2147483646 w 84"/>
                  <a:gd name="T7" fmla="*/ 2147483646 h 13"/>
                  <a:gd name="T8" fmla="*/ 2147483646 w 84"/>
                  <a:gd name="T9" fmla="*/ 2147483646 h 13"/>
                  <a:gd name="T10" fmla="*/ 2147483646 w 84"/>
                  <a:gd name="T11" fmla="*/ 2147483646 h 13"/>
                  <a:gd name="T12" fmla="*/ 2147483646 w 84"/>
                  <a:gd name="T13" fmla="*/ 2147483646 h 13"/>
                  <a:gd name="T14" fmla="*/ 2147483646 w 84"/>
                  <a:gd name="T15" fmla="*/ 2147483646 h 13"/>
                  <a:gd name="T16" fmla="*/ 2147483646 w 84"/>
                  <a:gd name="T17" fmla="*/ 2147483646 h 13"/>
                  <a:gd name="T18" fmla="*/ 2147483646 w 84"/>
                  <a:gd name="T19" fmla="*/ 2147483646 h 13"/>
                  <a:gd name="T20" fmla="*/ 2147483646 w 84"/>
                  <a:gd name="T21" fmla="*/ 2147483646 h 13"/>
                  <a:gd name="T22" fmla="*/ 2147483646 w 84"/>
                  <a:gd name="T23" fmla="*/ 2147483646 h 13"/>
                  <a:gd name="T24" fmla="*/ 2147483646 w 84"/>
                  <a:gd name="T25" fmla="*/ 2147483646 h 13"/>
                  <a:gd name="T26" fmla="*/ 2147483646 w 84"/>
                  <a:gd name="T27" fmla="*/ 2147483646 h 13"/>
                  <a:gd name="T28" fmla="*/ 2147483646 w 84"/>
                  <a:gd name="T29" fmla="*/ 2147483646 h 13"/>
                  <a:gd name="T30" fmla="*/ 2147483646 w 84"/>
                  <a:gd name="T31" fmla="*/ 2147483646 h 13"/>
                  <a:gd name="T32" fmla="*/ 2147483646 w 84"/>
                  <a:gd name="T33" fmla="*/ 2147483646 h 13"/>
                  <a:gd name="T34" fmla="*/ 2147483646 w 84"/>
                  <a:gd name="T35" fmla="*/ 2147483646 h 13"/>
                  <a:gd name="T36" fmla="*/ 2147483646 w 84"/>
                  <a:gd name="T37" fmla="*/ 2147483646 h 13"/>
                  <a:gd name="T38" fmla="*/ 2147483646 w 84"/>
                  <a:gd name="T39" fmla="*/ 2147483646 h 13"/>
                  <a:gd name="T40" fmla="*/ 2147483646 w 84"/>
                  <a:gd name="T41" fmla="*/ 0 h 13"/>
                  <a:gd name="T42" fmla="*/ 2147483646 w 84"/>
                  <a:gd name="T43" fmla="*/ 0 h 13"/>
                  <a:gd name="T44" fmla="*/ 2147483646 w 84"/>
                  <a:gd name="T45" fmla="*/ 2147483646 h 13"/>
                  <a:gd name="T46" fmla="*/ 0 w 84"/>
                  <a:gd name="T47" fmla="*/ 2147483646 h 13"/>
                  <a:gd name="T48" fmla="*/ 0 w 84"/>
                  <a:gd name="T49" fmla="*/ 2147483646 h 13"/>
                  <a:gd name="T50" fmla="*/ 0 w 84"/>
                  <a:gd name="T51" fmla="*/ 2147483646 h 13"/>
                  <a:gd name="T52" fmla="*/ 0 w 84"/>
                  <a:gd name="T53" fmla="*/ 2147483646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4"/>
                  <a:gd name="T82" fmla="*/ 0 h 13"/>
                  <a:gd name="T83" fmla="*/ 84 w 84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4" h="13">
                    <a:moveTo>
                      <a:pt x="0" y="6"/>
                    </a:moveTo>
                    <a:lnTo>
                      <a:pt x="0" y="6"/>
                    </a:lnTo>
                    <a:lnTo>
                      <a:pt x="11" y="2"/>
                    </a:lnTo>
                    <a:lnTo>
                      <a:pt x="23" y="1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5" y="9"/>
                    </a:lnTo>
                    <a:lnTo>
                      <a:pt x="84" y="13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7" y="2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69" name="Freeform 71"/>
              <p:cNvSpPr>
                <a:spLocks/>
              </p:cNvSpPr>
              <p:nvPr/>
            </p:nvSpPr>
            <p:spPr bwMode="auto">
              <a:xfrm>
                <a:off x="1462088" y="4654550"/>
                <a:ext cx="44450" cy="60325"/>
              </a:xfrm>
              <a:custGeom>
                <a:avLst/>
                <a:gdLst>
                  <a:gd name="T0" fmla="*/ 0 w 28"/>
                  <a:gd name="T1" fmla="*/ 2147483646 h 38"/>
                  <a:gd name="T2" fmla="*/ 0 w 28"/>
                  <a:gd name="T3" fmla="*/ 2147483646 h 38"/>
                  <a:gd name="T4" fmla="*/ 2147483646 w 28"/>
                  <a:gd name="T5" fmla="*/ 2147483646 h 38"/>
                  <a:gd name="T6" fmla="*/ 2147483646 w 28"/>
                  <a:gd name="T7" fmla="*/ 2147483646 h 38"/>
                  <a:gd name="T8" fmla="*/ 2147483646 w 28"/>
                  <a:gd name="T9" fmla="*/ 2147483646 h 38"/>
                  <a:gd name="T10" fmla="*/ 2147483646 w 28"/>
                  <a:gd name="T11" fmla="*/ 2147483646 h 38"/>
                  <a:gd name="T12" fmla="*/ 2147483646 w 28"/>
                  <a:gd name="T13" fmla="*/ 2147483646 h 38"/>
                  <a:gd name="T14" fmla="*/ 2147483646 w 28"/>
                  <a:gd name="T15" fmla="*/ 2147483646 h 38"/>
                  <a:gd name="T16" fmla="*/ 2147483646 w 28"/>
                  <a:gd name="T17" fmla="*/ 2147483646 h 38"/>
                  <a:gd name="T18" fmla="*/ 2147483646 w 28"/>
                  <a:gd name="T19" fmla="*/ 2147483646 h 38"/>
                  <a:gd name="T20" fmla="*/ 2147483646 w 28"/>
                  <a:gd name="T21" fmla="*/ 2147483646 h 38"/>
                  <a:gd name="T22" fmla="*/ 2147483646 w 28"/>
                  <a:gd name="T23" fmla="*/ 2147483646 h 38"/>
                  <a:gd name="T24" fmla="*/ 2147483646 w 28"/>
                  <a:gd name="T25" fmla="*/ 2147483646 h 38"/>
                  <a:gd name="T26" fmla="*/ 2147483646 w 28"/>
                  <a:gd name="T27" fmla="*/ 2147483646 h 38"/>
                  <a:gd name="T28" fmla="*/ 2147483646 w 28"/>
                  <a:gd name="T29" fmla="*/ 2147483646 h 38"/>
                  <a:gd name="T30" fmla="*/ 2147483646 w 28"/>
                  <a:gd name="T31" fmla="*/ 2147483646 h 38"/>
                  <a:gd name="T32" fmla="*/ 2147483646 w 28"/>
                  <a:gd name="T33" fmla="*/ 2147483646 h 38"/>
                  <a:gd name="T34" fmla="*/ 2147483646 w 28"/>
                  <a:gd name="T35" fmla="*/ 2147483646 h 38"/>
                  <a:gd name="T36" fmla="*/ 2147483646 w 28"/>
                  <a:gd name="T37" fmla="*/ 2147483646 h 38"/>
                  <a:gd name="T38" fmla="*/ 2147483646 w 28"/>
                  <a:gd name="T39" fmla="*/ 2147483646 h 38"/>
                  <a:gd name="T40" fmla="*/ 0 w 28"/>
                  <a:gd name="T41" fmla="*/ 0 h 38"/>
                  <a:gd name="T42" fmla="*/ 0 w 28"/>
                  <a:gd name="T43" fmla="*/ 2147483646 h 38"/>
                  <a:gd name="T44" fmla="*/ 0 w 28"/>
                  <a:gd name="T45" fmla="*/ 2147483646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38"/>
                  <a:gd name="T71" fmla="*/ 28 w 28"/>
                  <a:gd name="T72" fmla="*/ 38 h 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38">
                    <a:moveTo>
                      <a:pt x="0" y="1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9" y="9"/>
                    </a:lnTo>
                    <a:lnTo>
                      <a:pt x="12" y="15"/>
                    </a:lnTo>
                    <a:lnTo>
                      <a:pt x="25" y="36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16" y="16"/>
                    </a:lnTo>
                    <a:lnTo>
                      <a:pt x="12" y="9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0" name="Freeform 72"/>
              <p:cNvSpPr>
                <a:spLocks/>
              </p:cNvSpPr>
              <p:nvPr/>
            </p:nvSpPr>
            <p:spPr bwMode="auto">
              <a:xfrm>
                <a:off x="1487488" y="4705350"/>
                <a:ext cx="115887" cy="20638"/>
              </a:xfrm>
              <a:custGeom>
                <a:avLst/>
                <a:gdLst>
                  <a:gd name="T0" fmla="*/ 2147483646 w 73"/>
                  <a:gd name="T1" fmla="*/ 2147483646 h 13"/>
                  <a:gd name="T2" fmla="*/ 2147483646 w 73"/>
                  <a:gd name="T3" fmla="*/ 2147483646 h 13"/>
                  <a:gd name="T4" fmla="*/ 2147483646 w 73"/>
                  <a:gd name="T5" fmla="*/ 0 h 13"/>
                  <a:gd name="T6" fmla="*/ 2147483646 w 73"/>
                  <a:gd name="T7" fmla="*/ 0 h 13"/>
                  <a:gd name="T8" fmla="*/ 2147483646 w 73"/>
                  <a:gd name="T9" fmla="*/ 0 h 13"/>
                  <a:gd name="T10" fmla="*/ 2147483646 w 73"/>
                  <a:gd name="T11" fmla="*/ 0 h 13"/>
                  <a:gd name="T12" fmla="*/ 0 w 73"/>
                  <a:gd name="T13" fmla="*/ 2147483646 h 13"/>
                  <a:gd name="T14" fmla="*/ 0 w 73"/>
                  <a:gd name="T15" fmla="*/ 2147483646 h 13"/>
                  <a:gd name="T16" fmla="*/ 2147483646 w 73"/>
                  <a:gd name="T17" fmla="*/ 2147483646 h 13"/>
                  <a:gd name="T18" fmla="*/ 2147483646 w 73"/>
                  <a:gd name="T19" fmla="*/ 2147483646 h 13"/>
                  <a:gd name="T20" fmla="*/ 2147483646 w 73"/>
                  <a:gd name="T21" fmla="*/ 2147483646 h 13"/>
                  <a:gd name="T22" fmla="*/ 2147483646 w 73"/>
                  <a:gd name="T23" fmla="*/ 2147483646 h 13"/>
                  <a:gd name="T24" fmla="*/ 2147483646 w 73"/>
                  <a:gd name="T25" fmla="*/ 2147483646 h 13"/>
                  <a:gd name="T26" fmla="*/ 2147483646 w 73"/>
                  <a:gd name="T27" fmla="*/ 2147483646 h 13"/>
                  <a:gd name="T28" fmla="*/ 2147483646 w 73"/>
                  <a:gd name="T29" fmla="*/ 2147483646 h 13"/>
                  <a:gd name="T30" fmla="*/ 2147483646 w 73"/>
                  <a:gd name="T31" fmla="*/ 2147483646 h 13"/>
                  <a:gd name="T32" fmla="*/ 2147483646 w 73"/>
                  <a:gd name="T33" fmla="*/ 2147483646 h 13"/>
                  <a:gd name="T34" fmla="*/ 2147483646 w 73"/>
                  <a:gd name="T35" fmla="*/ 2147483646 h 13"/>
                  <a:gd name="T36" fmla="*/ 2147483646 w 73"/>
                  <a:gd name="T37" fmla="*/ 2147483646 h 13"/>
                  <a:gd name="T38" fmla="*/ 2147483646 w 73"/>
                  <a:gd name="T39" fmla="*/ 2147483646 h 13"/>
                  <a:gd name="T40" fmla="*/ 2147483646 w 73"/>
                  <a:gd name="T41" fmla="*/ 2147483646 h 13"/>
                  <a:gd name="T42" fmla="*/ 2147483646 w 73"/>
                  <a:gd name="T43" fmla="*/ 2147483646 h 13"/>
                  <a:gd name="T44" fmla="*/ 2147483646 w 73"/>
                  <a:gd name="T45" fmla="*/ 2147483646 h 13"/>
                  <a:gd name="T46" fmla="*/ 2147483646 w 73"/>
                  <a:gd name="T47" fmla="*/ 2147483646 h 13"/>
                  <a:gd name="T48" fmla="*/ 2147483646 w 73"/>
                  <a:gd name="T49" fmla="*/ 2147483646 h 13"/>
                  <a:gd name="T50" fmla="*/ 2147483646 w 73"/>
                  <a:gd name="T51" fmla="*/ 2147483646 h 13"/>
                  <a:gd name="T52" fmla="*/ 2147483646 w 73"/>
                  <a:gd name="T53" fmla="*/ 2147483646 h 13"/>
                  <a:gd name="T54" fmla="*/ 2147483646 w 73"/>
                  <a:gd name="T55" fmla="*/ 0 h 13"/>
                  <a:gd name="T56" fmla="*/ 2147483646 w 73"/>
                  <a:gd name="T57" fmla="*/ 0 h 13"/>
                  <a:gd name="T58" fmla="*/ 2147483646 w 73"/>
                  <a:gd name="T59" fmla="*/ 0 h 13"/>
                  <a:gd name="T60" fmla="*/ 2147483646 w 73"/>
                  <a:gd name="T61" fmla="*/ 0 h 13"/>
                  <a:gd name="T62" fmla="*/ 2147483646 w 73"/>
                  <a:gd name="T63" fmla="*/ 0 h 13"/>
                  <a:gd name="T64" fmla="*/ 2147483646 w 73"/>
                  <a:gd name="T65" fmla="*/ 2147483646 h 13"/>
                  <a:gd name="T66" fmla="*/ 2147483646 w 73"/>
                  <a:gd name="T67" fmla="*/ 2147483646 h 13"/>
                  <a:gd name="T68" fmla="*/ 2147483646 w 73"/>
                  <a:gd name="T69" fmla="*/ 2147483646 h 13"/>
                  <a:gd name="T70" fmla="*/ 2147483646 w 73"/>
                  <a:gd name="T71" fmla="*/ 2147483646 h 13"/>
                  <a:gd name="T72" fmla="*/ 2147483646 w 73"/>
                  <a:gd name="T73" fmla="*/ 2147483646 h 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13"/>
                  <a:gd name="T113" fmla="*/ 73 w 73"/>
                  <a:gd name="T114" fmla="*/ 13 h 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1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7" y="7"/>
                    </a:lnTo>
                    <a:lnTo>
                      <a:pt x="16" y="10"/>
                    </a:lnTo>
                    <a:lnTo>
                      <a:pt x="23" y="12"/>
                    </a:lnTo>
                    <a:lnTo>
                      <a:pt x="37" y="13"/>
                    </a:lnTo>
                    <a:lnTo>
                      <a:pt x="48" y="12"/>
                    </a:lnTo>
                    <a:lnTo>
                      <a:pt x="62" y="10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55" y="8"/>
                    </a:lnTo>
                    <a:lnTo>
                      <a:pt x="34" y="9"/>
                    </a:lnTo>
                    <a:lnTo>
                      <a:pt x="25" y="8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1" name="Freeform 73"/>
              <p:cNvSpPr>
                <a:spLocks/>
              </p:cNvSpPr>
              <p:nvPr/>
            </p:nvSpPr>
            <p:spPr bwMode="auto">
              <a:xfrm>
                <a:off x="1379538" y="4537075"/>
                <a:ext cx="638175" cy="50800"/>
              </a:xfrm>
              <a:custGeom>
                <a:avLst/>
                <a:gdLst>
                  <a:gd name="T0" fmla="*/ 2147483646 w 402"/>
                  <a:gd name="T1" fmla="*/ 0 h 32"/>
                  <a:gd name="T2" fmla="*/ 2147483646 w 402"/>
                  <a:gd name="T3" fmla="*/ 0 h 32"/>
                  <a:gd name="T4" fmla="*/ 2147483646 w 402"/>
                  <a:gd name="T5" fmla="*/ 2147483646 h 32"/>
                  <a:gd name="T6" fmla="*/ 2147483646 w 402"/>
                  <a:gd name="T7" fmla="*/ 2147483646 h 32"/>
                  <a:gd name="T8" fmla="*/ 2147483646 w 402"/>
                  <a:gd name="T9" fmla="*/ 2147483646 h 32"/>
                  <a:gd name="T10" fmla="*/ 2147483646 w 402"/>
                  <a:gd name="T11" fmla="*/ 2147483646 h 32"/>
                  <a:gd name="T12" fmla="*/ 2147483646 w 402"/>
                  <a:gd name="T13" fmla="*/ 2147483646 h 32"/>
                  <a:gd name="T14" fmla="*/ 2147483646 w 402"/>
                  <a:gd name="T15" fmla="*/ 2147483646 h 32"/>
                  <a:gd name="T16" fmla="*/ 2147483646 w 402"/>
                  <a:gd name="T17" fmla="*/ 2147483646 h 32"/>
                  <a:gd name="T18" fmla="*/ 2147483646 w 402"/>
                  <a:gd name="T19" fmla="*/ 2147483646 h 32"/>
                  <a:gd name="T20" fmla="*/ 2147483646 w 402"/>
                  <a:gd name="T21" fmla="*/ 2147483646 h 32"/>
                  <a:gd name="T22" fmla="*/ 2147483646 w 402"/>
                  <a:gd name="T23" fmla="*/ 2147483646 h 32"/>
                  <a:gd name="T24" fmla="*/ 2147483646 w 402"/>
                  <a:gd name="T25" fmla="*/ 2147483646 h 32"/>
                  <a:gd name="T26" fmla="*/ 2147483646 w 402"/>
                  <a:gd name="T27" fmla="*/ 2147483646 h 32"/>
                  <a:gd name="T28" fmla="*/ 2147483646 w 402"/>
                  <a:gd name="T29" fmla="*/ 2147483646 h 32"/>
                  <a:gd name="T30" fmla="*/ 2147483646 w 402"/>
                  <a:gd name="T31" fmla="*/ 2147483646 h 32"/>
                  <a:gd name="T32" fmla="*/ 2147483646 w 402"/>
                  <a:gd name="T33" fmla="*/ 2147483646 h 32"/>
                  <a:gd name="T34" fmla="*/ 2147483646 w 402"/>
                  <a:gd name="T35" fmla="*/ 2147483646 h 32"/>
                  <a:gd name="T36" fmla="*/ 2147483646 w 402"/>
                  <a:gd name="T37" fmla="*/ 2147483646 h 32"/>
                  <a:gd name="T38" fmla="*/ 2147483646 w 402"/>
                  <a:gd name="T39" fmla="*/ 2147483646 h 32"/>
                  <a:gd name="T40" fmla="*/ 2147483646 w 402"/>
                  <a:gd name="T41" fmla="*/ 2147483646 h 32"/>
                  <a:gd name="T42" fmla="*/ 0 w 402"/>
                  <a:gd name="T43" fmla="*/ 2147483646 h 32"/>
                  <a:gd name="T44" fmla="*/ 0 w 402"/>
                  <a:gd name="T45" fmla="*/ 2147483646 h 32"/>
                  <a:gd name="T46" fmla="*/ 0 w 402"/>
                  <a:gd name="T47" fmla="*/ 2147483646 h 32"/>
                  <a:gd name="T48" fmla="*/ 2147483646 w 402"/>
                  <a:gd name="T49" fmla="*/ 2147483646 h 32"/>
                  <a:gd name="T50" fmla="*/ 2147483646 w 402"/>
                  <a:gd name="T51" fmla="*/ 2147483646 h 32"/>
                  <a:gd name="T52" fmla="*/ 2147483646 w 402"/>
                  <a:gd name="T53" fmla="*/ 2147483646 h 32"/>
                  <a:gd name="T54" fmla="*/ 2147483646 w 402"/>
                  <a:gd name="T55" fmla="*/ 2147483646 h 32"/>
                  <a:gd name="T56" fmla="*/ 2147483646 w 402"/>
                  <a:gd name="T57" fmla="*/ 2147483646 h 32"/>
                  <a:gd name="T58" fmla="*/ 2147483646 w 402"/>
                  <a:gd name="T59" fmla="*/ 2147483646 h 32"/>
                  <a:gd name="T60" fmla="*/ 2147483646 w 402"/>
                  <a:gd name="T61" fmla="*/ 2147483646 h 32"/>
                  <a:gd name="T62" fmla="*/ 2147483646 w 402"/>
                  <a:gd name="T63" fmla="*/ 2147483646 h 32"/>
                  <a:gd name="T64" fmla="*/ 2147483646 w 402"/>
                  <a:gd name="T65" fmla="*/ 2147483646 h 32"/>
                  <a:gd name="T66" fmla="*/ 2147483646 w 402"/>
                  <a:gd name="T67" fmla="*/ 2147483646 h 32"/>
                  <a:gd name="T68" fmla="*/ 2147483646 w 402"/>
                  <a:gd name="T69" fmla="*/ 2147483646 h 32"/>
                  <a:gd name="T70" fmla="*/ 2147483646 w 402"/>
                  <a:gd name="T71" fmla="*/ 2147483646 h 32"/>
                  <a:gd name="T72" fmla="*/ 2147483646 w 402"/>
                  <a:gd name="T73" fmla="*/ 2147483646 h 32"/>
                  <a:gd name="T74" fmla="*/ 2147483646 w 402"/>
                  <a:gd name="T75" fmla="*/ 2147483646 h 32"/>
                  <a:gd name="T76" fmla="*/ 2147483646 w 402"/>
                  <a:gd name="T77" fmla="*/ 2147483646 h 32"/>
                  <a:gd name="T78" fmla="*/ 2147483646 w 402"/>
                  <a:gd name="T79" fmla="*/ 2147483646 h 32"/>
                  <a:gd name="T80" fmla="*/ 2147483646 w 402"/>
                  <a:gd name="T81" fmla="*/ 2147483646 h 32"/>
                  <a:gd name="T82" fmla="*/ 2147483646 w 402"/>
                  <a:gd name="T83" fmla="*/ 2147483646 h 32"/>
                  <a:gd name="T84" fmla="*/ 2147483646 w 402"/>
                  <a:gd name="T85" fmla="*/ 2147483646 h 32"/>
                  <a:gd name="T86" fmla="*/ 2147483646 w 402"/>
                  <a:gd name="T87" fmla="*/ 0 h 32"/>
                  <a:gd name="T88" fmla="*/ 2147483646 w 402"/>
                  <a:gd name="T89" fmla="*/ 0 h 32"/>
                  <a:gd name="T90" fmla="*/ 2147483646 w 402"/>
                  <a:gd name="T91" fmla="*/ 0 h 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2"/>
                  <a:gd name="T139" fmla="*/ 0 h 32"/>
                  <a:gd name="T140" fmla="*/ 402 w 402"/>
                  <a:gd name="T141" fmla="*/ 32 h 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2" h="32">
                    <a:moveTo>
                      <a:pt x="399" y="0"/>
                    </a:moveTo>
                    <a:lnTo>
                      <a:pt x="399" y="0"/>
                    </a:lnTo>
                    <a:lnTo>
                      <a:pt x="379" y="5"/>
                    </a:lnTo>
                    <a:lnTo>
                      <a:pt x="361" y="10"/>
                    </a:lnTo>
                    <a:lnTo>
                      <a:pt x="334" y="16"/>
                    </a:lnTo>
                    <a:lnTo>
                      <a:pt x="306" y="19"/>
                    </a:lnTo>
                    <a:lnTo>
                      <a:pt x="281" y="23"/>
                    </a:lnTo>
                    <a:lnTo>
                      <a:pt x="257" y="25"/>
                    </a:lnTo>
                    <a:lnTo>
                      <a:pt x="229" y="27"/>
                    </a:lnTo>
                    <a:lnTo>
                      <a:pt x="204" y="27"/>
                    </a:lnTo>
                    <a:lnTo>
                      <a:pt x="152" y="29"/>
                    </a:lnTo>
                    <a:lnTo>
                      <a:pt x="127" y="27"/>
                    </a:lnTo>
                    <a:lnTo>
                      <a:pt x="100" y="26"/>
                    </a:lnTo>
                    <a:lnTo>
                      <a:pt x="50" y="22"/>
                    </a:lnTo>
                    <a:lnTo>
                      <a:pt x="25" y="18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3" y="20"/>
                    </a:lnTo>
                    <a:lnTo>
                      <a:pt x="48" y="24"/>
                    </a:lnTo>
                    <a:lnTo>
                      <a:pt x="96" y="29"/>
                    </a:lnTo>
                    <a:lnTo>
                      <a:pt x="123" y="31"/>
                    </a:lnTo>
                    <a:lnTo>
                      <a:pt x="152" y="32"/>
                    </a:lnTo>
                    <a:lnTo>
                      <a:pt x="209" y="32"/>
                    </a:lnTo>
                    <a:lnTo>
                      <a:pt x="234" y="31"/>
                    </a:lnTo>
                    <a:lnTo>
                      <a:pt x="259" y="30"/>
                    </a:lnTo>
                    <a:lnTo>
                      <a:pt x="284" y="27"/>
                    </a:lnTo>
                    <a:lnTo>
                      <a:pt x="309" y="24"/>
                    </a:lnTo>
                    <a:lnTo>
                      <a:pt x="334" y="20"/>
                    </a:lnTo>
                    <a:lnTo>
                      <a:pt x="359" y="16"/>
                    </a:lnTo>
                    <a:lnTo>
                      <a:pt x="381" y="10"/>
                    </a:lnTo>
                    <a:lnTo>
                      <a:pt x="393" y="6"/>
                    </a:lnTo>
                    <a:lnTo>
                      <a:pt x="402" y="1"/>
                    </a:lnTo>
                    <a:lnTo>
                      <a:pt x="402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2" name="Freeform 74"/>
              <p:cNvSpPr>
                <a:spLocks/>
              </p:cNvSpPr>
              <p:nvPr/>
            </p:nvSpPr>
            <p:spPr bwMode="auto">
              <a:xfrm>
                <a:off x="1538288" y="4589463"/>
                <a:ext cx="173037" cy="58738"/>
              </a:xfrm>
              <a:custGeom>
                <a:avLst/>
                <a:gdLst>
                  <a:gd name="T0" fmla="*/ 0 w 109"/>
                  <a:gd name="T1" fmla="*/ 2147483646 h 37"/>
                  <a:gd name="T2" fmla="*/ 0 w 109"/>
                  <a:gd name="T3" fmla="*/ 2147483646 h 37"/>
                  <a:gd name="T4" fmla="*/ 2147483646 w 109"/>
                  <a:gd name="T5" fmla="*/ 2147483646 h 37"/>
                  <a:gd name="T6" fmla="*/ 2147483646 w 109"/>
                  <a:gd name="T7" fmla="*/ 2147483646 h 37"/>
                  <a:gd name="T8" fmla="*/ 2147483646 w 109"/>
                  <a:gd name="T9" fmla="*/ 2147483646 h 37"/>
                  <a:gd name="T10" fmla="*/ 2147483646 w 109"/>
                  <a:gd name="T11" fmla="*/ 2147483646 h 37"/>
                  <a:gd name="T12" fmla="*/ 2147483646 w 109"/>
                  <a:gd name="T13" fmla="*/ 2147483646 h 37"/>
                  <a:gd name="T14" fmla="*/ 2147483646 w 109"/>
                  <a:gd name="T15" fmla="*/ 2147483646 h 37"/>
                  <a:gd name="T16" fmla="*/ 2147483646 w 109"/>
                  <a:gd name="T17" fmla="*/ 2147483646 h 37"/>
                  <a:gd name="T18" fmla="*/ 2147483646 w 109"/>
                  <a:gd name="T19" fmla="*/ 2147483646 h 37"/>
                  <a:gd name="T20" fmla="*/ 2147483646 w 109"/>
                  <a:gd name="T21" fmla="*/ 2147483646 h 37"/>
                  <a:gd name="T22" fmla="*/ 2147483646 w 109"/>
                  <a:gd name="T23" fmla="*/ 2147483646 h 37"/>
                  <a:gd name="T24" fmla="*/ 2147483646 w 109"/>
                  <a:gd name="T25" fmla="*/ 2147483646 h 37"/>
                  <a:gd name="T26" fmla="*/ 2147483646 w 109"/>
                  <a:gd name="T27" fmla="*/ 2147483646 h 37"/>
                  <a:gd name="T28" fmla="*/ 2147483646 w 109"/>
                  <a:gd name="T29" fmla="*/ 2147483646 h 37"/>
                  <a:gd name="T30" fmla="*/ 2147483646 w 109"/>
                  <a:gd name="T31" fmla="*/ 2147483646 h 37"/>
                  <a:gd name="T32" fmla="*/ 2147483646 w 109"/>
                  <a:gd name="T33" fmla="*/ 2147483646 h 37"/>
                  <a:gd name="T34" fmla="*/ 2147483646 w 109"/>
                  <a:gd name="T35" fmla="*/ 2147483646 h 37"/>
                  <a:gd name="T36" fmla="*/ 2147483646 w 109"/>
                  <a:gd name="T37" fmla="*/ 2147483646 h 37"/>
                  <a:gd name="T38" fmla="*/ 2147483646 w 109"/>
                  <a:gd name="T39" fmla="*/ 2147483646 h 37"/>
                  <a:gd name="T40" fmla="*/ 0 w 109"/>
                  <a:gd name="T41" fmla="*/ 0 h 37"/>
                  <a:gd name="T42" fmla="*/ 0 w 109"/>
                  <a:gd name="T43" fmla="*/ 0 h 37"/>
                  <a:gd name="T44" fmla="*/ 0 w 109"/>
                  <a:gd name="T45" fmla="*/ 2147483646 h 37"/>
                  <a:gd name="T46" fmla="*/ 0 w 109"/>
                  <a:gd name="T47" fmla="*/ 2147483646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37"/>
                  <a:gd name="T74" fmla="*/ 109 w 109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37">
                    <a:moveTo>
                      <a:pt x="0" y="2"/>
                    </a:moveTo>
                    <a:lnTo>
                      <a:pt x="0" y="2"/>
                    </a:lnTo>
                    <a:lnTo>
                      <a:pt x="20" y="6"/>
                    </a:lnTo>
                    <a:lnTo>
                      <a:pt x="36" y="11"/>
                    </a:lnTo>
                    <a:lnTo>
                      <a:pt x="52" y="16"/>
                    </a:lnTo>
                    <a:lnTo>
                      <a:pt x="68" y="21"/>
                    </a:lnTo>
                    <a:lnTo>
                      <a:pt x="82" y="25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09" y="36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9" y="15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3" name="Freeform 75"/>
              <p:cNvSpPr>
                <a:spLocks/>
              </p:cNvSpPr>
              <p:nvPr/>
            </p:nvSpPr>
            <p:spPr bwMode="auto">
              <a:xfrm>
                <a:off x="1898650" y="4552950"/>
                <a:ext cx="93662" cy="112713"/>
              </a:xfrm>
              <a:custGeom>
                <a:avLst/>
                <a:gdLst>
                  <a:gd name="T0" fmla="*/ 2147483646 w 59"/>
                  <a:gd name="T1" fmla="*/ 2147483646 h 71"/>
                  <a:gd name="T2" fmla="*/ 2147483646 w 59"/>
                  <a:gd name="T3" fmla="*/ 2147483646 h 71"/>
                  <a:gd name="T4" fmla="*/ 2147483646 w 59"/>
                  <a:gd name="T5" fmla="*/ 2147483646 h 71"/>
                  <a:gd name="T6" fmla="*/ 2147483646 w 59"/>
                  <a:gd name="T7" fmla="*/ 2147483646 h 71"/>
                  <a:gd name="T8" fmla="*/ 2147483646 w 59"/>
                  <a:gd name="T9" fmla="*/ 2147483646 h 71"/>
                  <a:gd name="T10" fmla="*/ 2147483646 w 59"/>
                  <a:gd name="T11" fmla="*/ 0 h 71"/>
                  <a:gd name="T12" fmla="*/ 2147483646 w 59"/>
                  <a:gd name="T13" fmla="*/ 0 h 71"/>
                  <a:gd name="T14" fmla="*/ 2147483646 w 59"/>
                  <a:gd name="T15" fmla="*/ 2147483646 h 71"/>
                  <a:gd name="T16" fmla="*/ 2147483646 w 59"/>
                  <a:gd name="T17" fmla="*/ 2147483646 h 71"/>
                  <a:gd name="T18" fmla="*/ 2147483646 w 59"/>
                  <a:gd name="T19" fmla="*/ 2147483646 h 71"/>
                  <a:gd name="T20" fmla="*/ 2147483646 w 59"/>
                  <a:gd name="T21" fmla="*/ 2147483646 h 71"/>
                  <a:gd name="T22" fmla="*/ 2147483646 w 59"/>
                  <a:gd name="T23" fmla="*/ 2147483646 h 71"/>
                  <a:gd name="T24" fmla="*/ 2147483646 w 59"/>
                  <a:gd name="T25" fmla="*/ 2147483646 h 71"/>
                  <a:gd name="T26" fmla="*/ 2147483646 w 59"/>
                  <a:gd name="T27" fmla="*/ 2147483646 h 71"/>
                  <a:gd name="T28" fmla="*/ 0 w 59"/>
                  <a:gd name="T29" fmla="*/ 2147483646 h 71"/>
                  <a:gd name="T30" fmla="*/ 2147483646 w 59"/>
                  <a:gd name="T31" fmla="*/ 2147483646 h 71"/>
                  <a:gd name="T32" fmla="*/ 2147483646 w 59"/>
                  <a:gd name="T33" fmla="*/ 2147483646 h 71"/>
                  <a:gd name="T34" fmla="*/ 2147483646 w 59"/>
                  <a:gd name="T35" fmla="*/ 2147483646 h 71"/>
                  <a:gd name="T36" fmla="*/ 2147483646 w 59"/>
                  <a:gd name="T37" fmla="*/ 2147483646 h 71"/>
                  <a:gd name="T38" fmla="*/ 2147483646 w 59"/>
                  <a:gd name="T39" fmla="*/ 2147483646 h 71"/>
                  <a:gd name="T40" fmla="*/ 2147483646 w 59"/>
                  <a:gd name="T41" fmla="*/ 2147483646 h 71"/>
                  <a:gd name="T42" fmla="*/ 2147483646 w 59"/>
                  <a:gd name="T43" fmla="*/ 2147483646 h 71"/>
                  <a:gd name="T44" fmla="*/ 2147483646 w 59"/>
                  <a:gd name="T45" fmla="*/ 2147483646 h 71"/>
                  <a:gd name="T46" fmla="*/ 2147483646 w 59"/>
                  <a:gd name="T47" fmla="*/ 2147483646 h 71"/>
                  <a:gd name="T48" fmla="*/ 2147483646 w 59"/>
                  <a:gd name="T49" fmla="*/ 2147483646 h 71"/>
                  <a:gd name="T50" fmla="*/ 2147483646 w 59"/>
                  <a:gd name="T51" fmla="*/ 2147483646 h 71"/>
                  <a:gd name="T52" fmla="*/ 2147483646 w 59"/>
                  <a:gd name="T53" fmla="*/ 2147483646 h 71"/>
                  <a:gd name="T54" fmla="*/ 2147483646 w 59"/>
                  <a:gd name="T55" fmla="*/ 2147483646 h 71"/>
                  <a:gd name="T56" fmla="*/ 2147483646 w 59"/>
                  <a:gd name="T57" fmla="*/ 2147483646 h 71"/>
                  <a:gd name="T58" fmla="*/ 2147483646 w 59"/>
                  <a:gd name="T59" fmla="*/ 2147483646 h 71"/>
                  <a:gd name="T60" fmla="*/ 2147483646 w 59"/>
                  <a:gd name="T61" fmla="*/ 2147483646 h 71"/>
                  <a:gd name="T62" fmla="*/ 2147483646 w 59"/>
                  <a:gd name="T63" fmla="*/ 2147483646 h 71"/>
                  <a:gd name="T64" fmla="*/ 2147483646 w 59"/>
                  <a:gd name="T65" fmla="*/ 2147483646 h 71"/>
                  <a:gd name="T66" fmla="*/ 2147483646 w 59"/>
                  <a:gd name="T67" fmla="*/ 2147483646 h 71"/>
                  <a:gd name="T68" fmla="*/ 2147483646 w 59"/>
                  <a:gd name="T69" fmla="*/ 2147483646 h 71"/>
                  <a:gd name="T70" fmla="*/ 2147483646 w 59"/>
                  <a:gd name="T71" fmla="*/ 2147483646 h 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"/>
                  <a:gd name="T109" fmla="*/ 0 h 71"/>
                  <a:gd name="T110" fmla="*/ 59 w 59"/>
                  <a:gd name="T111" fmla="*/ 71 h 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" h="71">
                    <a:moveTo>
                      <a:pt x="59" y="2"/>
                    </a:moveTo>
                    <a:lnTo>
                      <a:pt x="59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47" y="19"/>
                    </a:lnTo>
                    <a:lnTo>
                      <a:pt x="36" y="36"/>
                    </a:lnTo>
                    <a:lnTo>
                      <a:pt x="20" y="53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4" y="71"/>
                    </a:lnTo>
                    <a:lnTo>
                      <a:pt x="7" y="70"/>
                    </a:lnTo>
                    <a:lnTo>
                      <a:pt x="27" y="55"/>
                    </a:lnTo>
                    <a:lnTo>
                      <a:pt x="36" y="47"/>
                    </a:lnTo>
                    <a:lnTo>
                      <a:pt x="43" y="39"/>
                    </a:lnTo>
                    <a:lnTo>
                      <a:pt x="50" y="31"/>
                    </a:lnTo>
                    <a:lnTo>
                      <a:pt x="54" y="21"/>
                    </a:lnTo>
                    <a:lnTo>
                      <a:pt x="57" y="12"/>
                    </a:lnTo>
                    <a:lnTo>
                      <a:pt x="59" y="1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4" name="Freeform 76"/>
              <p:cNvSpPr>
                <a:spLocks/>
              </p:cNvSpPr>
              <p:nvPr/>
            </p:nvSpPr>
            <p:spPr bwMode="auto">
              <a:xfrm>
                <a:off x="1524000" y="4614863"/>
                <a:ext cx="125412" cy="49213"/>
              </a:xfrm>
              <a:custGeom>
                <a:avLst/>
                <a:gdLst>
                  <a:gd name="T0" fmla="*/ 2147483646 w 79"/>
                  <a:gd name="T1" fmla="*/ 2147483646 h 31"/>
                  <a:gd name="T2" fmla="*/ 2147483646 w 79"/>
                  <a:gd name="T3" fmla="*/ 2147483646 h 31"/>
                  <a:gd name="T4" fmla="*/ 2147483646 w 79"/>
                  <a:gd name="T5" fmla="*/ 2147483646 h 31"/>
                  <a:gd name="T6" fmla="*/ 2147483646 w 79"/>
                  <a:gd name="T7" fmla="*/ 2147483646 h 31"/>
                  <a:gd name="T8" fmla="*/ 2147483646 w 79"/>
                  <a:gd name="T9" fmla="*/ 2147483646 h 31"/>
                  <a:gd name="T10" fmla="*/ 2147483646 w 79"/>
                  <a:gd name="T11" fmla="*/ 2147483646 h 31"/>
                  <a:gd name="T12" fmla="*/ 2147483646 w 79"/>
                  <a:gd name="T13" fmla="*/ 2147483646 h 31"/>
                  <a:gd name="T14" fmla="*/ 2147483646 w 79"/>
                  <a:gd name="T15" fmla="*/ 2147483646 h 31"/>
                  <a:gd name="T16" fmla="*/ 2147483646 w 79"/>
                  <a:gd name="T17" fmla="*/ 2147483646 h 31"/>
                  <a:gd name="T18" fmla="*/ 2147483646 w 79"/>
                  <a:gd name="T19" fmla="*/ 2147483646 h 31"/>
                  <a:gd name="T20" fmla="*/ 2147483646 w 79"/>
                  <a:gd name="T21" fmla="*/ 2147483646 h 31"/>
                  <a:gd name="T22" fmla="*/ 2147483646 w 79"/>
                  <a:gd name="T23" fmla="*/ 2147483646 h 31"/>
                  <a:gd name="T24" fmla="*/ 2147483646 w 79"/>
                  <a:gd name="T25" fmla="*/ 2147483646 h 31"/>
                  <a:gd name="T26" fmla="*/ 2147483646 w 79"/>
                  <a:gd name="T27" fmla="*/ 2147483646 h 31"/>
                  <a:gd name="T28" fmla="*/ 2147483646 w 79"/>
                  <a:gd name="T29" fmla="*/ 2147483646 h 31"/>
                  <a:gd name="T30" fmla="*/ 2147483646 w 79"/>
                  <a:gd name="T31" fmla="*/ 2147483646 h 31"/>
                  <a:gd name="T32" fmla="*/ 0 w 79"/>
                  <a:gd name="T33" fmla="*/ 2147483646 h 31"/>
                  <a:gd name="T34" fmla="*/ 2147483646 w 79"/>
                  <a:gd name="T35" fmla="*/ 2147483646 h 31"/>
                  <a:gd name="T36" fmla="*/ 2147483646 w 79"/>
                  <a:gd name="T37" fmla="*/ 2147483646 h 31"/>
                  <a:gd name="T38" fmla="*/ 2147483646 w 79"/>
                  <a:gd name="T39" fmla="*/ 2147483646 h 31"/>
                  <a:gd name="T40" fmla="*/ 2147483646 w 79"/>
                  <a:gd name="T41" fmla="*/ 2147483646 h 31"/>
                  <a:gd name="T42" fmla="*/ 2147483646 w 79"/>
                  <a:gd name="T43" fmla="*/ 2147483646 h 31"/>
                  <a:gd name="T44" fmla="*/ 2147483646 w 79"/>
                  <a:gd name="T45" fmla="*/ 2147483646 h 31"/>
                  <a:gd name="T46" fmla="*/ 2147483646 w 79"/>
                  <a:gd name="T47" fmla="*/ 2147483646 h 31"/>
                  <a:gd name="T48" fmla="*/ 2147483646 w 79"/>
                  <a:gd name="T49" fmla="*/ 2147483646 h 31"/>
                  <a:gd name="T50" fmla="*/ 2147483646 w 79"/>
                  <a:gd name="T51" fmla="*/ 2147483646 h 31"/>
                  <a:gd name="T52" fmla="*/ 2147483646 w 79"/>
                  <a:gd name="T53" fmla="*/ 2147483646 h 31"/>
                  <a:gd name="T54" fmla="*/ 2147483646 w 79"/>
                  <a:gd name="T55" fmla="*/ 2147483646 h 31"/>
                  <a:gd name="T56" fmla="*/ 2147483646 w 79"/>
                  <a:gd name="T57" fmla="*/ 2147483646 h 31"/>
                  <a:gd name="T58" fmla="*/ 2147483646 w 79"/>
                  <a:gd name="T59" fmla="*/ 0 h 31"/>
                  <a:gd name="T60" fmla="*/ 2147483646 w 79"/>
                  <a:gd name="T61" fmla="*/ 0 h 31"/>
                  <a:gd name="T62" fmla="*/ 2147483646 w 79"/>
                  <a:gd name="T63" fmla="*/ 2147483646 h 31"/>
                  <a:gd name="T64" fmla="*/ 2147483646 w 79"/>
                  <a:gd name="T65" fmla="*/ 2147483646 h 31"/>
                  <a:gd name="T66" fmla="*/ 2147483646 w 79"/>
                  <a:gd name="T67" fmla="*/ 2147483646 h 31"/>
                  <a:gd name="T68" fmla="*/ 2147483646 w 79"/>
                  <a:gd name="T69" fmla="*/ 2147483646 h 31"/>
                  <a:gd name="T70" fmla="*/ 2147483646 w 79"/>
                  <a:gd name="T71" fmla="*/ 2147483646 h 31"/>
                  <a:gd name="T72" fmla="*/ 2147483646 w 79"/>
                  <a:gd name="T73" fmla="*/ 2147483646 h 31"/>
                  <a:gd name="T74" fmla="*/ 2147483646 w 79"/>
                  <a:gd name="T75" fmla="*/ 2147483646 h 31"/>
                  <a:gd name="T76" fmla="*/ 2147483646 w 79"/>
                  <a:gd name="T77" fmla="*/ 2147483646 h 31"/>
                  <a:gd name="T78" fmla="*/ 2147483646 w 79"/>
                  <a:gd name="T79" fmla="*/ 2147483646 h 31"/>
                  <a:gd name="T80" fmla="*/ 2147483646 w 79"/>
                  <a:gd name="T81" fmla="*/ 2147483646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31"/>
                  <a:gd name="T125" fmla="*/ 79 w 79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31">
                    <a:moveTo>
                      <a:pt x="77" y="3"/>
                    </a:moveTo>
                    <a:lnTo>
                      <a:pt x="77" y="3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57" y="18"/>
                    </a:lnTo>
                    <a:lnTo>
                      <a:pt x="45" y="22"/>
                    </a:lnTo>
                    <a:lnTo>
                      <a:pt x="36" y="25"/>
                    </a:lnTo>
                    <a:lnTo>
                      <a:pt x="25" y="27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18" y="29"/>
                    </a:lnTo>
                    <a:lnTo>
                      <a:pt x="34" y="28"/>
                    </a:lnTo>
                    <a:lnTo>
                      <a:pt x="48" y="26"/>
                    </a:lnTo>
                    <a:lnTo>
                      <a:pt x="61" y="21"/>
                    </a:lnTo>
                    <a:lnTo>
                      <a:pt x="68" y="16"/>
                    </a:lnTo>
                    <a:lnTo>
                      <a:pt x="75" y="10"/>
                    </a:lnTo>
                    <a:lnTo>
                      <a:pt x="77" y="7"/>
                    </a:lnTo>
                    <a:lnTo>
                      <a:pt x="79" y="5"/>
                    </a:lnTo>
                    <a:lnTo>
                      <a:pt x="79" y="2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5" name="Freeform 77"/>
              <p:cNvSpPr>
                <a:spLocks/>
              </p:cNvSpPr>
              <p:nvPr/>
            </p:nvSpPr>
            <p:spPr bwMode="auto">
              <a:xfrm>
                <a:off x="1555750" y="4603750"/>
                <a:ext cx="87312" cy="20638"/>
              </a:xfrm>
              <a:custGeom>
                <a:avLst/>
                <a:gdLst>
                  <a:gd name="T0" fmla="*/ 0 w 55"/>
                  <a:gd name="T1" fmla="*/ 2147483646 h 13"/>
                  <a:gd name="T2" fmla="*/ 0 w 55"/>
                  <a:gd name="T3" fmla="*/ 2147483646 h 13"/>
                  <a:gd name="T4" fmla="*/ 2147483646 w 55"/>
                  <a:gd name="T5" fmla="*/ 2147483646 h 13"/>
                  <a:gd name="T6" fmla="*/ 2147483646 w 55"/>
                  <a:gd name="T7" fmla="*/ 2147483646 h 13"/>
                  <a:gd name="T8" fmla="*/ 2147483646 w 55"/>
                  <a:gd name="T9" fmla="*/ 2147483646 h 13"/>
                  <a:gd name="T10" fmla="*/ 2147483646 w 55"/>
                  <a:gd name="T11" fmla="*/ 2147483646 h 13"/>
                  <a:gd name="T12" fmla="*/ 2147483646 w 55"/>
                  <a:gd name="T13" fmla="*/ 2147483646 h 13"/>
                  <a:gd name="T14" fmla="*/ 2147483646 w 55"/>
                  <a:gd name="T15" fmla="*/ 2147483646 h 13"/>
                  <a:gd name="T16" fmla="*/ 2147483646 w 55"/>
                  <a:gd name="T17" fmla="*/ 2147483646 h 13"/>
                  <a:gd name="T18" fmla="*/ 2147483646 w 55"/>
                  <a:gd name="T19" fmla="*/ 2147483646 h 13"/>
                  <a:gd name="T20" fmla="*/ 2147483646 w 55"/>
                  <a:gd name="T21" fmla="*/ 2147483646 h 13"/>
                  <a:gd name="T22" fmla="*/ 2147483646 w 55"/>
                  <a:gd name="T23" fmla="*/ 2147483646 h 13"/>
                  <a:gd name="T24" fmla="*/ 2147483646 w 55"/>
                  <a:gd name="T25" fmla="*/ 2147483646 h 13"/>
                  <a:gd name="T26" fmla="*/ 2147483646 w 55"/>
                  <a:gd name="T27" fmla="*/ 2147483646 h 13"/>
                  <a:gd name="T28" fmla="*/ 2147483646 w 55"/>
                  <a:gd name="T29" fmla="*/ 2147483646 h 13"/>
                  <a:gd name="T30" fmla="*/ 2147483646 w 55"/>
                  <a:gd name="T31" fmla="*/ 2147483646 h 13"/>
                  <a:gd name="T32" fmla="*/ 2147483646 w 55"/>
                  <a:gd name="T33" fmla="*/ 2147483646 h 13"/>
                  <a:gd name="T34" fmla="*/ 2147483646 w 55"/>
                  <a:gd name="T35" fmla="*/ 2147483646 h 13"/>
                  <a:gd name="T36" fmla="*/ 2147483646 w 55"/>
                  <a:gd name="T37" fmla="*/ 2147483646 h 13"/>
                  <a:gd name="T38" fmla="*/ 2147483646 w 55"/>
                  <a:gd name="T39" fmla="*/ 2147483646 h 13"/>
                  <a:gd name="T40" fmla="*/ 0 w 55"/>
                  <a:gd name="T41" fmla="*/ 0 h 13"/>
                  <a:gd name="T42" fmla="*/ 0 w 55"/>
                  <a:gd name="T43" fmla="*/ 0 h 13"/>
                  <a:gd name="T44" fmla="*/ 0 w 55"/>
                  <a:gd name="T45" fmla="*/ 2147483646 h 13"/>
                  <a:gd name="T46" fmla="*/ 0 w 55"/>
                  <a:gd name="T47" fmla="*/ 2147483646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3"/>
                  <a:gd name="T74" fmla="*/ 55 w 55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3">
                    <a:moveTo>
                      <a:pt x="0" y="1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23" y="7"/>
                    </a:lnTo>
                    <a:lnTo>
                      <a:pt x="39" y="10"/>
                    </a:lnTo>
                    <a:lnTo>
                      <a:pt x="46" y="12"/>
                    </a:lnTo>
                    <a:lnTo>
                      <a:pt x="53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6" name="Freeform 78"/>
              <p:cNvSpPr>
                <a:spLocks/>
              </p:cNvSpPr>
              <p:nvPr/>
            </p:nvSpPr>
            <p:spPr bwMode="auto">
              <a:xfrm>
                <a:off x="1693863" y="4610100"/>
                <a:ext cx="125412" cy="69850"/>
              </a:xfrm>
              <a:custGeom>
                <a:avLst/>
                <a:gdLst>
                  <a:gd name="T0" fmla="*/ 0 w 79"/>
                  <a:gd name="T1" fmla="*/ 0 h 44"/>
                  <a:gd name="T2" fmla="*/ 0 w 79"/>
                  <a:gd name="T3" fmla="*/ 0 h 44"/>
                  <a:gd name="T4" fmla="*/ 2147483646 w 79"/>
                  <a:gd name="T5" fmla="*/ 2147483646 h 44"/>
                  <a:gd name="T6" fmla="*/ 2147483646 w 79"/>
                  <a:gd name="T7" fmla="*/ 2147483646 h 44"/>
                  <a:gd name="T8" fmla="*/ 2147483646 w 79"/>
                  <a:gd name="T9" fmla="*/ 2147483646 h 44"/>
                  <a:gd name="T10" fmla="*/ 2147483646 w 79"/>
                  <a:gd name="T11" fmla="*/ 2147483646 h 44"/>
                  <a:gd name="T12" fmla="*/ 2147483646 w 79"/>
                  <a:gd name="T13" fmla="*/ 2147483646 h 44"/>
                  <a:gd name="T14" fmla="*/ 2147483646 w 79"/>
                  <a:gd name="T15" fmla="*/ 2147483646 h 44"/>
                  <a:gd name="T16" fmla="*/ 2147483646 w 79"/>
                  <a:gd name="T17" fmla="*/ 2147483646 h 44"/>
                  <a:gd name="T18" fmla="*/ 2147483646 w 79"/>
                  <a:gd name="T19" fmla="*/ 2147483646 h 44"/>
                  <a:gd name="T20" fmla="*/ 2147483646 w 79"/>
                  <a:gd name="T21" fmla="*/ 2147483646 h 44"/>
                  <a:gd name="T22" fmla="*/ 2147483646 w 79"/>
                  <a:gd name="T23" fmla="*/ 2147483646 h 44"/>
                  <a:gd name="T24" fmla="*/ 2147483646 w 79"/>
                  <a:gd name="T25" fmla="*/ 2147483646 h 44"/>
                  <a:gd name="T26" fmla="*/ 2147483646 w 79"/>
                  <a:gd name="T27" fmla="*/ 2147483646 h 44"/>
                  <a:gd name="T28" fmla="*/ 2147483646 w 79"/>
                  <a:gd name="T29" fmla="*/ 2147483646 h 44"/>
                  <a:gd name="T30" fmla="*/ 2147483646 w 79"/>
                  <a:gd name="T31" fmla="*/ 2147483646 h 44"/>
                  <a:gd name="T32" fmla="*/ 2147483646 w 79"/>
                  <a:gd name="T33" fmla="*/ 2147483646 h 44"/>
                  <a:gd name="T34" fmla="*/ 2147483646 w 79"/>
                  <a:gd name="T35" fmla="*/ 2147483646 h 44"/>
                  <a:gd name="T36" fmla="*/ 2147483646 w 79"/>
                  <a:gd name="T37" fmla="*/ 2147483646 h 44"/>
                  <a:gd name="T38" fmla="*/ 2147483646 w 79"/>
                  <a:gd name="T39" fmla="*/ 2147483646 h 44"/>
                  <a:gd name="T40" fmla="*/ 0 w 79"/>
                  <a:gd name="T41" fmla="*/ 0 h 44"/>
                  <a:gd name="T42" fmla="*/ 0 w 79"/>
                  <a:gd name="T43" fmla="*/ 0 h 44"/>
                  <a:gd name="T44" fmla="*/ 0 w 79"/>
                  <a:gd name="T45" fmla="*/ 0 h 44"/>
                  <a:gd name="T46" fmla="*/ 0 w 79"/>
                  <a:gd name="T47" fmla="*/ 0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44"/>
                  <a:gd name="T74" fmla="*/ 79 w 79"/>
                  <a:gd name="T75" fmla="*/ 44 h 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44">
                    <a:moveTo>
                      <a:pt x="0" y="0"/>
                    </a:moveTo>
                    <a:lnTo>
                      <a:pt x="0" y="0"/>
                    </a:lnTo>
                    <a:lnTo>
                      <a:pt x="13" y="15"/>
                    </a:lnTo>
                    <a:lnTo>
                      <a:pt x="20" y="22"/>
                    </a:lnTo>
                    <a:lnTo>
                      <a:pt x="27" y="29"/>
                    </a:lnTo>
                    <a:lnTo>
                      <a:pt x="38" y="35"/>
                    </a:lnTo>
                    <a:lnTo>
                      <a:pt x="49" y="40"/>
                    </a:lnTo>
                    <a:lnTo>
                      <a:pt x="61" y="43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77" y="42"/>
                    </a:lnTo>
                    <a:lnTo>
                      <a:pt x="63" y="40"/>
                    </a:lnTo>
                    <a:lnTo>
                      <a:pt x="52" y="36"/>
                    </a:lnTo>
                    <a:lnTo>
                      <a:pt x="40" y="31"/>
                    </a:lnTo>
                    <a:lnTo>
                      <a:pt x="31" y="25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" name="Freeform 79"/>
              <p:cNvSpPr>
                <a:spLocks/>
              </p:cNvSpPr>
              <p:nvPr/>
            </p:nvSpPr>
            <p:spPr bwMode="auto">
              <a:xfrm>
                <a:off x="1762125" y="4778375"/>
                <a:ext cx="173037" cy="23813"/>
              </a:xfrm>
              <a:custGeom>
                <a:avLst/>
                <a:gdLst>
                  <a:gd name="T0" fmla="*/ 2147483646 w 109"/>
                  <a:gd name="T1" fmla="*/ 2147483646 h 15"/>
                  <a:gd name="T2" fmla="*/ 2147483646 w 109"/>
                  <a:gd name="T3" fmla="*/ 2147483646 h 15"/>
                  <a:gd name="T4" fmla="*/ 2147483646 w 109"/>
                  <a:gd name="T5" fmla="*/ 2147483646 h 15"/>
                  <a:gd name="T6" fmla="*/ 2147483646 w 109"/>
                  <a:gd name="T7" fmla="*/ 2147483646 h 15"/>
                  <a:gd name="T8" fmla="*/ 2147483646 w 109"/>
                  <a:gd name="T9" fmla="*/ 2147483646 h 15"/>
                  <a:gd name="T10" fmla="*/ 2147483646 w 109"/>
                  <a:gd name="T11" fmla="*/ 2147483646 h 15"/>
                  <a:gd name="T12" fmla="*/ 2147483646 w 109"/>
                  <a:gd name="T13" fmla="*/ 2147483646 h 15"/>
                  <a:gd name="T14" fmla="*/ 2147483646 w 109"/>
                  <a:gd name="T15" fmla="*/ 2147483646 h 15"/>
                  <a:gd name="T16" fmla="*/ 2147483646 w 109"/>
                  <a:gd name="T17" fmla="*/ 2147483646 h 15"/>
                  <a:gd name="T18" fmla="*/ 2147483646 w 109"/>
                  <a:gd name="T19" fmla="*/ 2147483646 h 15"/>
                  <a:gd name="T20" fmla="*/ 2147483646 w 109"/>
                  <a:gd name="T21" fmla="*/ 2147483646 h 15"/>
                  <a:gd name="T22" fmla="*/ 2147483646 w 109"/>
                  <a:gd name="T23" fmla="*/ 2147483646 h 15"/>
                  <a:gd name="T24" fmla="*/ 2147483646 w 109"/>
                  <a:gd name="T25" fmla="*/ 2147483646 h 15"/>
                  <a:gd name="T26" fmla="*/ 2147483646 w 109"/>
                  <a:gd name="T27" fmla="*/ 2147483646 h 15"/>
                  <a:gd name="T28" fmla="*/ 2147483646 w 109"/>
                  <a:gd name="T29" fmla="*/ 2147483646 h 15"/>
                  <a:gd name="T30" fmla="*/ 2147483646 w 109"/>
                  <a:gd name="T31" fmla="*/ 2147483646 h 15"/>
                  <a:gd name="T32" fmla="*/ 2147483646 w 109"/>
                  <a:gd name="T33" fmla="*/ 2147483646 h 15"/>
                  <a:gd name="T34" fmla="*/ 2147483646 w 109"/>
                  <a:gd name="T35" fmla="*/ 0 h 15"/>
                  <a:gd name="T36" fmla="*/ 2147483646 w 109"/>
                  <a:gd name="T37" fmla="*/ 0 h 15"/>
                  <a:gd name="T38" fmla="*/ 2147483646 w 109"/>
                  <a:gd name="T39" fmla="*/ 2147483646 h 15"/>
                  <a:gd name="T40" fmla="*/ 2147483646 w 109"/>
                  <a:gd name="T41" fmla="*/ 2147483646 h 15"/>
                  <a:gd name="T42" fmla="*/ 2147483646 w 109"/>
                  <a:gd name="T43" fmla="*/ 2147483646 h 15"/>
                  <a:gd name="T44" fmla="*/ 2147483646 w 109"/>
                  <a:gd name="T45" fmla="*/ 2147483646 h 15"/>
                  <a:gd name="T46" fmla="*/ 0 w 109"/>
                  <a:gd name="T47" fmla="*/ 2147483646 h 15"/>
                  <a:gd name="T48" fmla="*/ 0 w 109"/>
                  <a:gd name="T49" fmla="*/ 2147483646 h 15"/>
                  <a:gd name="T50" fmla="*/ 0 w 109"/>
                  <a:gd name="T51" fmla="*/ 2147483646 h 15"/>
                  <a:gd name="T52" fmla="*/ 2147483646 w 109"/>
                  <a:gd name="T53" fmla="*/ 2147483646 h 15"/>
                  <a:gd name="T54" fmla="*/ 2147483646 w 109"/>
                  <a:gd name="T55" fmla="*/ 2147483646 h 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9"/>
                  <a:gd name="T85" fmla="*/ 0 h 15"/>
                  <a:gd name="T86" fmla="*/ 109 w 109"/>
                  <a:gd name="T87" fmla="*/ 15 h 1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9" h="15">
                    <a:moveTo>
                      <a:pt x="2" y="14"/>
                    </a:moveTo>
                    <a:lnTo>
                      <a:pt x="2" y="14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22" y="4"/>
                    </a:lnTo>
                    <a:lnTo>
                      <a:pt x="36" y="2"/>
                    </a:lnTo>
                    <a:lnTo>
                      <a:pt x="52" y="1"/>
                    </a:lnTo>
                    <a:lnTo>
                      <a:pt x="65" y="2"/>
                    </a:lnTo>
                    <a:lnTo>
                      <a:pt x="79" y="5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79" y="4"/>
                    </a:lnTo>
                    <a:lnTo>
                      <a:pt x="63" y="1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0" y="2"/>
                    </a:lnTo>
                    <a:lnTo>
                      <a:pt x="13" y="5"/>
                    </a:lnTo>
                    <a:lnTo>
                      <a:pt x="9" y="7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" name="Freeform 80"/>
              <p:cNvSpPr>
                <a:spLocks/>
              </p:cNvSpPr>
              <p:nvPr/>
            </p:nvSpPr>
            <p:spPr bwMode="auto">
              <a:xfrm>
                <a:off x="1811338" y="4654550"/>
                <a:ext cx="119062" cy="106363"/>
              </a:xfrm>
              <a:custGeom>
                <a:avLst/>
                <a:gdLst>
                  <a:gd name="T0" fmla="*/ 2147483646 w 75"/>
                  <a:gd name="T1" fmla="*/ 0 h 67"/>
                  <a:gd name="T2" fmla="*/ 2147483646 w 75"/>
                  <a:gd name="T3" fmla="*/ 0 h 67"/>
                  <a:gd name="T4" fmla="*/ 2147483646 w 75"/>
                  <a:gd name="T5" fmla="*/ 2147483646 h 67"/>
                  <a:gd name="T6" fmla="*/ 2147483646 w 75"/>
                  <a:gd name="T7" fmla="*/ 2147483646 h 67"/>
                  <a:gd name="T8" fmla="*/ 2147483646 w 75"/>
                  <a:gd name="T9" fmla="*/ 2147483646 h 67"/>
                  <a:gd name="T10" fmla="*/ 2147483646 w 75"/>
                  <a:gd name="T11" fmla="*/ 2147483646 h 67"/>
                  <a:gd name="T12" fmla="*/ 2147483646 w 75"/>
                  <a:gd name="T13" fmla="*/ 2147483646 h 67"/>
                  <a:gd name="T14" fmla="*/ 2147483646 w 75"/>
                  <a:gd name="T15" fmla="*/ 2147483646 h 67"/>
                  <a:gd name="T16" fmla="*/ 2147483646 w 75"/>
                  <a:gd name="T17" fmla="*/ 2147483646 h 67"/>
                  <a:gd name="T18" fmla="*/ 2147483646 w 75"/>
                  <a:gd name="T19" fmla="*/ 2147483646 h 67"/>
                  <a:gd name="T20" fmla="*/ 2147483646 w 75"/>
                  <a:gd name="T21" fmla="*/ 2147483646 h 67"/>
                  <a:gd name="T22" fmla="*/ 2147483646 w 75"/>
                  <a:gd name="T23" fmla="*/ 2147483646 h 67"/>
                  <a:gd name="T24" fmla="*/ 2147483646 w 75"/>
                  <a:gd name="T25" fmla="*/ 2147483646 h 67"/>
                  <a:gd name="T26" fmla="*/ 2147483646 w 75"/>
                  <a:gd name="T27" fmla="*/ 2147483646 h 67"/>
                  <a:gd name="T28" fmla="*/ 0 w 75"/>
                  <a:gd name="T29" fmla="*/ 2147483646 h 67"/>
                  <a:gd name="T30" fmla="*/ 0 w 75"/>
                  <a:gd name="T31" fmla="*/ 2147483646 h 67"/>
                  <a:gd name="T32" fmla="*/ 0 w 75"/>
                  <a:gd name="T33" fmla="*/ 2147483646 h 67"/>
                  <a:gd name="T34" fmla="*/ 2147483646 w 75"/>
                  <a:gd name="T35" fmla="*/ 2147483646 h 67"/>
                  <a:gd name="T36" fmla="*/ 2147483646 w 75"/>
                  <a:gd name="T37" fmla="*/ 2147483646 h 67"/>
                  <a:gd name="T38" fmla="*/ 2147483646 w 75"/>
                  <a:gd name="T39" fmla="*/ 2147483646 h 67"/>
                  <a:gd name="T40" fmla="*/ 2147483646 w 75"/>
                  <a:gd name="T41" fmla="*/ 2147483646 h 67"/>
                  <a:gd name="T42" fmla="*/ 2147483646 w 75"/>
                  <a:gd name="T43" fmla="*/ 2147483646 h 67"/>
                  <a:gd name="T44" fmla="*/ 2147483646 w 75"/>
                  <a:gd name="T45" fmla="*/ 2147483646 h 67"/>
                  <a:gd name="T46" fmla="*/ 2147483646 w 75"/>
                  <a:gd name="T47" fmla="*/ 2147483646 h 67"/>
                  <a:gd name="T48" fmla="*/ 2147483646 w 75"/>
                  <a:gd name="T49" fmla="*/ 2147483646 h 67"/>
                  <a:gd name="T50" fmla="*/ 2147483646 w 75"/>
                  <a:gd name="T51" fmla="*/ 2147483646 h 67"/>
                  <a:gd name="T52" fmla="*/ 2147483646 w 75"/>
                  <a:gd name="T53" fmla="*/ 2147483646 h 67"/>
                  <a:gd name="T54" fmla="*/ 2147483646 w 75"/>
                  <a:gd name="T55" fmla="*/ 2147483646 h 67"/>
                  <a:gd name="T56" fmla="*/ 2147483646 w 75"/>
                  <a:gd name="T57" fmla="*/ 2147483646 h 67"/>
                  <a:gd name="T58" fmla="*/ 2147483646 w 75"/>
                  <a:gd name="T59" fmla="*/ 2147483646 h 67"/>
                  <a:gd name="T60" fmla="*/ 2147483646 w 75"/>
                  <a:gd name="T61" fmla="*/ 2147483646 h 67"/>
                  <a:gd name="T62" fmla="*/ 2147483646 w 75"/>
                  <a:gd name="T63" fmla="*/ 2147483646 h 67"/>
                  <a:gd name="T64" fmla="*/ 2147483646 w 75"/>
                  <a:gd name="T65" fmla="*/ 2147483646 h 67"/>
                  <a:gd name="T66" fmla="*/ 2147483646 w 75"/>
                  <a:gd name="T67" fmla="*/ 2147483646 h 67"/>
                  <a:gd name="T68" fmla="*/ 2147483646 w 75"/>
                  <a:gd name="T69" fmla="*/ 2147483646 h 67"/>
                  <a:gd name="T70" fmla="*/ 2147483646 w 75"/>
                  <a:gd name="T71" fmla="*/ 0 h 67"/>
                  <a:gd name="T72" fmla="*/ 2147483646 w 75"/>
                  <a:gd name="T73" fmla="*/ 0 h 67"/>
                  <a:gd name="T74" fmla="*/ 2147483646 w 75"/>
                  <a:gd name="T75" fmla="*/ 0 h 67"/>
                  <a:gd name="T76" fmla="*/ 2147483646 w 75"/>
                  <a:gd name="T77" fmla="*/ 0 h 67"/>
                  <a:gd name="T78" fmla="*/ 2147483646 w 75"/>
                  <a:gd name="T79" fmla="*/ 0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5"/>
                  <a:gd name="T121" fmla="*/ 0 h 67"/>
                  <a:gd name="T122" fmla="*/ 75 w 75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5" h="67">
                    <a:moveTo>
                      <a:pt x="75" y="0"/>
                    </a:moveTo>
                    <a:lnTo>
                      <a:pt x="75" y="0"/>
                    </a:lnTo>
                    <a:lnTo>
                      <a:pt x="66" y="10"/>
                    </a:lnTo>
                    <a:lnTo>
                      <a:pt x="57" y="20"/>
                    </a:lnTo>
                    <a:lnTo>
                      <a:pt x="53" y="31"/>
                    </a:lnTo>
                    <a:lnTo>
                      <a:pt x="50" y="42"/>
                    </a:lnTo>
                    <a:lnTo>
                      <a:pt x="48" y="47"/>
                    </a:lnTo>
                    <a:lnTo>
                      <a:pt x="41" y="51"/>
                    </a:lnTo>
                    <a:lnTo>
                      <a:pt x="34" y="53"/>
                    </a:lnTo>
                    <a:lnTo>
                      <a:pt x="25" y="55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12" y="64"/>
                    </a:lnTo>
                    <a:lnTo>
                      <a:pt x="21" y="60"/>
                    </a:lnTo>
                    <a:lnTo>
                      <a:pt x="39" y="55"/>
                    </a:lnTo>
                    <a:lnTo>
                      <a:pt x="50" y="52"/>
                    </a:lnTo>
                    <a:lnTo>
                      <a:pt x="55" y="50"/>
                    </a:lnTo>
                    <a:lnTo>
                      <a:pt x="57" y="47"/>
                    </a:lnTo>
                    <a:lnTo>
                      <a:pt x="57" y="41"/>
                    </a:lnTo>
                    <a:lnTo>
                      <a:pt x="57" y="36"/>
                    </a:lnTo>
                    <a:lnTo>
                      <a:pt x="59" y="29"/>
                    </a:lnTo>
                    <a:lnTo>
                      <a:pt x="64" y="21"/>
                    </a:lnTo>
                    <a:lnTo>
                      <a:pt x="71" y="10"/>
                    </a:lnTo>
                    <a:lnTo>
                      <a:pt x="75" y="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" name="Freeform 81"/>
              <p:cNvSpPr>
                <a:spLocks/>
              </p:cNvSpPr>
              <p:nvPr/>
            </p:nvSpPr>
            <p:spPr bwMode="auto">
              <a:xfrm>
                <a:off x="1890713" y="4745038"/>
                <a:ext cx="73025" cy="71438"/>
              </a:xfrm>
              <a:custGeom>
                <a:avLst/>
                <a:gdLst>
                  <a:gd name="T0" fmla="*/ 0 w 46"/>
                  <a:gd name="T1" fmla="*/ 0 h 45"/>
                  <a:gd name="T2" fmla="*/ 0 w 46"/>
                  <a:gd name="T3" fmla="*/ 0 h 45"/>
                  <a:gd name="T4" fmla="*/ 0 w 46"/>
                  <a:gd name="T5" fmla="*/ 2147483646 h 45"/>
                  <a:gd name="T6" fmla="*/ 2147483646 w 46"/>
                  <a:gd name="T7" fmla="*/ 2147483646 h 45"/>
                  <a:gd name="T8" fmla="*/ 2147483646 w 46"/>
                  <a:gd name="T9" fmla="*/ 2147483646 h 45"/>
                  <a:gd name="T10" fmla="*/ 2147483646 w 46"/>
                  <a:gd name="T11" fmla="*/ 2147483646 h 45"/>
                  <a:gd name="T12" fmla="*/ 2147483646 w 46"/>
                  <a:gd name="T13" fmla="*/ 2147483646 h 45"/>
                  <a:gd name="T14" fmla="*/ 2147483646 w 46"/>
                  <a:gd name="T15" fmla="*/ 2147483646 h 45"/>
                  <a:gd name="T16" fmla="*/ 2147483646 w 46"/>
                  <a:gd name="T17" fmla="*/ 2147483646 h 45"/>
                  <a:gd name="T18" fmla="*/ 2147483646 w 46"/>
                  <a:gd name="T19" fmla="*/ 2147483646 h 45"/>
                  <a:gd name="T20" fmla="*/ 2147483646 w 46"/>
                  <a:gd name="T21" fmla="*/ 2147483646 h 45"/>
                  <a:gd name="T22" fmla="*/ 2147483646 w 46"/>
                  <a:gd name="T23" fmla="*/ 2147483646 h 45"/>
                  <a:gd name="T24" fmla="*/ 2147483646 w 46"/>
                  <a:gd name="T25" fmla="*/ 2147483646 h 45"/>
                  <a:gd name="T26" fmla="*/ 2147483646 w 46"/>
                  <a:gd name="T27" fmla="*/ 2147483646 h 45"/>
                  <a:gd name="T28" fmla="*/ 2147483646 w 46"/>
                  <a:gd name="T29" fmla="*/ 2147483646 h 45"/>
                  <a:gd name="T30" fmla="*/ 2147483646 w 46"/>
                  <a:gd name="T31" fmla="*/ 2147483646 h 45"/>
                  <a:gd name="T32" fmla="*/ 2147483646 w 46"/>
                  <a:gd name="T33" fmla="*/ 2147483646 h 45"/>
                  <a:gd name="T34" fmla="*/ 2147483646 w 46"/>
                  <a:gd name="T35" fmla="*/ 2147483646 h 45"/>
                  <a:gd name="T36" fmla="*/ 2147483646 w 46"/>
                  <a:gd name="T37" fmla="*/ 2147483646 h 45"/>
                  <a:gd name="T38" fmla="*/ 2147483646 w 46"/>
                  <a:gd name="T39" fmla="*/ 2147483646 h 45"/>
                  <a:gd name="T40" fmla="*/ 2147483646 w 46"/>
                  <a:gd name="T41" fmla="*/ 2147483646 h 45"/>
                  <a:gd name="T42" fmla="*/ 2147483646 w 46"/>
                  <a:gd name="T43" fmla="*/ 2147483646 h 45"/>
                  <a:gd name="T44" fmla="*/ 2147483646 w 46"/>
                  <a:gd name="T45" fmla="*/ 2147483646 h 45"/>
                  <a:gd name="T46" fmla="*/ 2147483646 w 46"/>
                  <a:gd name="T47" fmla="*/ 2147483646 h 45"/>
                  <a:gd name="T48" fmla="*/ 2147483646 w 46"/>
                  <a:gd name="T49" fmla="*/ 2147483646 h 45"/>
                  <a:gd name="T50" fmla="*/ 2147483646 w 46"/>
                  <a:gd name="T51" fmla="*/ 2147483646 h 45"/>
                  <a:gd name="T52" fmla="*/ 2147483646 w 46"/>
                  <a:gd name="T53" fmla="*/ 2147483646 h 45"/>
                  <a:gd name="T54" fmla="*/ 2147483646 w 46"/>
                  <a:gd name="T55" fmla="*/ 2147483646 h 45"/>
                  <a:gd name="T56" fmla="*/ 2147483646 w 46"/>
                  <a:gd name="T57" fmla="*/ 2147483646 h 45"/>
                  <a:gd name="T58" fmla="*/ 2147483646 w 46"/>
                  <a:gd name="T59" fmla="*/ 0 h 45"/>
                  <a:gd name="T60" fmla="*/ 2147483646 w 46"/>
                  <a:gd name="T61" fmla="*/ 0 h 45"/>
                  <a:gd name="T62" fmla="*/ 0 w 46"/>
                  <a:gd name="T63" fmla="*/ 0 h 45"/>
                  <a:gd name="T64" fmla="*/ 0 w 46"/>
                  <a:gd name="T65" fmla="*/ 0 h 45"/>
                  <a:gd name="T66" fmla="*/ 0 w 46"/>
                  <a:gd name="T67" fmla="*/ 0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12" y="22"/>
                    </a:lnTo>
                    <a:lnTo>
                      <a:pt x="18" y="26"/>
                    </a:lnTo>
                    <a:lnTo>
                      <a:pt x="34" y="33"/>
                    </a:lnTo>
                    <a:lnTo>
                      <a:pt x="39" y="38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6" y="43"/>
                    </a:lnTo>
                    <a:lnTo>
                      <a:pt x="46" y="38"/>
                    </a:lnTo>
                    <a:lnTo>
                      <a:pt x="41" y="33"/>
                    </a:lnTo>
                    <a:lnTo>
                      <a:pt x="37" y="28"/>
                    </a:lnTo>
                    <a:lnTo>
                      <a:pt x="28" y="25"/>
                    </a:lnTo>
                    <a:lnTo>
                      <a:pt x="16" y="19"/>
                    </a:lnTo>
                    <a:lnTo>
                      <a:pt x="9" y="11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" name="Freeform 82"/>
              <p:cNvSpPr>
                <a:spLocks/>
              </p:cNvSpPr>
              <p:nvPr/>
            </p:nvSpPr>
            <p:spPr bwMode="auto">
              <a:xfrm>
                <a:off x="1743075" y="4792663"/>
                <a:ext cx="223837" cy="65088"/>
              </a:xfrm>
              <a:custGeom>
                <a:avLst/>
                <a:gdLst>
                  <a:gd name="T0" fmla="*/ 0 w 141"/>
                  <a:gd name="T1" fmla="*/ 0 h 41"/>
                  <a:gd name="T2" fmla="*/ 0 w 141"/>
                  <a:gd name="T3" fmla="*/ 0 h 41"/>
                  <a:gd name="T4" fmla="*/ 0 w 141"/>
                  <a:gd name="T5" fmla="*/ 2147483646 h 41"/>
                  <a:gd name="T6" fmla="*/ 0 w 141"/>
                  <a:gd name="T7" fmla="*/ 2147483646 h 41"/>
                  <a:gd name="T8" fmla="*/ 2147483646 w 141"/>
                  <a:gd name="T9" fmla="*/ 2147483646 h 41"/>
                  <a:gd name="T10" fmla="*/ 2147483646 w 141"/>
                  <a:gd name="T11" fmla="*/ 2147483646 h 41"/>
                  <a:gd name="T12" fmla="*/ 2147483646 w 141"/>
                  <a:gd name="T13" fmla="*/ 2147483646 h 41"/>
                  <a:gd name="T14" fmla="*/ 2147483646 w 141"/>
                  <a:gd name="T15" fmla="*/ 2147483646 h 41"/>
                  <a:gd name="T16" fmla="*/ 2147483646 w 141"/>
                  <a:gd name="T17" fmla="*/ 2147483646 h 41"/>
                  <a:gd name="T18" fmla="*/ 2147483646 w 141"/>
                  <a:gd name="T19" fmla="*/ 2147483646 h 41"/>
                  <a:gd name="T20" fmla="*/ 2147483646 w 141"/>
                  <a:gd name="T21" fmla="*/ 2147483646 h 41"/>
                  <a:gd name="T22" fmla="*/ 2147483646 w 141"/>
                  <a:gd name="T23" fmla="*/ 2147483646 h 41"/>
                  <a:gd name="T24" fmla="*/ 2147483646 w 141"/>
                  <a:gd name="T25" fmla="*/ 2147483646 h 41"/>
                  <a:gd name="T26" fmla="*/ 2147483646 w 141"/>
                  <a:gd name="T27" fmla="*/ 2147483646 h 41"/>
                  <a:gd name="T28" fmla="*/ 2147483646 w 141"/>
                  <a:gd name="T29" fmla="*/ 2147483646 h 41"/>
                  <a:gd name="T30" fmla="*/ 2147483646 w 141"/>
                  <a:gd name="T31" fmla="*/ 2147483646 h 41"/>
                  <a:gd name="T32" fmla="*/ 2147483646 w 141"/>
                  <a:gd name="T33" fmla="*/ 2147483646 h 41"/>
                  <a:gd name="T34" fmla="*/ 2147483646 w 141"/>
                  <a:gd name="T35" fmla="*/ 2147483646 h 41"/>
                  <a:gd name="T36" fmla="*/ 2147483646 w 141"/>
                  <a:gd name="T37" fmla="*/ 2147483646 h 41"/>
                  <a:gd name="T38" fmla="*/ 2147483646 w 141"/>
                  <a:gd name="T39" fmla="*/ 2147483646 h 41"/>
                  <a:gd name="T40" fmla="*/ 2147483646 w 141"/>
                  <a:gd name="T41" fmla="*/ 2147483646 h 41"/>
                  <a:gd name="T42" fmla="*/ 2147483646 w 141"/>
                  <a:gd name="T43" fmla="*/ 2147483646 h 41"/>
                  <a:gd name="T44" fmla="*/ 2147483646 w 141"/>
                  <a:gd name="T45" fmla="*/ 2147483646 h 41"/>
                  <a:gd name="T46" fmla="*/ 2147483646 w 141"/>
                  <a:gd name="T47" fmla="*/ 2147483646 h 41"/>
                  <a:gd name="T48" fmla="*/ 2147483646 w 141"/>
                  <a:gd name="T49" fmla="*/ 2147483646 h 41"/>
                  <a:gd name="T50" fmla="*/ 2147483646 w 141"/>
                  <a:gd name="T51" fmla="*/ 2147483646 h 41"/>
                  <a:gd name="T52" fmla="*/ 2147483646 w 141"/>
                  <a:gd name="T53" fmla="*/ 2147483646 h 41"/>
                  <a:gd name="T54" fmla="*/ 2147483646 w 141"/>
                  <a:gd name="T55" fmla="*/ 2147483646 h 41"/>
                  <a:gd name="T56" fmla="*/ 2147483646 w 141"/>
                  <a:gd name="T57" fmla="*/ 2147483646 h 41"/>
                  <a:gd name="T58" fmla="*/ 2147483646 w 141"/>
                  <a:gd name="T59" fmla="*/ 2147483646 h 41"/>
                  <a:gd name="T60" fmla="*/ 2147483646 w 141"/>
                  <a:gd name="T61" fmla="*/ 2147483646 h 41"/>
                  <a:gd name="T62" fmla="*/ 2147483646 w 141"/>
                  <a:gd name="T63" fmla="*/ 2147483646 h 41"/>
                  <a:gd name="T64" fmla="*/ 2147483646 w 141"/>
                  <a:gd name="T65" fmla="*/ 2147483646 h 41"/>
                  <a:gd name="T66" fmla="*/ 2147483646 w 141"/>
                  <a:gd name="T67" fmla="*/ 2147483646 h 41"/>
                  <a:gd name="T68" fmla="*/ 2147483646 w 141"/>
                  <a:gd name="T69" fmla="*/ 2147483646 h 41"/>
                  <a:gd name="T70" fmla="*/ 2147483646 w 141"/>
                  <a:gd name="T71" fmla="*/ 2147483646 h 41"/>
                  <a:gd name="T72" fmla="*/ 2147483646 w 141"/>
                  <a:gd name="T73" fmla="*/ 2147483646 h 41"/>
                  <a:gd name="T74" fmla="*/ 2147483646 w 141"/>
                  <a:gd name="T75" fmla="*/ 2147483646 h 41"/>
                  <a:gd name="T76" fmla="*/ 2147483646 w 141"/>
                  <a:gd name="T77" fmla="*/ 2147483646 h 41"/>
                  <a:gd name="T78" fmla="*/ 2147483646 w 141"/>
                  <a:gd name="T79" fmla="*/ 2147483646 h 41"/>
                  <a:gd name="T80" fmla="*/ 2147483646 w 141"/>
                  <a:gd name="T81" fmla="*/ 2147483646 h 41"/>
                  <a:gd name="T82" fmla="*/ 2147483646 w 141"/>
                  <a:gd name="T83" fmla="*/ 2147483646 h 41"/>
                  <a:gd name="T84" fmla="*/ 2147483646 w 141"/>
                  <a:gd name="T85" fmla="*/ 0 h 41"/>
                  <a:gd name="T86" fmla="*/ 2147483646 w 141"/>
                  <a:gd name="T87" fmla="*/ 0 h 41"/>
                  <a:gd name="T88" fmla="*/ 0 w 141"/>
                  <a:gd name="T89" fmla="*/ 0 h 41"/>
                  <a:gd name="T90" fmla="*/ 0 w 141"/>
                  <a:gd name="T91" fmla="*/ 0 h 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1"/>
                  <a:gd name="T139" fmla="*/ 0 h 41"/>
                  <a:gd name="T140" fmla="*/ 141 w 141"/>
                  <a:gd name="T141" fmla="*/ 41 h 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1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8"/>
                    </a:lnTo>
                    <a:lnTo>
                      <a:pt x="25" y="32"/>
                    </a:lnTo>
                    <a:lnTo>
                      <a:pt x="39" y="36"/>
                    </a:lnTo>
                    <a:lnTo>
                      <a:pt x="52" y="38"/>
                    </a:lnTo>
                    <a:lnTo>
                      <a:pt x="66" y="40"/>
                    </a:lnTo>
                    <a:lnTo>
                      <a:pt x="80" y="41"/>
                    </a:lnTo>
                    <a:lnTo>
                      <a:pt x="96" y="40"/>
                    </a:lnTo>
                    <a:lnTo>
                      <a:pt x="109" y="38"/>
                    </a:lnTo>
                    <a:lnTo>
                      <a:pt x="123" y="36"/>
                    </a:lnTo>
                    <a:lnTo>
                      <a:pt x="132" y="31"/>
                    </a:lnTo>
                    <a:lnTo>
                      <a:pt x="139" y="27"/>
                    </a:lnTo>
                    <a:lnTo>
                      <a:pt x="141" y="19"/>
                    </a:lnTo>
                    <a:lnTo>
                      <a:pt x="139" y="13"/>
                    </a:lnTo>
                    <a:lnTo>
                      <a:pt x="136" y="12"/>
                    </a:lnTo>
                    <a:lnTo>
                      <a:pt x="134" y="13"/>
                    </a:lnTo>
                    <a:lnTo>
                      <a:pt x="134" y="21"/>
                    </a:lnTo>
                    <a:lnTo>
                      <a:pt x="130" y="27"/>
                    </a:lnTo>
                    <a:lnTo>
                      <a:pt x="121" y="31"/>
                    </a:lnTo>
                    <a:lnTo>
                      <a:pt x="107" y="35"/>
                    </a:lnTo>
                    <a:lnTo>
                      <a:pt x="96" y="36"/>
                    </a:lnTo>
                    <a:lnTo>
                      <a:pt x="84" y="36"/>
                    </a:lnTo>
                    <a:lnTo>
                      <a:pt x="62" y="35"/>
                    </a:lnTo>
                    <a:lnTo>
                      <a:pt x="39" y="31"/>
                    </a:lnTo>
                    <a:lnTo>
                      <a:pt x="18" y="27"/>
                    </a:lnTo>
                    <a:lnTo>
                      <a:pt x="14" y="24"/>
                    </a:lnTo>
                    <a:lnTo>
                      <a:pt x="9" y="22"/>
                    </a:lnTo>
                    <a:lnTo>
                      <a:pt x="3" y="15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" name="Freeform 83"/>
              <p:cNvSpPr>
                <a:spLocks/>
              </p:cNvSpPr>
              <p:nvPr/>
            </p:nvSpPr>
            <p:spPr bwMode="auto">
              <a:xfrm>
                <a:off x="1743075" y="4808538"/>
                <a:ext cx="223837" cy="28575"/>
              </a:xfrm>
              <a:custGeom>
                <a:avLst/>
                <a:gdLst>
                  <a:gd name="T0" fmla="*/ 2147483646 w 141"/>
                  <a:gd name="T1" fmla="*/ 2147483646 h 18"/>
                  <a:gd name="T2" fmla="*/ 2147483646 w 141"/>
                  <a:gd name="T3" fmla="*/ 2147483646 h 18"/>
                  <a:gd name="T4" fmla="*/ 2147483646 w 141"/>
                  <a:gd name="T5" fmla="*/ 2147483646 h 18"/>
                  <a:gd name="T6" fmla="*/ 2147483646 w 141"/>
                  <a:gd name="T7" fmla="*/ 2147483646 h 18"/>
                  <a:gd name="T8" fmla="*/ 2147483646 w 141"/>
                  <a:gd name="T9" fmla="*/ 2147483646 h 18"/>
                  <a:gd name="T10" fmla="*/ 2147483646 w 141"/>
                  <a:gd name="T11" fmla="*/ 2147483646 h 18"/>
                  <a:gd name="T12" fmla="*/ 2147483646 w 141"/>
                  <a:gd name="T13" fmla="*/ 2147483646 h 18"/>
                  <a:gd name="T14" fmla="*/ 2147483646 w 141"/>
                  <a:gd name="T15" fmla="*/ 2147483646 h 18"/>
                  <a:gd name="T16" fmla="*/ 2147483646 w 141"/>
                  <a:gd name="T17" fmla="*/ 2147483646 h 18"/>
                  <a:gd name="T18" fmla="*/ 2147483646 w 141"/>
                  <a:gd name="T19" fmla="*/ 2147483646 h 18"/>
                  <a:gd name="T20" fmla="*/ 2147483646 w 141"/>
                  <a:gd name="T21" fmla="*/ 2147483646 h 18"/>
                  <a:gd name="T22" fmla="*/ 2147483646 w 141"/>
                  <a:gd name="T23" fmla="*/ 2147483646 h 18"/>
                  <a:gd name="T24" fmla="*/ 2147483646 w 141"/>
                  <a:gd name="T25" fmla="*/ 2147483646 h 18"/>
                  <a:gd name="T26" fmla="*/ 2147483646 w 141"/>
                  <a:gd name="T27" fmla="*/ 2147483646 h 18"/>
                  <a:gd name="T28" fmla="*/ 2147483646 w 141"/>
                  <a:gd name="T29" fmla="*/ 2147483646 h 18"/>
                  <a:gd name="T30" fmla="*/ 2147483646 w 141"/>
                  <a:gd name="T31" fmla="*/ 2147483646 h 18"/>
                  <a:gd name="T32" fmla="*/ 2147483646 w 141"/>
                  <a:gd name="T33" fmla="*/ 0 h 18"/>
                  <a:gd name="T34" fmla="*/ 2147483646 w 141"/>
                  <a:gd name="T35" fmla="*/ 0 h 18"/>
                  <a:gd name="T36" fmla="*/ 0 w 141"/>
                  <a:gd name="T37" fmla="*/ 0 h 18"/>
                  <a:gd name="T38" fmla="*/ 0 w 141"/>
                  <a:gd name="T39" fmla="*/ 0 h 18"/>
                  <a:gd name="T40" fmla="*/ 2147483646 w 141"/>
                  <a:gd name="T41" fmla="*/ 2147483646 h 18"/>
                  <a:gd name="T42" fmla="*/ 2147483646 w 141"/>
                  <a:gd name="T43" fmla="*/ 2147483646 h 18"/>
                  <a:gd name="T44" fmla="*/ 2147483646 w 141"/>
                  <a:gd name="T45" fmla="*/ 2147483646 h 18"/>
                  <a:gd name="T46" fmla="*/ 2147483646 w 141"/>
                  <a:gd name="T47" fmla="*/ 2147483646 h 18"/>
                  <a:gd name="T48" fmla="*/ 2147483646 w 141"/>
                  <a:gd name="T49" fmla="*/ 2147483646 h 18"/>
                  <a:gd name="T50" fmla="*/ 2147483646 w 141"/>
                  <a:gd name="T51" fmla="*/ 2147483646 h 18"/>
                  <a:gd name="T52" fmla="*/ 2147483646 w 141"/>
                  <a:gd name="T53" fmla="*/ 2147483646 h 18"/>
                  <a:gd name="T54" fmla="*/ 2147483646 w 141"/>
                  <a:gd name="T55" fmla="*/ 2147483646 h 18"/>
                  <a:gd name="T56" fmla="*/ 2147483646 w 141"/>
                  <a:gd name="T57" fmla="*/ 2147483646 h 18"/>
                  <a:gd name="T58" fmla="*/ 2147483646 w 141"/>
                  <a:gd name="T59" fmla="*/ 2147483646 h 18"/>
                  <a:gd name="T60" fmla="*/ 2147483646 w 141"/>
                  <a:gd name="T61" fmla="*/ 2147483646 h 18"/>
                  <a:gd name="T62" fmla="*/ 2147483646 w 141"/>
                  <a:gd name="T63" fmla="*/ 2147483646 h 18"/>
                  <a:gd name="T64" fmla="*/ 2147483646 w 141"/>
                  <a:gd name="T65" fmla="*/ 2147483646 h 18"/>
                  <a:gd name="T66" fmla="*/ 2147483646 w 141"/>
                  <a:gd name="T67" fmla="*/ 2147483646 h 18"/>
                  <a:gd name="T68" fmla="*/ 2147483646 w 141"/>
                  <a:gd name="T69" fmla="*/ 2147483646 h 18"/>
                  <a:gd name="T70" fmla="*/ 2147483646 w 141"/>
                  <a:gd name="T71" fmla="*/ 2147483646 h 18"/>
                  <a:gd name="T72" fmla="*/ 2147483646 w 141"/>
                  <a:gd name="T73" fmla="*/ 2147483646 h 18"/>
                  <a:gd name="T74" fmla="*/ 2147483646 w 141"/>
                  <a:gd name="T75" fmla="*/ 2147483646 h 18"/>
                  <a:gd name="T76" fmla="*/ 2147483646 w 141"/>
                  <a:gd name="T77" fmla="*/ 214748364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1"/>
                  <a:gd name="T118" fmla="*/ 0 h 18"/>
                  <a:gd name="T119" fmla="*/ 141 w 141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1" h="18">
                    <a:moveTo>
                      <a:pt x="139" y="7"/>
                    </a:moveTo>
                    <a:lnTo>
                      <a:pt x="139" y="7"/>
                    </a:lnTo>
                    <a:lnTo>
                      <a:pt x="139" y="8"/>
                    </a:lnTo>
                    <a:lnTo>
                      <a:pt x="136" y="9"/>
                    </a:lnTo>
                    <a:lnTo>
                      <a:pt x="132" y="12"/>
                    </a:lnTo>
                    <a:lnTo>
                      <a:pt x="123" y="13"/>
                    </a:lnTo>
                    <a:lnTo>
                      <a:pt x="114" y="14"/>
                    </a:lnTo>
                    <a:lnTo>
                      <a:pt x="100" y="15"/>
                    </a:lnTo>
                    <a:lnTo>
                      <a:pt x="84" y="17"/>
                    </a:lnTo>
                    <a:lnTo>
                      <a:pt x="73" y="17"/>
                    </a:lnTo>
                    <a:lnTo>
                      <a:pt x="62" y="15"/>
                    </a:lnTo>
                    <a:lnTo>
                      <a:pt x="41" y="12"/>
                    </a:lnTo>
                    <a:lnTo>
                      <a:pt x="21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1" y="8"/>
                    </a:lnTo>
                    <a:lnTo>
                      <a:pt x="43" y="14"/>
                    </a:lnTo>
                    <a:lnTo>
                      <a:pt x="55" y="17"/>
                    </a:lnTo>
                    <a:lnTo>
                      <a:pt x="66" y="18"/>
                    </a:lnTo>
                    <a:lnTo>
                      <a:pt x="80" y="18"/>
                    </a:lnTo>
                    <a:lnTo>
                      <a:pt x="91" y="18"/>
                    </a:lnTo>
                    <a:lnTo>
                      <a:pt x="105" y="17"/>
                    </a:lnTo>
                    <a:lnTo>
                      <a:pt x="121" y="15"/>
                    </a:lnTo>
                    <a:lnTo>
                      <a:pt x="132" y="13"/>
                    </a:lnTo>
                    <a:lnTo>
                      <a:pt x="139" y="11"/>
                    </a:lnTo>
                    <a:lnTo>
                      <a:pt x="141" y="7"/>
                    </a:lnTo>
                    <a:lnTo>
                      <a:pt x="139" y="7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" name="Freeform 84"/>
              <p:cNvSpPr>
                <a:spLocks/>
              </p:cNvSpPr>
              <p:nvPr/>
            </p:nvSpPr>
            <p:spPr bwMode="auto">
              <a:xfrm>
                <a:off x="1373188" y="4740275"/>
                <a:ext cx="287337" cy="60325"/>
              </a:xfrm>
              <a:custGeom>
                <a:avLst/>
                <a:gdLst>
                  <a:gd name="T0" fmla="*/ 0 w 181"/>
                  <a:gd name="T1" fmla="*/ 2147483646 h 38"/>
                  <a:gd name="T2" fmla="*/ 0 w 181"/>
                  <a:gd name="T3" fmla="*/ 2147483646 h 38"/>
                  <a:gd name="T4" fmla="*/ 0 w 181"/>
                  <a:gd name="T5" fmla="*/ 2147483646 h 38"/>
                  <a:gd name="T6" fmla="*/ 0 w 181"/>
                  <a:gd name="T7" fmla="*/ 2147483646 h 38"/>
                  <a:gd name="T8" fmla="*/ 0 w 181"/>
                  <a:gd name="T9" fmla="*/ 2147483646 h 38"/>
                  <a:gd name="T10" fmla="*/ 0 w 181"/>
                  <a:gd name="T11" fmla="*/ 2147483646 h 38"/>
                  <a:gd name="T12" fmla="*/ 2147483646 w 181"/>
                  <a:gd name="T13" fmla="*/ 2147483646 h 38"/>
                  <a:gd name="T14" fmla="*/ 2147483646 w 181"/>
                  <a:gd name="T15" fmla="*/ 2147483646 h 38"/>
                  <a:gd name="T16" fmla="*/ 2147483646 w 181"/>
                  <a:gd name="T17" fmla="*/ 2147483646 h 38"/>
                  <a:gd name="T18" fmla="*/ 2147483646 w 181"/>
                  <a:gd name="T19" fmla="*/ 2147483646 h 38"/>
                  <a:gd name="T20" fmla="*/ 2147483646 w 181"/>
                  <a:gd name="T21" fmla="*/ 2147483646 h 38"/>
                  <a:gd name="T22" fmla="*/ 2147483646 w 181"/>
                  <a:gd name="T23" fmla="*/ 2147483646 h 38"/>
                  <a:gd name="T24" fmla="*/ 2147483646 w 181"/>
                  <a:gd name="T25" fmla="*/ 2147483646 h 38"/>
                  <a:gd name="T26" fmla="*/ 2147483646 w 181"/>
                  <a:gd name="T27" fmla="*/ 2147483646 h 38"/>
                  <a:gd name="T28" fmla="*/ 2147483646 w 181"/>
                  <a:gd name="T29" fmla="*/ 2147483646 h 38"/>
                  <a:gd name="T30" fmla="*/ 2147483646 w 181"/>
                  <a:gd name="T31" fmla="*/ 2147483646 h 38"/>
                  <a:gd name="T32" fmla="*/ 2147483646 w 181"/>
                  <a:gd name="T33" fmla="*/ 2147483646 h 38"/>
                  <a:gd name="T34" fmla="*/ 2147483646 w 181"/>
                  <a:gd name="T35" fmla="*/ 2147483646 h 38"/>
                  <a:gd name="T36" fmla="*/ 2147483646 w 181"/>
                  <a:gd name="T37" fmla="*/ 2147483646 h 38"/>
                  <a:gd name="T38" fmla="*/ 2147483646 w 181"/>
                  <a:gd name="T39" fmla="*/ 2147483646 h 38"/>
                  <a:gd name="T40" fmla="*/ 2147483646 w 181"/>
                  <a:gd name="T41" fmla="*/ 2147483646 h 38"/>
                  <a:gd name="T42" fmla="*/ 2147483646 w 181"/>
                  <a:gd name="T43" fmla="*/ 2147483646 h 38"/>
                  <a:gd name="T44" fmla="*/ 2147483646 w 181"/>
                  <a:gd name="T45" fmla="*/ 2147483646 h 38"/>
                  <a:gd name="T46" fmla="*/ 2147483646 w 181"/>
                  <a:gd name="T47" fmla="*/ 2147483646 h 38"/>
                  <a:gd name="T48" fmla="*/ 2147483646 w 181"/>
                  <a:gd name="T49" fmla="*/ 0 h 38"/>
                  <a:gd name="T50" fmla="*/ 2147483646 w 181"/>
                  <a:gd name="T51" fmla="*/ 0 h 38"/>
                  <a:gd name="T52" fmla="*/ 2147483646 w 181"/>
                  <a:gd name="T53" fmla="*/ 0 h 38"/>
                  <a:gd name="T54" fmla="*/ 2147483646 w 181"/>
                  <a:gd name="T55" fmla="*/ 2147483646 h 38"/>
                  <a:gd name="T56" fmla="*/ 2147483646 w 181"/>
                  <a:gd name="T57" fmla="*/ 2147483646 h 38"/>
                  <a:gd name="T58" fmla="*/ 2147483646 w 181"/>
                  <a:gd name="T59" fmla="*/ 2147483646 h 38"/>
                  <a:gd name="T60" fmla="*/ 2147483646 w 181"/>
                  <a:gd name="T61" fmla="*/ 2147483646 h 38"/>
                  <a:gd name="T62" fmla="*/ 2147483646 w 181"/>
                  <a:gd name="T63" fmla="*/ 2147483646 h 38"/>
                  <a:gd name="T64" fmla="*/ 2147483646 w 181"/>
                  <a:gd name="T65" fmla="*/ 2147483646 h 38"/>
                  <a:gd name="T66" fmla="*/ 2147483646 w 181"/>
                  <a:gd name="T67" fmla="*/ 2147483646 h 38"/>
                  <a:gd name="T68" fmla="*/ 2147483646 w 181"/>
                  <a:gd name="T69" fmla="*/ 2147483646 h 38"/>
                  <a:gd name="T70" fmla="*/ 2147483646 w 181"/>
                  <a:gd name="T71" fmla="*/ 2147483646 h 38"/>
                  <a:gd name="T72" fmla="*/ 2147483646 w 181"/>
                  <a:gd name="T73" fmla="*/ 2147483646 h 38"/>
                  <a:gd name="T74" fmla="*/ 2147483646 w 181"/>
                  <a:gd name="T75" fmla="*/ 2147483646 h 38"/>
                  <a:gd name="T76" fmla="*/ 2147483646 w 181"/>
                  <a:gd name="T77" fmla="*/ 2147483646 h 38"/>
                  <a:gd name="T78" fmla="*/ 2147483646 w 181"/>
                  <a:gd name="T79" fmla="*/ 2147483646 h 38"/>
                  <a:gd name="T80" fmla="*/ 2147483646 w 181"/>
                  <a:gd name="T81" fmla="*/ 2147483646 h 38"/>
                  <a:gd name="T82" fmla="*/ 2147483646 w 181"/>
                  <a:gd name="T83" fmla="*/ 2147483646 h 38"/>
                  <a:gd name="T84" fmla="*/ 2147483646 w 181"/>
                  <a:gd name="T85" fmla="*/ 2147483646 h 38"/>
                  <a:gd name="T86" fmla="*/ 2147483646 w 181"/>
                  <a:gd name="T87" fmla="*/ 2147483646 h 38"/>
                  <a:gd name="T88" fmla="*/ 2147483646 w 181"/>
                  <a:gd name="T89" fmla="*/ 2147483646 h 38"/>
                  <a:gd name="T90" fmla="*/ 0 w 181"/>
                  <a:gd name="T91" fmla="*/ 2147483646 h 38"/>
                  <a:gd name="T92" fmla="*/ 0 w 181"/>
                  <a:gd name="T93" fmla="*/ 2147483646 h 38"/>
                  <a:gd name="T94" fmla="*/ 0 w 181"/>
                  <a:gd name="T95" fmla="*/ 2147483646 h 38"/>
                  <a:gd name="T96" fmla="*/ 0 w 181"/>
                  <a:gd name="T97" fmla="*/ 2147483646 h 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38"/>
                  <a:gd name="T149" fmla="*/ 181 w 181"/>
                  <a:gd name="T150" fmla="*/ 38 h 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38">
                    <a:moveTo>
                      <a:pt x="0" y="28"/>
                    </a:moveTo>
                    <a:lnTo>
                      <a:pt x="0" y="28"/>
                    </a:lnTo>
                    <a:lnTo>
                      <a:pt x="25" y="33"/>
                    </a:lnTo>
                    <a:lnTo>
                      <a:pt x="50" y="37"/>
                    </a:lnTo>
                    <a:lnTo>
                      <a:pt x="63" y="38"/>
                    </a:lnTo>
                    <a:lnTo>
                      <a:pt x="77" y="37"/>
                    </a:lnTo>
                    <a:lnTo>
                      <a:pt x="90" y="36"/>
                    </a:lnTo>
                    <a:lnTo>
                      <a:pt x="104" y="35"/>
                    </a:lnTo>
                    <a:lnTo>
                      <a:pt x="113" y="31"/>
                    </a:lnTo>
                    <a:lnTo>
                      <a:pt x="124" y="25"/>
                    </a:lnTo>
                    <a:lnTo>
                      <a:pt x="134" y="20"/>
                    </a:lnTo>
                    <a:lnTo>
                      <a:pt x="143" y="16"/>
                    </a:lnTo>
                    <a:lnTo>
                      <a:pt x="168" y="6"/>
                    </a:lnTo>
                    <a:lnTo>
                      <a:pt x="174" y="4"/>
                    </a:lnTo>
                    <a:lnTo>
                      <a:pt x="179" y="3"/>
                    </a:lnTo>
                    <a:lnTo>
                      <a:pt x="181" y="1"/>
                    </a:lnTo>
                    <a:lnTo>
                      <a:pt x="179" y="0"/>
                    </a:lnTo>
                    <a:lnTo>
                      <a:pt x="172" y="3"/>
                    </a:lnTo>
                    <a:lnTo>
                      <a:pt x="165" y="5"/>
                    </a:lnTo>
                    <a:lnTo>
                      <a:pt x="156" y="10"/>
                    </a:lnTo>
                    <a:lnTo>
                      <a:pt x="145" y="13"/>
                    </a:lnTo>
                    <a:lnTo>
                      <a:pt x="124" y="23"/>
                    </a:lnTo>
                    <a:lnTo>
                      <a:pt x="115" y="28"/>
                    </a:lnTo>
                    <a:lnTo>
                      <a:pt x="104" y="32"/>
                    </a:lnTo>
                    <a:lnTo>
                      <a:pt x="90" y="36"/>
                    </a:lnTo>
                    <a:lnTo>
                      <a:pt x="75" y="36"/>
                    </a:lnTo>
                    <a:lnTo>
                      <a:pt x="56" y="36"/>
                    </a:lnTo>
                    <a:lnTo>
                      <a:pt x="43" y="35"/>
                    </a:lnTo>
                    <a:lnTo>
                      <a:pt x="1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" name="Freeform 85"/>
              <p:cNvSpPr>
                <a:spLocks/>
              </p:cNvSpPr>
              <p:nvPr/>
            </p:nvSpPr>
            <p:spPr bwMode="auto">
              <a:xfrm>
                <a:off x="1717675" y="4654550"/>
                <a:ext cx="44450" cy="74613"/>
              </a:xfrm>
              <a:custGeom>
                <a:avLst/>
                <a:gdLst>
                  <a:gd name="T0" fmla="*/ 2147483646 w 28"/>
                  <a:gd name="T1" fmla="*/ 2147483646 h 47"/>
                  <a:gd name="T2" fmla="*/ 2147483646 w 28"/>
                  <a:gd name="T3" fmla="*/ 2147483646 h 47"/>
                  <a:gd name="T4" fmla="*/ 2147483646 w 28"/>
                  <a:gd name="T5" fmla="*/ 2147483646 h 47"/>
                  <a:gd name="T6" fmla="*/ 2147483646 w 28"/>
                  <a:gd name="T7" fmla="*/ 2147483646 h 47"/>
                  <a:gd name="T8" fmla="*/ 2147483646 w 28"/>
                  <a:gd name="T9" fmla="*/ 2147483646 h 47"/>
                  <a:gd name="T10" fmla="*/ 2147483646 w 28"/>
                  <a:gd name="T11" fmla="*/ 2147483646 h 47"/>
                  <a:gd name="T12" fmla="*/ 2147483646 w 28"/>
                  <a:gd name="T13" fmla="*/ 2147483646 h 47"/>
                  <a:gd name="T14" fmla="*/ 2147483646 w 28"/>
                  <a:gd name="T15" fmla="*/ 2147483646 h 47"/>
                  <a:gd name="T16" fmla="*/ 2147483646 w 28"/>
                  <a:gd name="T17" fmla="*/ 2147483646 h 47"/>
                  <a:gd name="T18" fmla="*/ 2147483646 w 28"/>
                  <a:gd name="T19" fmla="*/ 2147483646 h 47"/>
                  <a:gd name="T20" fmla="*/ 2147483646 w 28"/>
                  <a:gd name="T21" fmla="*/ 2147483646 h 47"/>
                  <a:gd name="T22" fmla="*/ 2147483646 w 28"/>
                  <a:gd name="T23" fmla="*/ 2147483646 h 47"/>
                  <a:gd name="T24" fmla="*/ 2147483646 w 28"/>
                  <a:gd name="T25" fmla="*/ 2147483646 h 47"/>
                  <a:gd name="T26" fmla="*/ 2147483646 w 28"/>
                  <a:gd name="T27" fmla="*/ 2147483646 h 47"/>
                  <a:gd name="T28" fmla="*/ 2147483646 w 28"/>
                  <a:gd name="T29" fmla="*/ 2147483646 h 47"/>
                  <a:gd name="T30" fmla="*/ 2147483646 w 28"/>
                  <a:gd name="T31" fmla="*/ 2147483646 h 47"/>
                  <a:gd name="T32" fmla="*/ 2147483646 w 28"/>
                  <a:gd name="T33" fmla="*/ 2147483646 h 47"/>
                  <a:gd name="T34" fmla="*/ 2147483646 w 28"/>
                  <a:gd name="T35" fmla="*/ 2147483646 h 47"/>
                  <a:gd name="T36" fmla="*/ 2147483646 w 28"/>
                  <a:gd name="T37" fmla="*/ 2147483646 h 47"/>
                  <a:gd name="T38" fmla="*/ 2147483646 w 28"/>
                  <a:gd name="T39" fmla="*/ 2147483646 h 47"/>
                  <a:gd name="T40" fmla="*/ 2147483646 w 28"/>
                  <a:gd name="T41" fmla="*/ 2147483646 h 47"/>
                  <a:gd name="T42" fmla="*/ 2147483646 w 28"/>
                  <a:gd name="T43" fmla="*/ 0 h 47"/>
                  <a:gd name="T44" fmla="*/ 2147483646 w 28"/>
                  <a:gd name="T45" fmla="*/ 0 h 47"/>
                  <a:gd name="T46" fmla="*/ 2147483646 w 28"/>
                  <a:gd name="T47" fmla="*/ 0 h 47"/>
                  <a:gd name="T48" fmla="*/ 2147483646 w 28"/>
                  <a:gd name="T49" fmla="*/ 0 h 47"/>
                  <a:gd name="T50" fmla="*/ 0 w 28"/>
                  <a:gd name="T51" fmla="*/ 2147483646 h 47"/>
                  <a:gd name="T52" fmla="*/ 2147483646 w 28"/>
                  <a:gd name="T53" fmla="*/ 2147483646 h 47"/>
                  <a:gd name="T54" fmla="*/ 2147483646 w 28"/>
                  <a:gd name="T55" fmla="*/ 2147483646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47"/>
                  <a:gd name="T86" fmla="*/ 28 w 28"/>
                  <a:gd name="T87" fmla="*/ 47 h 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47">
                    <a:moveTo>
                      <a:pt x="3" y="2"/>
                    </a:moveTo>
                    <a:lnTo>
                      <a:pt x="3" y="2"/>
                    </a:lnTo>
                    <a:lnTo>
                      <a:pt x="7" y="7"/>
                    </a:lnTo>
                    <a:lnTo>
                      <a:pt x="12" y="12"/>
                    </a:lnTo>
                    <a:lnTo>
                      <a:pt x="16" y="22"/>
                    </a:lnTo>
                    <a:lnTo>
                      <a:pt x="19" y="34"/>
                    </a:lnTo>
                    <a:lnTo>
                      <a:pt x="19" y="46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8" y="41"/>
                    </a:lnTo>
                    <a:lnTo>
                      <a:pt x="28" y="35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6" y="1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" name="Freeform 86"/>
              <p:cNvSpPr>
                <a:spLocks/>
              </p:cNvSpPr>
              <p:nvPr/>
            </p:nvSpPr>
            <p:spPr bwMode="auto">
              <a:xfrm>
                <a:off x="1751013" y="4724400"/>
                <a:ext cx="50800" cy="14288"/>
              </a:xfrm>
              <a:custGeom>
                <a:avLst/>
                <a:gdLst>
                  <a:gd name="T0" fmla="*/ 0 w 32"/>
                  <a:gd name="T1" fmla="*/ 0 h 9"/>
                  <a:gd name="T2" fmla="*/ 0 w 32"/>
                  <a:gd name="T3" fmla="*/ 0 h 9"/>
                  <a:gd name="T4" fmla="*/ 0 w 32"/>
                  <a:gd name="T5" fmla="*/ 2147483646 h 9"/>
                  <a:gd name="T6" fmla="*/ 0 w 32"/>
                  <a:gd name="T7" fmla="*/ 2147483646 h 9"/>
                  <a:gd name="T8" fmla="*/ 2147483646 w 32"/>
                  <a:gd name="T9" fmla="*/ 2147483646 h 9"/>
                  <a:gd name="T10" fmla="*/ 2147483646 w 32"/>
                  <a:gd name="T11" fmla="*/ 2147483646 h 9"/>
                  <a:gd name="T12" fmla="*/ 2147483646 w 32"/>
                  <a:gd name="T13" fmla="*/ 2147483646 h 9"/>
                  <a:gd name="T14" fmla="*/ 2147483646 w 32"/>
                  <a:gd name="T15" fmla="*/ 2147483646 h 9"/>
                  <a:gd name="T16" fmla="*/ 2147483646 w 32"/>
                  <a:gd name="T17" fmla="*/ 2147483646 h 9"/>
                  <a:gd name="T18" fmla="*/ 2147483646 w 32"/>
                  <a:gd name="T19" fmla="*/ 2147483646 h 9"/>
                  <a:gd name="T20" fmla="*/ 2147483646 w 32"/>
                  <a:gd name="T21" fmla="*/ 2147483646 h 9"/>
                  <a:gd name="T22" fmla="*/ 2147483646 w 32"/>
                  <a:gd name="T23" fmla="*/ 2147483646 h 9"/>
                  <a:gd name="T24" fmla="*/ 2147483646 w 32"/>
                  <a:gd name="T25" fmla="*/ 2147483646 h 9"/>
                  <a:gd name="T26" fmla="*/ 2147483646 w 32"/>
                  <a:gd name="T27" fmla="*/ 2147483646 h 9"/>
                  <a:gd name="T28" fmla="*/ 2147483646 w 32"/>
                  <a:gd name="T29" fmla="*/ 2147483646 h 9"/>
                  <a:gd name="T30" fmla="*/ 2147483646 w 32"/>
                  <a:gd name="T31" fmla="*/ 2147483646 h 9"/>
                  <a:gd name="T32" fmla="*/ 2147483646 w 32"/>
                  <a:gd name="T33" fmla="*/ 2147483646 h 9"/>
                  <a:gd name="T34" fmla="*/ 2147483646 w 32"/>
                  <a:gd name="T35" fmla="*/ 2147483646 h 9"/>
                  <a:gd name="T36" fmla="*/ 2147483646 w 32"/>
                  <a:gd name="T37" fmla="*/ 2147483646 h 9"/>
                  <a:gd name="T38" fmla="*/ 2147483646 w 32"/>
                  <a:gd name="T39" fmla="*/ 2147483646 h 9"/>
                  <a:gd name="T40" fmla="*/ 2147483646 w 32"/>
                  <a:gd name="T41" fmla="*/ 0 h 9"/>
                  <a:gd name="T42" fmla="*/ 0 w 32"/>
                  <a:gd name="T43" fmla="*/ 0 h 9"/>
                  <a:gd name="T44" fmla="*/ 0 w 32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9"/>
                  <a:gd name="T71" fmla="*/ 32 w 32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29" y="9"/>
                    </a:lnTo>
                    <a:lnTo>
                      <a:pt x="32" y="8"/>
                    </a:lnTo>
                    <a:lnTo>
                      <a:pt x="29" y="7"/>
                    </a:lnTo>
                    <a:lnTo>
                      <a:pt x="23" y="7"/>
                    </a:lnTo>
                    <a:lnTo>
                      <a:pt x="11" y="7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" name="Freeform 87"/>
              <p:cNvSpPr>
                <a:spLocks/>
              </p:cNvSpPr>
              <p:nvPr/>
            </p:nvSpPr>
            <p:spPr bwMode="auto">
              <a:xfrm>
                <a:off x="1743075" y="4735513"/>
                <a:ext cx="19050" cy="90488"/>
              </a:xfrm>
              <a:custGeom>
                <a:avLst/>
                <a:gdLst>
                  <a:gd name="T0" fmla="*/ 2147483646 w 12"/>
                  <a:gd name="T1" fmla="*/ 2147483646 h 57"/>
                  <a:gd name="T2" fmla="*/ 2147483646 w 12"/>
                  <a:gd name="T3" fmla="*/ 2147483646 h 57"/>
                  <a:gd name="T4" fmla="*/ 2147483646 w 12"/>
                  <a:gd name="T5" fmla="*/ 2147483646 h 57"/>
                  <a:gd name="T6" fmla="*/ 2147483646 w 12"/>
                  <a:gd name="T7" fmla="*/ 2147483646 h 57"/>
                  <a:gd name="T8" fmla="*/ 2147483646 w 12"/>
                  <a:gd name="T9" fmla="*/ 0 h 57"/>
                  <a:gd name="T10" fmla="*/ 2147483646 w 12"/>
                  <a:gd name="T11" fmla="*/ 0 h 57"/>
                  <a:gd name="T12" fmla="*/ 2147483646 w 12"/>
                  <a:gd name="T13" fmla="*/ 2147483646 h 57"/>
                  <a:gd name="T14" fmla="*/ 0 w 12"/>
                  <a:gd name="T15" fmla="*/ 2147483646 h 57"/>
                  <a:gd name="T16" fmla="*/ 0 w 12"/>
                  <a:gd name="T17" fmla="*/ 2147483646 h 57"/>
                  <a:gd name="T18" fmla="*/ 2147483646 w 12"/>
                  <a:gd name="T19" fmla="*/ 2147483646 h 57"/>
                  <a:gd name="T20" fmla="*/ 2147483646 w 12"/>
                  <a:gd name="T21" fmla="*/ 2147483646 h 57"/>
                  <a:gd name="T22" fmla="*/ 2147483646 w 12"/>
                  <a:gd name="T23" fmla="*/ 2147483646 h 57"/>
                  <a:gd name="T24" fmla="*/ 2147483646 w 12"/>
                  <a:gd name="T25" fmla="*/ 2147483646 h 57"/>
                  <a:gd name="T26" fmla="*/ 2147483646 w 12"/>
                  <a:gd name="T27" fmla="*/ 2147483646 h 57"/>
                  <a:gd name="T28" fmla="*/ 0 w 12"/>
                  <a:gd name="T29" fmla="*/ 2147483646 h 57"/>
                  <a:gd name="T30" fmla="*/ 0 w 12"/>
                  <a:gd name="T31" fmla="*/ 2147483646 h 57"/>
                  <a:gd name="T32" fmla="*/ 0 w 12"/>
                  <a:gd name="T33" fmla="*/ 2147483646 h 57"/>
                  <a:gd name="T34" fmla="*/ 0 w 12"/>
                  <a:gd name="T35" fmla="*/ 2147483646 h 57"/>
                  <a:gd name="T36" fmla="*/ 2147483646 w 12"/>
                  <a:gd name="T37" fmla="*/ 2147483646 h 57"/>
                  <a:gd name="T38" fmla="*/ 2147483646 w 12"/>
                  <a:gd name="T39" fmla="*/ 2147483646 h 57"/>
                  <a:gd name="T40" fmla="*/ 2147483646 w 12"/>
                  <a:gd name="T41" fmla="*/ 2147483646 h 57"/>
                  <a:gd name="T42" fmla="*/ 2147483646 w 12"/>
                  <a:gd name="T43" fmla="*/ 2147483646 h 57"/>
                  <a:gd name="T44" fmla="*/ 2147483646 w 12"/>
                  <a:gd name="T45" fmla="*/ 2147483646 h 57"/>
                  <a:gd name="T46" fmla="*/ 2147483646 w 12"/>
                  <a:gd name="T47" fmla="*/ 2147483646 h 57"/>
                  <a:gd name="T48" fmla="*/ 2147483646 w 12"/>
                  <a:gd name="T49" fmla="*/ 2147483646 h 57"/>
                  <a:gd name="T50" fmla="*/ 2147483646 w 12"/>
                  <a:gd name="T51" fmla="*/ 2147483646 h 57"/>
                  <a:gd name="T52" fmla="*/ 2147483646 w 12"/>
                  <a:gd name="T53" fmla="*/ 2147483646 h 57"/>
                  <a:gd name="T54" fmla="*/ 2147483646 w 12"/>
                  <a:gd name="T55" fmla="*/ 2147483646 h 57"/>
                  <a:gd name="T56" fmla="*/ 2147483646 w 12"/>
                  <a:gd name="T57" fmla="*/ 2147483646 h 57"/>
                  <a:gd name="T58" fmla="*/ 2147483646 w 12"/>
                  <a:gd name="T59" fmla="*/ 2147483646 h 57"/>
                  <a:gd name="T60" fmla="*/ 2147483646 w 12"/>
                  <a:gd name="T61" fmla="*/ 2147483646 h 57"/>
                  <a:gd name="T62" fmla="*/ 2147483646 w 12"/>
                  <a:gd name="T63" fmla="*/ 0 h 57"/>
                  <a:gd name="T64" fmla="*/ 2147483646 w 12"/>
                  <a:gd name="T65" fmla="*/ 0 h 57"/>
                  <a:gd name="T66" fmla="*/ 2147483646 w 12"/>
                  <a:gd name="T67" fmla="*/ 0 h 57"/>
                  <a:gd name="T68" fmla="*/ 2147483646 w 12"/>
                  <a:gd name="T69" fmla="*/ 0 h 57"/>
                  <a:gd name="T70" fmla="*/ 2147483646 w 12"/>
                  <a:gd name="T71" fmla="*/ 0 h 57"/>
                  <a:gd name="T72" fmla="*/ 2147483646 w 12"/>
                  <a:gd name="T73" fmla="*/ 0 h 57"/>
                  <a:gd name="T74" fmla="*/ 2147483646 w 12"/>
                  <a:gd name="T75" fmla="*/ 0 h 57"/>
                  <a:gd name="T76" fmla="*/ 2147483646 w 12"/>
                  <a:gd name="T77" fmla="*/ 2147483646 h 57"/>
                  <a:gd name="T78" fmla="*/ 2147483646 w 12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57"/>
                  <a:gd name="T122" fmla="*/ 12 w 12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57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3" y="57"/>
                    </a:lnTo>
                    <a:lnTo>
                      <a:pt x="5" y="55"/>
                    </a:lnTo>
                    <a:lnTo>
                      <a:pt x="5" y="48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2" y="15"/>
                    </a:lnTo>
                    <a:lnTo>
                      <a:pt x="12" y="10"/>
                    </a:lnTo>
                    <a:lnTo>
                      <a:pt x="9" y="6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" name="Freeform 88"/>
              <p:cNvSpPr>
                <a:spLocks/>
              </p:cNvSpPr>
              <p:nvPr/>
            </p:nvSpPr>
            <p:spPr bwMode="auto">
              <a:xfrm>
                <a:off x="1214438" y="4291013"/>
                <a:ext cx="107950" cy="104775"/>
              </a:xfrm>
              <a:custGeom>
                <a:avLst/>
                <a:gdLst>
                  <a:gd name="T0" fmla="*/ 2147483646 w 68"/>
                  <a:gd name="T1" fmla="*/ 0 h 66"/>
                  <a:gd name="T2" fmla="*/ 2147483646 w 68"/>
                  <a:gd name="T3" fmla="*/ 0 h 66"/>
                  <a:gd name="T4" fmla="*/ 2147483646 w 68"/>
                  <a:gd name="T5" fmla="*/ 2147483646 h 66"/>
                  <a:gd name="T6" fmla="*/ 2147483646 w 68"/>
                  <a:gd name="T7" fmla="*/ 2147483646 h 66"/>
                  <a:gd name="T8" fmla="*/ 2147483646 w 68"/>
                  <a:gd name="T9" fmla="*/ 2147483646 h 66"/>
                  <a:gd name="T10" fmla="*/ 2147483646 w 68"/>
                  <a:gd name="T11" fmla="*/ 2147483646 h 66"/>
                  <a:gd name="T12" fmla="*/ 2147483646 w 68"/>
                  <a:gd name="T13" fmla="*/ 2147483646 h 66"/>
                  <a:gd name="T14" fmla="*/ 2147483646 w 68"/>
                  <a:gd name="T15" fmla="*/ 2147483646 h 66"/>
                  <a:gd name="T16" fmla="*/ 2147483646 w 68"/>
                  <a:gd name="T17" fmla="*/ 2147483646 h 66"/>
                  <a:gd name="T18" fmla="*/ 2147483646 w 68"/>
                  <a:gd name="T19" fmla="*/ 2147483646 h 66"/>
                  <a:gd name="T20" fmla="*/ 2147483646 w 68"/>
                  <a:gd name="T21" fmla="*/ 2147483646 h 66"/>
                  <a:gd name="T22" fmla="*/ 2147483646 w 68"/>
                  <a:gd name="T23" fmla="*/ 2147483646 h 66"/>
                  <a:gd name="T24" fmla="*/ 2147483646 w 68"/>
                  <a:gd name="T25" fmla="*/ 2147483646 h 66"/>
                  <a:gd name="T26" fmla="*/ 0 w 68"/>
                  <a:gd name="T27" fmla="*/ 2147483646 h 66"/>
                  <a:gd name="T28" fmla="*/ 0 w 68"/>
                  <a:gd name="T29" fmla="*/ 2147483646 h 66"/>
                  <a:gd name="T30" fmla="*/ 2147483646 w 68"/>
                  <a:gd name="T31" fmla="*/ 2147483646 h 66"/>
                  <a:gd name="T32" fmla="*/ 2147483646 w 68"/>
                  <a:gd name="T33" fmla="*/ 2147483646 h 66"/>
                  <a:gd name="T34" fmla="*/ 2147483646 w 68"/>
                  <a:gd name="T35" fmla="*/ 2147483646 h 66"/>
                  <a:gd name="T36" fmla="*/ 2147483646 w 68"/>
                  <a:gd name="T37" fmla="*/ 2147483646 h 66"/>
                  <a:gd name="T38" fmla="*/ 2147483646 w 68"/>
                  <a:gd name="T39" fmla="*/ 2147483646 h 66"/>
                  <a:gd name="T40" fmla="*/ 2147483646 w 68"/>
                  <a:gd name="T41" fmla="*/ 2147483646 h 66"/>
                  <a:gd name="T42" fmla="*/ 2147483646 w 68"/>
                  <a:gd name="T43" fmla="*/ 2147483646 h 66"/>
                  <a:gd name="T44" fmla="*/ 2147483646 w 68"/>
                  <a:gd name="T45" fmla="*/ 2147483646 h 66"/>
                  <a:gd name="T46" fmla="*/ 2147483646 w 68"/>
                  <a:gd name="T47" fmla="*/ 2147483646 h 66"/>
                  <a:gd name="T48" fmla="*/ 2147483646 w 68"/>
                  <a:gd name="T49" fmla="*/ 2147483646 h 66"/>
                  <a:gd name="T50" fmla="*/ 2147483646 w 68"/>
                  <a:gd name="T51" fmla="*/ 2147483646 h 66"/>
                  <a:gd name="T52" fmla="*/ 2147483646 w 68"/>
                  <a:gd name="T53" fmla="*/ 2147483646 h 66"/>
                  <a:gd name="T54" fmla="*/ 2147483646 w 68"/>
                  <a:gd name="T55" fmla="*/ 0 h 66"/>
                  <a:gd name="T56" fmla="*/ 2147483646 w 68"/>
                  <a:gd name="T57" fmla="*/ 0 h 66"/>
                  <a:gd name="T58" fmla="*/ 2147483646 w 68"/>
                  <a:gd name="T59" fmla="*/ 0 h 66"/>
                  <a:gd name="T60" fmla="*/ 2147483646 w 68"/>
                  <a:gd name="T61" fmla="*/ 0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8"/>
                  <a:gd name="T94" fmla="*/ 0 h 66"/>
                  <a:gd name="T95" fmla="*/ 68 w 68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8" h="66">
                    <a:moveTo>
                      <a:pt x="68" y="0"/>
                    </a:moveTo>
                    <a:lnTo>
                      <a:pt x="68" y="0"/>
                    </a:lnTo>
                    <a:lnTo>
                      <a:pt x="54" y="6"/>
                    </a:lnTo>
                    <a:lnTo>
                      <a:pt x="43" y="13"/>
                    </a:lnTo>
                    <a:lnTo>
                      <a:pt x="29" y="21"/>
                    </a:lnTo>
                    <a:lnTo>
                      <a:pt x="20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2" y="56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4" y="57"/>
                    </a:lnTo>
                    <a:lnTo>
                      <a:pt x="9" y="47"/>
                    </a:lnTo>
                    <a:lnTo>
                      <a:pt x="14" y="38"/>
                    </a:lnTo>
                    <a:lnTo>
                      <a:pt x="25" y="30"/>
                    </a:lnTo>
                    <a:lnTo>
                      <a:pt x="32" y="22"/>
                    </a:lnTo>
                    <a:lnTo>
                      <a:pt x="41" y="14"/>
                    </a:lnTo>
                    <a:lnTo>
                      <a:pt x="54" y="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" name="Freeform 89"/>
              <p:cNvSpPr>
                <a:spLocks/>
              </p:cNvSpPr>
              <p:nvPr/>
            </p:nvSpPr>
            <p:spPr bwMode="auto">
              <a:xfrm>
                <a:off x="2006600" y="4394200"/>
                <a:ext cx="133350" cy="106363"/>
              </a:xfrm>
              <a:custGeom>
                <a:avLst/>
                <a:gdLst>
                  <a:gd name="T0" fmla="*/ 2147483646 w 84"/>
                  <a:gd name="T1" fmla="*/ 0 h 67"/>
                  <a:gd name="T2" fmla="*/ 2147483646 w 84"/>
                  <a:gd name="T3" fmla="*/ 0 h 67"/>
                  <a:gd name="T4" fmla="*/ 2147483646 w 84"/>
                  <a:gd name="T5" fmla="*/ 2147483646 h 67"/>
                  <a:gd name="T6" fmla="*/ 2147483646 w 84"/>
                  <a:gd name="T7" fmla="*/ 2147483646 h 67"/>
                  <a:gd name="T8" fmla="*/ 2147483646 w 84"/>
                  <a:gd name="T9" fmla="*/ 2147483646 h 67"/>
                  <a:gd name="T10" fmla="*/ 2147483646 w 84"/>
                  <a:gd name="T11" fmla="*/ 2147483646 h 67"/>
                  <a:gd name="T12" fmla="*/ 2147483646 w 84"/>
                  <a:gd name="T13" fmla="*/ 2147483646 h 67"/>
                  <a:gd name="T14" fmla="*/ 2147483646 w 84"/>
                  <a:gd name="T15" fmla="*/ 2147483646 h 67"/>
                  <a:gd name="T16" fmla="*/ 2147483646 w 84"/>
                  <a:gd name="T17" fmla="*/ 2147483646 h 67"/>
                  <a:gd name="T18" fmla="*/ 2147483646 w 84"/>
                  <a:gd name="T19" fmla="*/ 2147483646 h 67"/>
                  <a:gd name="T20" fmla="*/ 2147483646 w 84"/>
                  <a:gd name="T21" fmla="*/ 2147483646 h 67"/>
                  <a:gd name="T22" fmla="*/ 2147483646 w 84"/>
                  <a:gd name="T23" fmla="*/ 2147483646 h 67"/>
                  <a:gd name="T24" fmla="*/ 2147483646 w 84"/>
                  <a:gd name="T25" fmla="*/ 2147483646 h 67"/>
                  <a:gd name="T26" fmla="*/ 0 w 84"/>
                  <a:gd name="T27" fmla="*/ 2147483646 h 67"/>
                  <a:gd name="T28" fmla="*/ 0 w 84"/>
                  <a:gd name="T29" fmla="*/ 2147483646 h 67"/>
                  <a:gd name="T30" fmla="*/ 0 w 84"/>
                  <a:gd name="T31" fmla="*/ 2147483646 h 67"/>
                  <a:gd name="T32" fmla="*/ 0 w 84"/>
                  <a:gd name="T33" fmla="*/ 2147483646 h 67"/>
                  <a:gd name="T34" fmla="*/ 2147483646 w 84"/>
                  <a:gd name="T35" fmla="*/ 2147483646 h 67"/>
                  <a:gd name="T36" fmla="*/ 2147483646 w 84"/>
                  <a:gd name="T37" fmla="*/ 2147483646 h 67"/>
                  <a:gd name="T38" fmla="*/ 2147483646 w 84"/>
                  <a:gd name="T39" fmla="*/ 2147483646 h 67"/>
                  <a:gd name="T40" fmla="*/ 2147483646 w 84"/>
                  <a:gd name="T41" fmla="*/ 2147483646 h 67"/>
                  <a:gd name="T42" fmla="*/ 2147483646 w 84"/>
                  <a:gd name="T43" fmla="*/ 2147483646 h 67"/>
                  <a:gd name="T44" fmla="*/ 2147483646 w 84"/>
                  <a:gd name="T45" fmla="*/ 2147483646 h 67"/>
                  <a:gd name="T46" fmla="*/ 2147483646 w 84"/>
                  <a:gd name="T47" fmla="*/ 2147483646 h 67"/>
                  <a:gd name="T48" fmla="*/ 2147483646 w 84"/>
                  <a:gd name="T49" fmla="*/ 2147483646 h 67"/>
                  <a:gd name="T50" fmla="*/ 2147483646 w 84"/>
                  <a:gd name="T51" fmla="*/ 2147483646 h 67"/>
                  <a:gd name="T52" fmla="*/ 2147483646 w 84"/>
                  <a:gd name="T53" fmla="*/ 2147483646 h 67"/>
                  <a:gd name="T54" fmla="*/ 2147483646 w 84"/>
                  <a:gd name="T55" fmla="*/ 2147483646 h 67"/>
                  <a:gd name="T56" fmla="*/ 2147483646 w 84"/>
                  <a:gd name="T57" fmla="*/ 2147483646 h 67"/>
                  <a:gd name="T58" fmla="*/ 2147483646 w 84"/>
                  <a:gd name="T59" fmla="*/ 2147483646 h 67"/>
                  <a:gd name="T60" fmla="*/ 2147483646 w 84"/>
                  <a:gd name="T61" fmla="*/ 2147483646 h 67"/>
                  <a:gd name="T62" fmla="*/ 2147483646 w 84"/>
                  <a:gd name="T63" fmla="*/ 2147483646 h 67"/>
                  <a:gd name="T64" fmla="*/ 2147483646 w 84"/>
                  <a:gd name="T65" fmla="*/ 2147483646 h 67"/>
                  <a:gd name="T66" fmla="*/ 2147483646 w 84"/>
                  <a:gd name="T67" fmla="*/ 2147483646 h 67"/>
                  <a:gd name="T68" fmla="*/ 2147483646 w 84"/>
                  <a:gd name="T69" fmla="*/ 0 h 67"/>
                  <a:gd name="T70" fmla="*/ 2147483646 w 84"/>
                  <a:gd name="T71" fmla="*/ 0 h 67"/>
                  <a:gd name="T72" fmla="*/ 2147483646 w 84"/>
                  <a:gd name="T73" fmla="*/ 0 h 67"/>
                  <a:gd name="T74" fmla="*/ 2147483646 w 84"/>
                  <a:gd name="T75" fmla="*/ 0 h 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67"/>
                  <a:gd name="T116" fmla="*/ 84 w 84"/>
                  <a:gd name="T117" fmla="*/ 67 h 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67">
                    <a:moveTo>
                      <a:pt x="79" y="0"/>
                    </a:moveTo>
                    <a:lnTo>
                      <a:pt x="79" y="0"/>
                    </a:lnTo>
                    <a:lnTo>
                      <a:pt x="79" y="11"/>
                    </a:lnTo>
                    <a:lnTo>
                      <a:pt x="77" y="20"/>
                    </a:lnTo>
                    <a:lnTo>
                      <a:pt x="72" y="26"/>
                    </a:lnTo>
                    <a:lnTo>
                      <a:pt x="68" y="32"/>
                    </a:lnTo>
                    <a:lnTo>
                      <a:pt x="52" y="40"/>
                    </a:lnTo>
                    <a:lnTo>
                      <a:pt x="41" y="48"/>
                    </a:lnTo>
                    <a:lnTo>
                      <a:pt x="27" y="53"/>
                    </a:lnTo>
                    <a:lnTo>
                      <a:pt x="14" y="58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14" y="64"/>
                    </a:lnTo>
                    <a:lnTo>
                      <a:pt x="20" y="61"/>
                    </a:lnTo>
                    <a:lnTo>
                      <a:pt x="36" y="55"/>
                    </a:lnTo>
                    <a:lnTo>
                      <a:pt x="43" y="51"/>
                    </a:lnTo>
                    <a:lnTo>
                      <a:pt x="52" y="48"/>
                    </a:lnTo>
                    <a:lnTo>
                      <a:pt x="66" y="39"/>
                    </a:lnTo>
                    <a:lnTo>
                      <a:pt x="77" y="31"/>
                    </a:lnTo>
                    <a:lnTo>
                      <a:pt x="82" y="21"/>
                    </a:lnTo>
                    <a:lnTo>
                      <a:pt x="84" y="11"/>
                    </a:lnTo>
                    <a:lnTo>
                      <a:pt x="84" y="6"/>
                    </a:lnTo>
                    <a:lnTo>
                      <a:pt x="82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" name="Freeform 90"/>
              <p:cNvSpPr>
                <a:spLocks/>
              </p:cNvSpPr>
              <p:nvPr/>
            </p:nvSpPr>
            <p:spPr bwMode="auto">
              <a:xfrm>
                <a:off x="1924050" y="4264025"/>
                <a:ext cx="212725" cy="142875"/>
              </a:xfrm>
              <a:custGeom>
                <a:avLst/>
                <a:gdLst>
                  <a:gd name="T0" fmla="*/ 0 w 134"/>
                  <a:gd name="T1" fmla="*/ 0 h 90"/>
                  <a:gd name="T2" fmla="*/ 0 w 134"/>
                  <a:gd name="T3" fmla="*/ 0 h 90"/>
                  <a:gd name="T4" fmla="*/ 2147483646 w 134"/>
                  <a:gd name="T5" fmla="*/ 2147483646 h 90"/>
                  <a:gd name="T6" fmla="*/ 2147483646 w 134"/>
                  <a:gd name="T7" fmla="*/ 2147483646 h 90"/>
                  <a:gd name="T8" fmla="*/ 2147483646 w 134"/>
                  <a:gd name="T9" fmla="*/ 2147483646 h 90"/>
                  <a:gd name="T10" fmla="*/ 2147483646 w 134"/>
                  <a:gd name="T11" fmla="*/ 2147483646 h 90"/>
                  <a:gd name="T12" fmla="*/ 2147483646 w 134"/>
                  <a:gd name="T13" fmla="*/ 2147483646 h 90"/>
                  <a:gd name="T14" fmla="*/ 2147483646 w 134"/>
                  <a:gd name="T15" fmla="*/ 2147483646 h 90"/>
                  <a:gd name="T16" fmla="*/ 2147483646 w 134"/>
                  <a:gd name="T17" fmla="*/ 2147483646 h 90"/>
                  <a:gd name="T18" fmla="*/ 2147483646 w 134"/>
                  <a:gd name="T19" fmla="*/ 2147483646 h 90"/>
                  <a:gd name="T20" fmla="*/ 2147483646 w 134"/>
                  <a:gd name="T21" fmla="*/ 2147483646 h 90"/>
                  <a:gd name="T22" fmla="*/ 2147483646 w 134"/>
                  <a:gd name="T23" fmla="*/ 2147483646 h 90"/>
                  <a:gd name="T24" fmla="*/ 2147483646 w 134"/>
                  <a:gd name="T25" fmla="*/ 2147483646 h 90"/>
                  <a:gd name="T26" fmla="*/ 2147483646 w 134"/>
                  <a:gd name="T27" fmla="*/ 2147483646 h 90"/>
                  <a:gd name="T28" fmla="*/ 2147483646 w 134"/>
                  <a:gd name="T29" fmla="*/ 2147483646 h 90"/>
                  <a:gd name="T30" fmla="*/ 2147483646 w 134"/>
                  <a:gd name="T31" fmla="*/ 2147483646 h 90"/>
                  <a:gd name="T32" fmla="*/ 2147483646 w 134"/>
                  <a:gd name="T33" fmla="*/ 2147483646 h 90"/>
                  <a:gd name="T34" fmla="*/ 2147483646 w 134"/>
                  <a:gd name="T35" fmla="*/ 2147483646 h 90"/>
                  <a:gd name="T36" fmla="*/ 2147483646 w 134"/>
                  <a:gd name="T37" fmla="*/ 2147483646 h 90"/>
                  <a:gd name="T38" fmla="*/ 2147483646 w 134"/>
                  <a:gd name="T39" fmla="*/ 2147483646 h 90"/>
                  <a:gd name="T40" fmla="*/ 2147483646 w 134"/>
                  <a:gd name="T41" fmla="*/ 2147483646 h 90"/>
                  <a:gd name="T42" fmla="*/ 2147483646 w 134"/>
                  <a:gd name="T43" fmla="*/ 2147483646 h 90"/>
                  <a:gd name="T44" fmla="*/ 2147483646 w 134"/>
                  <a:gd name="T45" fmla="*/ 2147483646 h 90"/>
                  <a:gd name="T46" fmla="*/ 2147483646 w 134"/>
                  <a:gd name="T47" fmla="*/ 2147483646 h 90"/>
                  <a:gd name="T48" fmla="*/ 2147483646 w 134"/>
                  <a:gd name="T49" fmla="*/ 2147483646 h 90"/>
                  <a:gd name="T50" fmla="*/ 2147483646 w 134"/>
                  <a:gd name="T51" fmla="*/ 2147483646 h 90"/>
                  <a:gd name="T52" fmla="*/ 2147483646 w 134"/>
                  <a:gd name="T53" fmla="*/ 2147483646 h 90"/>
                  <a:gd name="T54" fmla="*/ 2147483646 w 134"/>
                  <a:gd name="T55" fmla="*/ 2147483646 h 90"/>
                  <a:gd name="T56" fmla="*/ 0 w 134"/>
                  <a:gd name="T57" fmla="*/ 0 h 90"/>
                  <a:gd name="T58" fmla="*/ 0 w 134"/>
                  <a:gd name="T59" fmla="*/ 0 h 90"/>
                  <a:gd name="T60" fmla="*/ 0 w 134"/>
                  <a:gd name="T61" fmla="*/ 0 h 90"/>
                  <a:gd name="T62" fmla="*/ 0 w 134"/>
                  <a:gd name="T63" fmla="*/ 0 h 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4"/>
                  <a:gd name="T97" fmla="*/ 0 h 90"/>
                  <a:gd name="T98" fmla="*/ 134 w 134"/>
                  <a:gd name="T99" fmla="*/ 90 h 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4" h="90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8" y="6"/>
                    </a:lnTo>
                    <a:lnTo>
                      <a:pt x="31" y="10"/>
                    </a:lnTo>
                    <a:lnTo>
                      <a:pt x="45" y="16"/>
                    </a:lnTo>
                    <a:lnTo>
                      <a:pt x="66" y="26"/>
                    </a:lnTo>
                    <a:lnTo>
                      <a:pt x="84" y="38"/>
                    </a:lnTo>
                    <a:lnTo>
                      <a:pt x="100" y="50"/>
                    </a:lnTo>
                    <a:lnTo>
                      <a:pt x="111" y="63"/>
                    </a:lnTo>
                    <a:lnTo>
                      <a:pt x="131" y="89"/>
                    </a:lnTo>
                    <a:lnTo>
                      <a:pt x="134" y="90"/>
                    </a:lnTo>
                    <a:lnTo>
                      <a:pt x="134" y="89"/>
                    </a:lnTo>
                    <a:lnTo>
                      <a:pt x="124" y="76"/>
                    </a:lnTo>
                    <a:lnTo>
                      <a:pt x="115" y="63"/>
                    </a:lnTo>
                    <a:lnTo>
                      <a:pt x="104" y="51"/>
                    </a:lnTo>
                    <a:lnTo>
                      <a:pt x="90" y="39"/>
                    </a:lnTo>
                    <a:lnTo>
                      <a:pt x="72" y="26"/>
                    </a:lnTo>
                    <a:lnTo>
                      <a:pt x="50" y="16"/>
                    </a:lnTo>
                    <a:lnTo>
                      <a:pt x="38" y="11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" name="Freeform 91"/>
              <p:cNvSpPr>
                <a:spLocks/>
              </p:cNvSpPr>
              <p:nvPr/>
            </p:nvSpPr>
            <p:spPr bwMode="auto">
              <a:xfrm>
                <a:off x="1376363" y="4559300"/>
                <a:ext cx="130175" cy="111125"/>
              </a:xfrm>
              <a:custGeom>
                <a:avLst/>
                <a:gdLst>
                  <a:gd name="T0" fmla="*/ 2147483646 w 82"/>
                  <a:gd name="T1" fmla="*/ 0 h 70"/>
                  <a:gd name="T2" fmla="*/ 2147483646 w 82"/>
                  <a:gd name="T3" fmla="*/ 0 h 70"/>
                  <a:gd name="T4" fmla="*/ 0 w 82"/>
                  <a:gd name="T5" fmla="*/ 2147483646 h 70"/>
                  <a:gd name="T6" fmla="*/ 2147483646 w 82"/>
                  <a:gd name="T7" fmla="*/ 2147483646 h 70"/>
                  <a:gd name="T8" fmla="*/ 2147483646 w 82"/>
                  <a:gd name="T9" fmla="*/ 2147483646 h 70"/>
                  <a:gd name="T10" fmla="*/ 2147483646 w 82"/>
                  <a:gd name="T11" fmla="*/ 2147483646 h 70"/>
                  <a:gd name="T12" fmla="*/ 2147483646 w 82"/>
                  <a:gd name="T13" fmla="*/ 2147483646 h 70"/>
                  <a:gd name="T14" fmla="*/ 2147483646 w 82"/>
                  <a:gd name="T15" fmla="*/ 2147483646 h 70"/>
                  <a:gd name="T16" fmla="*/ 2147483646 w 82"/>
                  <a:gd name="T17" fmla="*/ 2147483646 h 70"/>
                  <a:gd name="T18" fmla="*/ 2147483646 w 82"/>
                  <a:gd name="T19" fmla="*/ 2147483646 h 70"/>
                  <a:gd name="T20" fmla="*/ 2147483646 w 82"/>
                  <a:gd name="T21" fmla="*/ 2147483646 h 70"/>
                  <a:gd name="T22" fmla="*/ 2147483646 w 82"/>
                  <a:gd name="T23" fmla="*/ 2147483646 h 70"/>
                  <a:gd name="T24" fmla="*/ 2147483646 w 82"/>
                  <a:gd name="T25" fmla="*/ 2147483646 h 70"/>
                  <a:gd name="T26" fmla="*/ 2147483646 w 82"/>
                  <a:gd name="T27" fmla="*/ 2147483646 h 70"/>
                  <a:gd name="T28" fmla="*/ 2147483646 w 82"/>
                  <a:gd name="T29" fmla="*/ 2147483646 h 70"/>
                  <a:gd name="T30" fmla="*/ 2147483646 w 82"/>
                  <a:gd name="T31" fmla="*/ 2147483646 h 70"/>
                  <a:gd name="T32" fmla="*/ 2147483646 w 82"/>
                  <a:gd name="T33" fmla="*/ 2147483646 h 70"/>
                  <a:gd name="T34" fmla="*/ 2147483646 w 82"/>
                  <a:gd name="T35" fmla="*/ 2147483646 h 70"/>
                  <a:gd name="T36" fmla="*/ 2147483646 w 82"/>
                  <a:gd name="T37" fmla="*/ 2147483646 h 70"/>
                  <a:gd name="T38" fmla="*/ 2147483646 w 82"/>
                  <a:gd name="T39" fmla="*/ 2147483646 h 70"/>
                  <a:gd name="T40" fmla="*/ 2147483646 w 82"/>
                  <a:gd name="T41" fmla="*/ 2147483646 h 70"/>
                  <a:gd name="T42" fmla="*/ 2147483646 w 82"/>
                  <a:gd name="T43" fmla="*/ 0 h 70"/>
                  <a:gd name="T44" fmla="*/ 2147483646 w 82"/>
                  <a:gd name="T45" fmla="*/ 0 h 70"/>
                  <a:gd name="T46" fmla="*/ 2147483646 w 82"/>
                  <a:gd name="T47" fmla="*/ 0 h 70"/>
                  <a:gd name="T48" fmla="*/ 2147483646 w 82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70"/>
                  <a:gd name="T77" fmla="*/ 82 w 82"/>
                  <a:gd name="T78" fmla="*/ 70 h 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70">
                    <a:moveTo>
                      <a:pt x="2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7" y="31"/>
                    </a:lnTo>
                    <a:lnTo>
                      <a:pt x="16" y="40"/>
                    </a:lnTo>
                    <a:lnTo>
                      <a:pt x="29" y="49"/>
                    </a:lnTo>
                    <a:lnTo>
                      <a:pt x="45" y="56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52" y="56"/>
                    </a:lnTo>
                    <a:lnTo>
                      <a:pt x="39" y="49"/>
                    </a:lnTo>
                    <a:lnTo>
                      <a:pt x="25" y="41"/>
                    </a:lnTo>
                    <a:lnTo>
                      <a:pt x="18" y="36"/>
                    </a:lnTo>
                    <a:lnTo>
                      <a:pt x="14" y="31"/>
                    </a:lnTo>
                    <a:lnTo>
                      <a:pt x="9" y="2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" name="Freeform 92"/>
              <p:cNvSpPr>
                <a:spLocks/>
              </p:cNvSpPr>
              <p:nvPr/>
            </p:nvSpPr>
            <p:spPr bwMode="auto">
              <a:xfrm>
                <a:off x="1603375" y="4564063"/>
                <a:ext cx="25400" cy="15875"/>
              </a:xfrm>
              <a:custGeom>
                <a:avLst/>
                <a:gdLst>
                  <a:gd name="T0" fmla="*/ 0 w 16"/>
                  <a:gd name="T1" fmla="*/ 2147483646 h 10"/>
                  <a:gd name="T2" fmla="*/ 0 w 16"/>
                  <a:gd name="T3" fmla="*/ 2147483646 h 10"/>
                  <a:gd name="T4" fmla="*/ 2147483646 w 16"/>
                  <a:gd name="T5" fmla="*/ 2147483646 h 10"/>
                  <a:gd name="T6" fmla="*/ 2147483646 w 16"/>
                  <a:gd name="T7" fmla="*/ 2147483646 h 10"/>
                  <a:gd name="T8" fmla="*/ 2147483646 w 16"/>
                  <a:gd name="T9" fmla="*/ 2147483646 h 10"/>
                  <a:gd name="T10" fmla="*/ 2147483646 w 16"/>
                  <a:gd name="T11" fmla="*/ 2147483646 h 10"/>
                  <a:gd name="T12" fmla="*/ 2147483646 w 16"/>
                  <a:gd name="T13" fmla="*/ 2147483646 h 10"/>
                  <a:gd name="T14" fmla="*/ 2147483646 w 16"/>
                  <a:gd name="T15" fmla="*/ 2147483646 h 10"/>
                  <a:gd name="T16" fmla="*/ 2147483646 w 16"/>
                  <a:gd name="T17" fmla="*/ 2147483646 h 10"/>
                  <a:gd name="T18" fmla="*/ 2147483646 w 16"/>
                  <a:gd name="T19" fmla="*/ 2147483646 h 10"/>
                  <a:gd name="T20" fmla="*/ 2147483646 w 16"/>
                  <a:gd name="T21" fmla="*/ 2147483646 h 10"/>
                  <a:gd name="T22" fmla="*/ 2147483646 w 16"/>
                  <a:gd name="T23" fmla="*/ 2147483646 h 10"/>
                  <a:gd name="T24" fmla="*/ 2147483646 w 16"/>
                  <a:gd name="T25" fmla="*/ 2147483646 h 10"/>
                  <a:gd name="T26" fmla="*/ 2147483646 w 16"/>
                  <a:gd name="T27" fmla="*/ 2147483646 h 10"/>
                  <a:gd name="T28" fmla="*/ 0 w 16"/>
                  <a:gd name="T29" fmla="*/ 0 h 10"/>
                  <a:gd name="T30" fmla="*/ 0 w 16"/>
                  <a:gd name="T31" fmla="*/ 0 h 10"/>
                  <a:gd name="T32" fmla="*/ 0 w 16"/>
                  <a:gd name="T33" fmla="*/ 0 h 10"/>
                  <a:gd name="T34" fmla="*/ 0 w 16"/>
                  <a:gd name="T35" fmla="*/ 2147483646 h 10"/>
                  <a:gd name="T36" fmla="*/ 0 w 16"/>
                  <a:gd name="T37" fmla="*/ 2147483646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0"/>
                  <a:gd name="T59" fmla="*/ 16 w 16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0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9" y="5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3" y="6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" name="Freeform 93"/>
              <p:cNvSpPr>
                <a:spLocks/>
              </p:cNvSpPr>
              <p:nvPr/>
            </p:nvSpPr>
            <p:spPr bwMode="auto">
              <a:xfrm>
                <a:off x="1628775" y="4564063"/>
                <a:ext cx="14287" cy="12700"/>
              </a:xfrm>
              <a:custGeom>
                <a:avLst/>
                <a:gdLst>
                  <a:gd name="T0" fmla="*/ 2147483646 w 9"/>
                  <a:gd name="T1" fmla="*/ 0 h 8"/>
                  <a:gd name="T2" fmla="*/ 2147483646 w 9"/>
                  <a:gd name="T3" fmla="*/ 0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0 w 9"/>
                  <a:gd name="T11" fmla="*/ 2147483646 h 8"/>
                  <a:gd name="T12" fmla="*/ 0 w 9"/>
                  <a:gd name="T13" fmla="*/ 2147483646 h 8"/>
                  <a:gd name="T14" fmla="*/ 0 w 9"/>
                  <a:gd name="T15" fmla="*/ 2147483646 h 8"/>
                  <a:gd name="T16" fmla="*/ 0 w 9"/>
                  <a:gd name="T17" fmla="*/ 2147483646 h 8"/>
                  <a:gd name="T18" fmla="*/ 0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2147483646 w 9"/>
                  <a:gd name="T25" fmla="*/ 0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2147483646 w 9"/>
                  <a:gd name="T31" fmla="*/ 0 h 8"/>
                  <a:gd name="T32" fmla="*/ 2147483646 w 9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8"/>
                  <a:gd name="T53" fmla="*/ 9 w 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8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" name="Freeform 94"/>
              <p:cNvSpPr>
                <a:spLocks/>
              </p:cNvSpPr>
              <p:nvPr/>
            </p:nvSpPr>
            <p:spPr bwMode="auto">
              <a:xfrm>
                <a:off x="1643063" y="4562475"/>
                <a:ext cx="20637" cy="15875"/>
              </a:xfrm>
              <a:custGeom>
                <a:avLst/>
                <a:gdLst>
                  <a:gd name="T0" fmla="*/ 0 w 13"/>
                  <a:gd name="T1" fmla="*/ 0 h 10"/>
                  <a:gd name="T2" fmla="*/ 0 w 13"/>
                  <a:gd name="T3" fmla="*/ 0 h 10"/>
                  <a:gd name="T4" fmla="*/ 0 w 13"/>
                  <a:gd name="T5" fmla="*/ 2147483646 h 10"/>
                  <a:gd name="T6" fmla="*/ 2147483646 w 13"/>
                  <a:gd name="T7" fmla="*/ 2147483646 h 10"/>
                  <a:gd name="T8" fmla="*/ 2147483646 w 13"/>
                  <a:gd name="T9" fmla="*/ 2147483646 h 10"/>
                  <a:gd name="T10" fmla="*/ 2147483646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2147483646 h 10"/>
                  <a:gd name="T26" fmla="*/ 2147483646 w 13"/>
                  <a:gd name="T27" fmla="*/ 2147483646 h 10"/>
                  <a:gd name="T28" fmla="*/ 0 w 13"/>
                  <a:gd name="T29" fmla="*/ 0 h 10"/>
                  <a:gd name="T30" fmla="*/ 0 w 13"/>
                  <a:gd name="T31" fmla="*/ 0 h 10"/>
                  <a:gd name="T32" fmla="*/ 0 w 13"/>
                  <a:gd name="T33" fmla="*/ 0 h 10"/>
                  <a:gd name="T34" fmla="*/ 0 w 13"/>
                  <a:gd name="T35" fmla="*/ 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0"/>
                  <a:gd name="T56" fmla="*/ 13 w 1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7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" name="Freeform 95"/>
              <p:cNvSpPr>
                <a:spLocks/>
              </p:cNvSpPr>
              <p:nvPr/>
            </p:nvSpPr>
            <p:spPr bwMode="auto">
              <a:xfrm>
                <a:off x="1668463" y="4564063"/>
                <a:ext cx="20637" cy="15875"/>
              </a:xfrm>
              <a:custGeom>
                <a:avLst/>
                <a:gdLst>
                  <a:gd name="T0" fmla="*/ 2147483646 w 13"/>
                  <a:gd name="T1" fmla="*/ 0 h 10"/>
                  <a:gd name="T2" fmla="*/ 2147483646 w 13"/>
                  <a:gd name="T3" fmla="*/ 0 h 10"/>
                  <a:gd name="T4" fmla="*/ 2147483646 w 13"/>
                  <a:gd name="T5" fmla="*/ 2147483646 h 10"/>
                  <a:gd name="T6" fmla="*/ 2147483646 w 13"/>
                  <a:gd name="T7" fmla="*/ 2147483646 h 10"/>
                  <a:gd name="T8" fmla="*/ 0 w 13"/>
                  <a:gd name="T9" fmla="*/ 2147483646 h 10"/>
                  <a:gd name="T10" fmla="*/ 0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0 h 10"/>
                  <a:gd name="T26" fmla="*/ 2147483646 w 13"/>
                  <a:gd name="T27" fmla="*/ 0 h 10"/>
                  <a:gd name="T28" fmla="*/ 2147483646 w 13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10"/>
                  <a:gd name="T47" fmla="*/ 13 w 1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" name="Freeform 96"/>
              <p:cNvSpPr>
                <a:spLocks/>
              </p:cNvSpPr>
              <p:nvPr/>
            </p:nvSpPr>
            <p:spPr bwMode="auto">
              <a:xfrm>
                <a:off x="1682750" y="4564063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0 h 9"/>
                  <a:gd name="T16" fmla="*/ 2147483646 w 18"/>
                  <a:gd name="T17" fmla="*/ 0 h 9"/>
                  <a:gd name="T18" fmla="*/ 0 w 18"/>
                  <a:gd name="T19" fmla="*/ 0 h 9"/>
                  <a:gd name="T20" fmla="*/ 0 w 18"/>
                  <a:gd name="T21" fmla="*/ 2147483646 h 9"/>
                  <a:gd name="T22" fmla="*/ 0 w 18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9"/>
                  <a:gd name="T38" fmla="*/ 18 w 18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" name="Freeform 97"/>
              <p:cNvSpPr>
                <a:spLocks/>
              </p:cNvSpPr>
              <p:nvPr/>
            </p:nvSpPr>
            <p:spPr bwMode="auto">
              <a:xfrm>
                <a:off x="1708150" y="4557713"/>
                <a:ext cx="17462" cy="17463"/>
              </a:xfrm>
              <a:custGeom>
                <a:avLst/>
                <a:gdLst>
                  <a:gd name="T0" fmla="*/ 2147483646 w 11"/>
                  <a:gd name="T1" fmla="*/ 2147483646 h 11"/>
                  <a:gd name="T2" fmla="*/ 2147483646 w 11"/>
                  <a:gd name="T3" fmla="*/ 2147483646 h 11"/>
                  <a:gd name="T4" fmla="*/ 2147483646 w 11"/>
                  <a:gd name="T5" fmla="*/ 2147483646 h 11"/>
                  <a:gd name="T6" fmla="*/ 2147483646 w 11"/>
                  <a:gd name="T7" fmla="*/ 2147483646 h 11"/>
                  <a:gd name="T8" fmla="*/ 0 w 11"/>
                  <a:gd name="T9" fmla="*/ 2147483646 h 11"/>
                  <a:gd name="T10" fmla="*/ 0 w 11"/>
                  <a:gd name="T11" fmla="*/ 2147483646 h 11"/>
                  <a:gd name="T12" fmla="*/ 2147483646 w 11"/>
                  <a:gd name="T13" fmla="*/ 2147483646 h 11"/>
                  <a:gd name="T14" fmla="*/ 2147483646 w 11"/>
                  <a:gd name="T15" fmla="*/ 2147483646 h 11"/>
                  <a:gd name="T16" fmla="*/ 2147483646 w 11"/>
                  <a:gd name="T17" fmla="*/ 2147483646 h 11"/>
                  <a:gd name="T18" fmla="*/ 2147483646 w 11"/>
                  <a:gd name="T19" fmla="*/ 2147483646 h 11"/>
                  <a:gd name="T20" fmla="*/ 2147483646 w 11"/>
                  <a:gd name="T21" fmla="*/ 2147483646 h 11"/>
                  <a:gd name="T22" fmla="*/ 2147483646 w 11"/>
                  <a:gd name="T23" fmla="*/ 2147483646 h 11"/>
                  <a:gd name="T24" fmla="*/ 2147483646 w 11"/>
                  <a:gd name="T25" fmla="*/ 0 h 11"/>
                  <a:gd name="T26" fmla="*/ 2147483646 w 11"/>
                  <a:gd name="T27" fmla="*/ 2147483646 h 11"/>
                  <a:gd name="T28" fmla="*/ 2147483646 w 11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9" y="1"/>
                    </a:moveTo>
                    <a:lnTo>
                      <a:pt x="9" y="1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9" y="6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" name="Freeform 98"/>
              <p:cNvSpPr>
                <a:spLocks/>
              </p:cNvSpPr>
              <p:nvPr/>
            </p:nvSpPr>
            <p:spPr bwMode="auto">
              <a:xfrm>
                <a:off x="1717675" y="4557713"/>
                <a:ext cx="36512" cy="17463"/>
              </a:xfrm>
              <a:custGeom>
                <a:avLst/>
                <a:gdLst>
                  <a:gd name="T0" fmla="*/ 0 w 23"/>
                  <a:gd name="T1" fmla="*/ 2147483646 h 11"/>
                  <a:gd name="T2" fmla="*/ 0 w 23"/>
                  <a:gd name="T3" fmla="*/ 2147483646 h 11"/>
                  <a:gd name="T4" fmla="*/ 2147483646 w 23"/>
                  <a:gd name="T5" fmla="*/ 2147483646 h 11"/>
                  <a:gd name="T6" fmla="*/ 2147483646 w 23"/>
                  <a:gd name="T7" fmla="*/ 2147483646 h 11"/>
                  <a:gd name="T8" fmla="*/ 2147483646 w 23"/>
                  <a:gd name="T9" fmla="*/ 2147483646 h 11"/>
                  <a:gd name="T10" fmla="*/ 2147483646 w 23"/>
                  <a:gd name="T11" fmla="*/ 2147483646 h 11"/>
                  <a:gd name="T12" fmla="*/ 2147483646 w 23"/>
                  <a:gd name="T13" fmla="*/ 2147483646 h 11"/>
                  <a:gd name="T14" fmla="*/ 2147483646 w 23"/>
                  <a:gd name="T15" fmla="*/ 2147483646 h 11"/>
                  <a:gd name="T16" fmla="*/ 2147483646 w 23"/>
                  <a:gd name="T17" fmla="*/ 2147483646 h 11"/>
                  <a:gd name="T18" fmla="*/ 2147483646 w 23"/>
                  <a:gd name="T19" fmla="*/ 2147483646 h 11"/>
                  <a:gd name="T20" fmla="*/ 2147483646 w 23"/>
                  <a:gd name="T21" fmla="*/ 0 h 11"/>
                  <a:gd name="T22" fmla="*/ 2147483646 w 23"/>
                  <a:gd name="T23" fmla="*/ 0 h 11"/>
                  <a:gd name="T24" fmla="*/ 0 w 23"/>
                  <a:gd name="T25" fmla="*/ 0 h 11"/>
                  <a:gd name="T26" fmla="*/ 0 w 23"/>
                  <a:gd name="T27" fmla="*/ 2147483646 h 11"/>
                  <a:gd name="T28" fmla="*/ 0 w 23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1"/>
                  <a:gd name="T47" fmla="*/ 23 w 2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1">
                    <a:moveTo>
                      <a:pt x="0" y="1"/>
                    </a:moveTo>
                    <a:lnTo>
                      <a:pt x="0" y="1"/>
                    </a:lnTo>
                    <a:lnTo>
                      <a:pt x="10" y="7"/>
                    </a:lnTo>
                    <a:lnTo>
                      <a:pt x="14" y="10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12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7" name="Freeform 99"/>
              <p:cNvSpPr>
                <a:spLocks/>
              </p:cNvSpPr>
              <p:nvPr/>
            </p:nvSpPr>
            <p:spPr bwMode="auto">
              <a:xfrm>
                <a:off x="1754188" y="4557713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0 h 10"/>
                  <a:gd name="T6" fmla="*/ 2147483646 w 9"/>
                  <a:gd name="T7" fmla="*/ 0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0 w 9"/>
                  <a:gd name="T17" fmla="*/ 2147483646 h 10"/>
                  <a:gd name="T18" fmla="*/ 0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0 h 10"/>
                  <a:gd name="T34" fmla="*/ 2147483646 w 9"/>
                  <a:gd name="T35" fmla="*/ 0 h 10"/>
                  <a:gd name="T36" fmla="*/ 2147483646 w 9"/>
                  <a:gd name="T37" fmla="*/ 0 h 10"/>
                  <a:gd name="T38" fmla="*/ 2147483646 w 9"/>
                  <a:gd name="T39" fmla="*/ 0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8" name="Freeform 100"/>
              <p:cNvSpPr>
                <a:spLocks/>
              </p:cNvSpPr>
              <p:nvPr/>
            </p:nvSpPr>
            <p:spPr bwMode="auto">
              <a:xfrm>
                <a:off x="1765300" y="4557713"/>
                <a:ext cx="25400" cy="14288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2147483646 w 16"/>
                  <a:gd name="T11" fmla="*/ 2147483646 h 9"/>
                  <a:gd name="T12" fmla="*/ 2147483646 w 16"/>
                  <a:gd name="T13" fmla="*/ 2147483646 h 9"/>
                  <a:gd name="T14" fmla="*/ 2147483646 w 16"/>
                  <a:gd name="T15" fmla="*/ 2147483646 h 9"/>
                  <a:gd name="T16" fmla="*/ 2147483646 w 16"/>
                  <a:gd name="T17" fmla="*/ 2147483646 h 9"/>
                  <a:gd name="T18" fmla="*/ 2147483646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2147483646 h 9"/>
                  <a:gd name="T24" fmla="*/ 2147483646 w 16"/>
                  <a:gd name="T25" fmla="*/ 2147483646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9"/>
                  <a:gd name="T56" fmla="*/ 16 w 16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9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9" name="Freeform 101"/>
              <p:cNvSpPr>
                <a:spLocks/>
              </p:cNvSpPr>
              <p:nvPr/>
            </p:nvSpPr>
            <p:spPr bwMode="auto">
              <a:xfrm>
                <a:off x="1793875" y="4554538"/>
                <a:ext cx="11112" cy="12700"/>
              </a:xfrm>
              <a:custGeom>
                <a:avLst/>
                <a:gdLst>
                  <a:gd name="T0" fmla="*/ 2147483646 w 7"/>
                  <a:gd name="T1" fmla="*/ 0 h 8"/>
                  <a:gd name="T2" fmla="*/ 2147483646 w 7"/>
                  <a:gd name="T3" fmla="*/ 0 h 8"/>
                  <a:gd name="T4" fmla="*/ 2147483646 w 7"/>
                  <a:gd name="T5" fmla="*/ 2147483646 h 8"/>
                  <a:gd name="T6" fmla="*/ 0 w 7"/>
                  <a:gd name="T7" fmla="*/ 2147483646 h 8"/>
                  <a:gd name="T8" fmla="*/ 0 w 7"/>
                  <a:gd name="T9" fmla="*/ 2147483646 h 8"/>
                  <a:gd name="T10" fmla="*/ 0 w 7"/>
                  <a:gd name="T11" fmla="*/ 2147483646 h 8"/>
                  <a:gd name="T12" fmla="*/ 0 w 7"/>
                  <a:gd name="T13" fmla="*/ 2147483646 h 8"/>
                  <a:gd name="T14" fmla="*/ 0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2147483646 w 7"/>
                  <a:gd name="T21" fmla="*/ 0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0 h 8"/>
                  <a:gd name="T28" fmla="*/ 2147483646 w 7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8"/>
                  <a:gd name="T47" fmla="*/ 7 w 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8">
                    <a:moveTo>
                      <a:pt x="7" y="0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0" name="Freeform 102"/>
              <p:cNvSpPr>
                <a:spLocks/>
              </p:cNvSpPr>
              <p:nvPr/>
            </p:nvSpPr>
            <p:spPr bwMode="auto">
              <a:xfrm>
                <a:off x="1804988" y="4554538"/>
                <a:ext cx="25400" cy="12700"/>
              </a:xfrm>
              <a:custGeom>
                <a:avLst/>
                <a:gdLst>
                  <a:gd name="T0" fmla="*/ 0 w 16"/>
                  <a:gd name="T1" fmla="*/ 2147483646 h 8"/>
                  <a:gd name="T2" fmla="*/ 0 w 16"/>
                  <a:gd name="T3" fmla="*/ 2147483646 h 8"/>
                  <a:gd name="T4" fmla="*/ 2147483646 w 16"/>
                  <a:gd name="T5" fmla="*/ 2147483646 h 8"/>
                  <a:gd name="T6" fmla="*/ 2147483646 w 16"/>
                  <a:gd name="T7" fmla="*/ 2147483646 h 8"/>
                  <a:gd name="T8" fmla="*/ 2147483646 w 16"/>
                  <a:gd name="T9" fmla="*/ 2147483646 h 8"/>
                  <a:gd name="T10" fmla="*/ 2147483646 w 16"/>
                  <a:gd name="T11" fmla="*/ 2147483646 h 8"/>
                  <a:gd name="T12" fmla="*/ 2147483646 w 16"/>
                  <a:gd name="T13" fmla="*/ 2147483646 h 8"/>
                  <a:gd name="T14" fmla="*/ 2147483646 w 16"/>
                  <a:gd name="T15" fmla="*/ 2147483646 h 8"/>
                  <a:gd name="T16" fmla="*/ 2147483646 w 16"/>
                  <a:gd name="T17" fmla="*/ 2147483646 h 8"/>
                  <a:gd name="T18" fmla="*/ 2147483646 w 16"/>
                  <a:gd name="T19" fmla="*/ 2147483646 h 8"/>
                  <a:gd name="T20" fmla="*/ 2147483646 w 16"/>
                  <a:gd name="T21" fmla="*/ 2147483646 h 8"/>
                  <a:gd name="T22" fmla="*/ 2147483646 w 16"/>
                  <a:gd name="T23" fmla="*/ 2147483646 h 8"/>
                  <a:gd name="T24" fmla="*/ 2147483646 w 16"/>
                  <a:gd name="T25" fmla="*/ 0 h 8"/>
                  <a:gd name="T26" fmla="*/ 0 w 16"/>
                  <a:gd name="T27" fmla="*/ 0 h 8"/>
                  <a:gd name="T28" fmla="*/ 0 w 16"/>
                  <a:gd name="T29" fmla="*/ 0 h 8"/>
                  <a:gd name="T30" fmla="*/ 0 w 16"/>
                  <a:gd name="T31" fmla="*/ 0 h 8"/>
                  <a:gd name="T32" fmla="*/ 0 w 16"/>
                  <a:gd name="T33" fmla="*/ 2147483646 h 8"/>
                  <a:gd name="T34" fmla="*/ 0 w 16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8"/>
                  <a:gd name="T56" fmla="*/ 16 w 16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8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1" name="Freeform 103"/>
              <p:cNvSpPr>
                <a:spLocks/>
              </p:cNvSpPr>
              <p:nvPr/>
            </p:nvSpPr>
            <p:spPr bwMode="auto">
              <a:xfrm>
                <a:off x="1825625" y="4548188"/>
                <a:ext cx="15875" cy="14288"/>
              </a:xfrm>
              <a:custGeom>
                <a:avLst/>
                <a:gdLst>
                  <a:gd name="T0" fmla="*/ 2147483646 w 10"/>
                  <a:gd name="T1" fmla="*/ 0 h 9"/>
                  <a:gd name="T2" fmla="*/ 2147483646 w 10"/>
                  <a:gd name="T3" fmla="*/ 0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0 w 10"/>
                  <a:gd name="T11" fmla="*/ 2147483646 h 9"/>
                  <a:gd name="T12" fmla="*/ 0 w 10"/>
                  <a:gd name="T13" fmla="*/ 2147483646 h 9"/>
                  <a:gd name="T14" fmla="*/ 0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2147483646 w 10"/>
                  <a:gd name="T25" fmla="*/ 2147483646 h 9"/>
                  <a:gd name="T26" fmla="*/ 2147483646 w 10"/>
                  <a:gd name="T27" fmla="*/ 2147483646 h 9"/>
                  <a:gd name="T28" fmla="*/ 2147483646 w 10"/>
                  <a:gd name="T29" fmla="*/ 2147483646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9"/>
                  <a:gd name="T59" fmla="*/ 10 w 10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9">
                    <a:moveTo>
                      <a:pt x="10" y="0"/>
                    </a:moveTo>
                    <a:lnTo>
                      <a:pt x="10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2" name="Freeform 104"/>
              <p:cNvSpPr>
                <a:spLocks/>
              </p:cNvSpPr>
              <p:nvPr/>
            </p:nvSpPr>
            <p:spPr bwMode="auto">
              <a:xfrm>
                <a:off x="1836738" y="4551363"/>
                <a:ext cx="28575" cy="12700"/>
              </a:xfrm>
              <a:custGeom>
                <a:avLst/>
                <a:gdLst>
                  <a:gd name="T0" fmla="*/ 0 w 18"/>
                  <a:gd name="T1" fmla="*/ 2147483646 h 8"/>
                  <a:gd name="T2" fmla="*/ 0 w 18"/>
                  <a:gd name="T3" fmla="*/ 2147483646 h 8"/>
                  <a:gd name="T4" fmla="*/ 2147483646 w 18"/>
                  <a:gd name="T5" fmla="*/ 2147483646 h 8"/>
                  <a:gd name="T6" fmla="*/ 2147483646 w 18"/>
                  <a:gd name="T7" fmla="*/ 2147483646 h 8"/>
                  <a:gd name="T8" fmla="*/ 2147483646 w 18"/>
                  <a:gd name="T9" fmla="*/ 2147483646 h 8"/>
                  <a:gd name="T10" fmla="*/ 2147483646 w 18"/>
                  <a:gd name="T11" fmla="*/ 2147483646 h 8"/>
                  <a:gd name="T12" fmla="*/ 2147483646 w 18"/>
                  <a:gd name="T13" fmla="*/ 2147483646 h 8"/>
                  <a:gd name="T14" fmla="*/ 2147483646 w 18"/>
                  <a:gd name="T15" fmla="*/ 2147483646 h 8"/>
                  <a:gd name="T16" fmla="*/ 2147483646 w 18"/>
                  <a:gd name="T17" fmla="*/ 2147483646 h 8"/>
                  <a:gd name="T18" fmla="*/ 2147483646 w 18"/>
                  <a:gd name="T19" fmla="*/ 2147483646 h 8"/>
                  <a:gd name="T20" fmla="*/ 2147483646 w 18"/>
                  <a:gd name="T21" fmla="*/ 2147483646 h 8"/>
                  <a:gd name="T22" fmla="*/ 0 w 18"/>
                  <a:gd name="T23" fmla="*/ 0 h 8"/>
                  <a:gd name="T24" fmla="*/ 0 w 18"/>
                  <a:gd name="T25" fmla="*/ 0 h 8"/>
                  <a:gd name="T26" fmla="*/ 0 w 18"/>
                  <a:gd name="T27" fmla="*/ 2147483646 h 8"/>
                  <a:gd name="T28" fmla="*/ 0 w 18"/>
                  <a:gd name="T29" fmla="*/ 2147483646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8"/>
                  <a:gd name="T47" fmla="*/ 18 w 18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2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3" name="Freeform 105"/>
              <p:cNvSpPr>
                <a:spLocks/>
              </p:cNvSpPr>
              <p:nvPr/>
            </p:nvSpPr>
            <p:spPr bwMode="auto">
              <a:xfrm>
                <a:off x="1862138" y="4543425"/>
                <a:ext cx="11112" cy="15875"/>
              </a:xfrm>
              <a:custGeom>
                <a:avLst/>
                <a:gdLst>
                  <a:gd name="T0" fmla="*/ 2147483646 w 7"/>
                  <a:gd name="T1" fmla="*/ 2147483646 h 10"/>
                  <a:gd name="T2" fmla="*/ 2147483646 w 7"/>
                  <a:gd name="T3" fmla="*/ 2147483646 h 10"/>
                  <a:gd name="T4" fmla="*/ 2147483646 w 7"/>
                  <a:gd name="T5" fmla="*/ 2147483646 h 10"/>
                  <a:gd name="T6" fmla="*/ 2147483646 w 7"/>
                  <a:gd name="T7" fmla="*/ 2147483646 h 10"/>
                  <a:gd name="T8" fmla="*/ 2147483646 w 7"/>
                  <a:gd name="T9" fmla="*/ 2147483646 h 10"/>
                  <a:gd name="T10" fmla="*/ 2147483646 w 7"/>
                  <a:gd name="T11" fmla="*/ 0 h 10"/>
                  <a:gd name="T12" fmla="*/ 2147483646 w 7"/>
                  <a:gd name="T13" fmla="*/ 0 h 10"/>
                  <a:gd name="T14" fmla="*/ 2147483646 w 7"/>
                  <a:gd name="T15" fmla="*/ 2147483646 h 10"/>
                  <a:gd name="T16" fmla="*/ 2147483646 w 7"/>
                  <a:gd name="T17" fmla="*/ 2147483646 h 10"/>
                  <a:gd name="T18" fmla="*/ 2147483646 w 7"/>
                  <a:gd name="T19" fmla="*/ 2147483646 h 10"/>
                  <a:gd name="T20" fmla="*/ 2147483646 w 7"/>
                  <a:gd name="T21" fmla="*/ 2147483646 h 10"/>
                  <a:gd name="T22" fmla="*/ 0 w 7"/>
                  <a:gd name="T23" fmla="*/ 2147483646 h 10"/>
                  <a:gd name="T24" fmla="*/ 0 w 7"/>
                  <a:gd name="T25" fmla="*/ 2147483646 h 10"/>
                  <a:gd name="T26" fmla="*/ 2147483646 w 7"/>
                  <a:gd name="T27" fmla="*/ 2147483646 h 10"/>
                  <a:gd name="T28" fmla="*/ 2147483646 w 7"/>
                  <a:gd name="T29" fmla="*/ 2147483646 h 10"/>
                  <a:gd name="T30" fmla="*/ 2147483646 w 7"/>
                  <a:gd name="T31" fmla="*/ 2147483646 h 10"/>
                  <a:gd name="T32" fmla="*/ 2147483646 w 7"/>
                  <a:gd name="T33" fmla="*/ 2147483646 h 10"/>
                  <a:gd name="T34" fmla="*/ 2147483646 w 7"/>
                  <a:gd name="T35" fmla="*/ 2147483646 h 10"/>
                  <a:gd name="T36" fmla="*/ 2147483646 w 7"/>
                  <a:gd name="T37" fmla="*/ 2147483646 h 10"/>
                  <a:gd name="T38" fmla="*/ 2147483646 w 7"/>
                  <a:gd name="T39" fmla="*/ 2147483646 h 10"/>
                  <a:gd name="T40" fmla="*/ 2147483646 w 7"/>
                  <a:gd name="T41" fmla="*/ 2147483646 h 10"/>
                  <a:gd name="T42" fmla="*/ 2147483646 w 7"/>
                  <a:gd name="T43" fmla="*/ 2147483646 h 10"/>
                  <a:gd name="T44" fmla="*/ 2147483646 w 7"/>
                  <a:gd name="T45" fmla="*/ 2147483646 h 10"/>
                  <a:gd name="T46" fmla="*/ 2147483646 w 7"/>
                  <a:gd name="T47" fmla="*/ 2147483646 h 10"/>
                  <a:gd name="T48" fmla="*/ 2147483646 w 7"/>
                  <a:gd name="T49" fmla="*/ 2147483646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10"/>
                  <a:gd name="T77" fmla="*/ 7 w 7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10">
                    <a:moveTo>
                      <a:pt x="7" y="2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4" name="Freeform 106"/>
              <p:cNvSpPr>
                <a:spLocks/>
              </p:cNvSpPr>
              <p:nvPr/>
            </p:nvSpPr>
            <p:spPr bwMode="auto">
              <a:xfrm>
                <a:off x="1873250" y="4543425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2147483646 h 9"/>
                  <a:gd name="T16" fmla="*/ 2147483646 w 18"/>
                  <a:gd name="T17" fmla="*/ 2147483646 h 9"/>
                  <a:gd name="T18" fmla="*/ 2147483646 w 18"/>
                  <a:gd name="T19" fmla="*/ 2147483646 h 9"/>
                  <a:gd name="T20" fmla="*/ 2147483646 w 18"/>
                  <a:gd name="T21" fmla="*/ 2147483646 h 9"/>
                  <a:gd name="T22" fmla="*/ 2147483646 w 18"/>
                  <a:gd name="T23" fmla="*/ 2147483646 h 9"/>
                  <a:gd name="T24" fmla="*/ 2147483646 w 18"/>
                  <a:gd name="T25" fmla="*/ 2147483646 h 9"/>
                  <a:gd name="T26" fmla="*/ 2147483646 w 18"/>
                  <a:gd name="T27" fmla="*/ 2147483646 h 9"/>
                  <a:gd name="T28" fmla="*/ 0 w 18"/>
                  <a:gd name="T29" fmla="*/ 0 h 9"/>
                  <a:gd name="T30" fmla="*/ 0 w 18"/>
                  <a:gd name="T31" fmla="*/ 0 h 9"/>
                  <a:gd name="T32" fmla="*/ 0 w 18"/>
                  <a:gd name="T33" fmla="*/ 2147483646 h 9"/>
                  <a:gd name="T34" fmla="*/ 0 w 18"/>
                  <a:gd name="T35" fmla="*/ 2147483646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9"/>
                  <a:gd name="T56" fmla="*/ 18 w 1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7" y="6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5" name="Freeform 107"/>
              <p:cNvSpPr>
                <a:spLocks/>
              </p:cNvSpPr>
              <p:nvPr/>
            </p:nvSpPr>
            <p:spPr bwMode="auto">
              <a:xfrm>
                <a:off x="1895475" y="4538663"/>
                <a:ext cx="17462" cy="19050"/>
              </a:xfrm>
              <a:custGeom>
                <a:avLst/>
                <a:gdLst>
                  <a:gd name="T0" fmla="*/ 2147483646 w 11"/>
                  <a:gd name="T1" fmla="*/ 2147483646 h 12"/>
                  <a:gd name="T2" fmla="*/ 2147483646 w 11"/>
                  <a:gd name="T3" fmla="*/ 2147483646 h 12"/>
                  <a:gd name="T4" fmla="*/ 2147483646 w 11"/>
                  <a:gd name="T5" fmla="*/ 2147483646 h 12"/>
                  <a:gd name="T6" fmla="*/ 2147483646 w 11"/>
                  <a:gd name="T7" fmla="*/ 2147483646 h 12"/>
                  <a:gd name="T8" fmla="*/ 2147483646 w 11"/>
                  <a:gd name="T9" fmla="*/ 0 h 12"/>
                  <a:gd name="T10" fmla="*/ 2147483646 w 11"/>
                  <a:gd name="T11" fmla="*/ 0 h 12"/>
                  <a:gd name="T12" fmla="*/ 2147483646 w 11"/>
                  <a:gd name="T13" fmla="*/ 0 h 12"/>
                  <a:gd name="T14" fmla="*/ 2147483646 w 11"/>
                  <a:gd name="T15" fmla="*/ 2147483646 h 12"/>
                  <a:gd name="T16" fmla="*/ 2147483646 w 11"/>
                  <a:gd name="T17" fmla="*/ 2147483646 h 12"/>
                  <a:gd name="T18" fmla="*/ 0 w 11"/>
                  <a:gd name="T19" fmla="*/ 2147483646 h 12"/>
                  <a:gd name="T20" fmla="*/ 0 w 11"/>
                  <a:gd name="T21" fmla="*/ 2147483646 h 12"/>
                  <a:gd name="T22" fmla="*/ 0 w 11"/>
                  <a:gd name="T23" fmla="*/ 2147483646 h 12"/>
                  <a:gd name="T24" fmla="*/ 2147483646 w 11"/>
                  <a:gd name="T25" fmla="*/ 2147483646 h 12"/>
                  <a:gd name="T26" fmla="*/ 2147483646 w 11"/>
                  <a:gd name="T27" fmla="*/ 2147483646 h 12"/>
                  <a:gd name="T28" fmla="*/ 2147483646 w 11"/>
                  <a:gd name="T29" fmla="*/ 2147483646 h 12"/>
                  <a:gd name="T30" fmla="*/ 2147483646 w 11"/>
                  <a:gd name="T31" fmla="*/ 2147483646 h 12"/>
                  <a:gd name="T32" fmla="*/ 2147483646 w 11"/>
                  <a:gd name="T33" fmla="*/ 2147483646 h 12"/>
                  <a:gd name="T34" fmla="*/ 2147483646 w 11"/>
                  <a:gd name="T35" fmla="*/ 2147483646 h 12"/>
                  <a:gd name="T36" fmla="*/ 2147483646 w 11"/>
                  <a:gd name="T37" fmla="*/ 2147483646 h 12"/>
                  <a:gd name="T38" fmla="*/ 2147483646 w 11"/>
                  <a:gd name="T39" fmla="*/ 2147483646 h 12"/>
                  <a:gd name="T40" fmla="*/ 2147483646 w 11"/>
                  <a:gd name="T41" fmla="*/ 2147483646 h 12"/>
                  <a:gd name="T42" fmla="*/ 2147483646 w 11"/>
                  <a:gd name="T43" fmla="*/ 2147483646 h 12"/>
                  <a:gd name="T44" fmla="*/ 2147483646 w 11"/>
                  <a:gd name="T45" fmla="*/ 2147483646 h 12"/>
                  <a:gd name="T46" fmla="*/ 2147483646 w 11"/>
                  <a:gd name="T47" fmla="*/ 2147483646 h 12"/>
                  <a:gd name="T48" fmla="*/ 2147483646 w 11"/>
                  <a:gd name="T49" fmla="*/ 2147483646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2"/>
                  <a:gd name="T77" fmla="*/ 11 w 11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2">
                    <a:moveTo>
                      <a:pt x="11" y="3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6" name="Freeform 108"/>
              <p:cNvSpPr>
                <a:spLocks/>
              </p:cNvSpPr>
              <p:nvPr/>
            </p:nvSpPr>
            <p:spPr bwMode="auto">
              <a:xfrm>
                <a:off x="1905000" y="4541838"/>
                <a:ext cx="30162" cy="12700"/>
              </a:xfrm>
              <a:custGeom>
                <a:avLst/>
                <a:gdLst>
                  <a:gd name="T0" fmla="*/ 0 w 19"/>
                  <a:gd name="T1" fmla="*/ 2147483646 h 8"/>
                  <a:gd name="T2" fmla="*/ 0 w 19"/>
                  <a:gd name="T3" fmla="*/ 2147483646 h 8"/>
                  <a:gd name="T4" fmla="*/ 2147483646 w 19"/>
                  <a:gd name="T5" fmla="*/ 2147483646 h 8"/>
                  <a:gd name="T6" fmla="*/ 2147483646 w 19"/>
                  <a:gd name="T7" fmla="*/ 2147483646 h 8"/>
                  <a:gd name="T8" fmla="*/ 2147483646 w 19"/>
                  <a:gd name="T9" fmla="*/ 2147483646 h 8"/>
                  <a:gd name="T10" fmla="*/ 2147483646 w 19"/>
                  <a:gd name="T11" fmla="*/ 2147483646 h 8"/>
                  <a:gd name="T12" fmla="*/ 2147483646 w 19"/>
                  <a:gd name="T13" fmla="*/ 2147483646 h 8"/>
                  <a:gd name="T14" fmla="*/ 2147483646 w 19"/>
                  <a:gd name="T15" fmla="*/ 2147483646 h 8"/>
                  <a:gd name="T16" fmla="*/ 2147483646 w 19"/>
                  <a:gd name="T17" fmla="*/ 2147483646 h 8"/>
                  <a:gd name="T18" fmla="*/ 2147483646 w 19"/>
                  <a:gd name="T19" fmla="*/ 2147483646 h 8"/>
                  <a:gd name="T20" fmla="*/ 2147483646 w 19"/>
                  <a:gd name="T21" fmla="*/ 2147483646 h 8"/>
                  <a:gd name="T22" fmla="*/ 2147483646 w 19"/>
                  <a:gd name="T23" fmla="*/ 2147483646 h 8"/>
                  <a:gd name="T24" fmla="*/ 2147483646 w 19"/>
                  <a:gd name="T25" fmla="*/ 2147483646 h 8"/>
                  <a:gd name="T26" fmla="*/ 2147483646 w 19"/>
                  <a:gd name="T27" fmla="*/ 0 h 8"/>
                  <a:gd name="T28" fmla="*/ 2147483646 w 19"/>
                  <a:gd name="T29" fmla="*/ 0 h 8"/>
                  <a:gd name="T30" fmla="*/ 0 w 19"/>
                  <a:gd name="T31" fmla="*/ 2147483646 h 8"/>
                  <a:gd name="T32" fmla="*/ 0 w 19"/>
                  <a:gd name="T33" fmla="*/ 2147483646 h 8"/>
                  <a:gd name="T34" fmla="*/ 0 w 19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8"/>
                  <a:gd name="T56" fmla="*/ 19 w 19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7" name="Freeform 109"/>
              <p:cNvSpPr>
                <a:spLocks/>
              </p:cNvSpPr>
              <p:nvPr/>
            </p:nvSpPr>
            <p:spPr bwMode="auto">
              <a:xfrm>
                <a:off x="1938338" y="4535488"/>
                <a:ext cx="6350" cy="12700"/>
              </a:xfrm>
              <a:custGeom>
                <a:avLst/>
                <a:gdLst>
                  <a:gd name="T0" fmla="*/ 2147483646 w 4"/>
                  <a:gd name="T1" fmla="*/ 0 h 8"/>
                  <a:gd name="T2" fmla="*/ 2147483646 w 4"/>
                  <a:gd name="T3" fmla="*/ 0 h 8"/>
                  <a:gd name="T4" fmla="*/ 2147483646 w 4"/>
                  <a:gd name="T5" fmla="*/ 2147483646 h 8"/>
                  <a:gd name="T6" fmla="*/ 2147483646 w 4"/>
                  <a:gd name="T7" fmla="*/ 2147483646 h 8"/>
                  <a:gd name="T8" fmla="*/ 0 w 4"/>
                  <a:gd name="T9" fmla="*/ 2147483646 h 8"/>
                  <a:gd name="T10" fmla="*/ 0 w 4"/>
                  <a:gd name="T11" fmla="*/ 2147483646 h 8"/>
                  <a:gd name="T12" fmla="*/ 0 w 4"/>
                  <a:gd name="T13" fmla="*/ 2147483646 h 8"/>
                  <a:gd name="T14" fmla="*/ 2147483646 w 4"/>
                  <a:gd name="T15" fmla="*/ 2147483646 h 8"/>
                  <a:gd name="T16" fmla="*/ 2147483646 w 4"/>
                  <a:gd name="T17" fmla="*/ 2147483646 h 8"/>
                  <a:gd name="T18" fmla="*/ 2147483646 w 4"/>
                  <a:gd name="T19" fmla="*/ 2147483646 h 8"/>
                  <a:gd name="T20" fmla="*/ 2147483646 w 4"/>
                  <a:gd name="T21" fmla="*/ 2147483646 h 8"/>
                  <a:gd name="T22" fmla="*/ 2147483646 w 4"/>
                  <a:gd name="T23" fmla="*/ 0 h 8"/>
                  <a:gd name="T24" fmla="*/ 2147483646 w 4"/>
                  <a:gd name="T25" fmla="*/ 0 h 8"/>
                  <a:gd name="T26" fmla="*/ 2147483646 w 4"/>
                  <a:gd name="T27" fmla="*/ 0 h 8"/>
                  <a:gd name="T28" fmla="*/ 2147483646 w 4"/>
                  <a:gd name="T29" fmla="*/ 0 h 8"/>
                  <a:gd name="T30" fmla="*/ 2147483646 w 4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8"/>
                  <a:gd name="T50" fmla="*/ 4 w 4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8" name="Freeform 110"/>
              <p:cNvSpPr>
                <a:spLocks/>
              </p:cNvSpPr>
              <p:nvPr/>
            </p:nvSpPr>
            <p:spPr bwMode="auto">
              <a:xfrm>
                <a:off x="1938338" y="4533900"/>
                <a:ext cx="31750" cy="12700"/>
              </a:xfrm>
              <a:custGeom>
                <a:avLst/>
                <a:gdLst>
                  <a:gd name="T0" fmla="*/ 2147483646 w 20"/>
                  <a:gd name="T1" fmla="*/ 0 h 8"/>
                  <a:gd name="T2" fmla="*/ 2147483646 w 20"/>
                  <a:gd name="T3" fmla="*/ 0 h 8"/>
                  <a:gd name="T4" fmla="*/ 2147483646 w 20"/>
                  <a:gd name="T5" fmla="*/ 0 h 8"/>
                  <a:gd name="T6" fmla="*/ 2147483646 w 20"/>
                  <a:gd name="T7" fmla="*/ 0 h 8"/>
                  <a:gd name="T8" fmla="*/ 0 w 20"/>
                  <a:gd name="T9" fmla="*/ 0 h 8"/>
                  <a:gd name="T10" fmla="*/ 0 w 20"/>
                  <a:gd name="T11" fmla="*/ 0 h 8"/>
                  <a:gd name="T12" fmla="*/ 0 w 20"/>
                  <a:gd name="T13" fmla="*/ 0 h 8"/>
                  <a:gd name="T14" fmla="*/ 2147483646 w 20"/>
                  <a:gd name="T15" fmla="*/ 2147483646 h 8"/>
                  <a:gd name="T16" fmla="*/ 2147483646 w 20"/>
                  <a:gd name="T17" fmla="*/ 2147483646 h 8"/>
                  <a:gd name="T18" fmla="*/ 2147483646 w 20"/>
                  <a:gd name="T19" fmla="*/ 2147483646 h 8"/>
                  <a:gd name="T20" fmla="*/ 2147483646 w 20"/>
                  <a:gd name="T21" fmla="*/ 2147483646 h 8"/>
                  <a:gd name="T22" fmla="*/ 2147483646 w 20"/>
                  <a:gd name="T23" fmla="*/ 2147483646 h 8"/>
                  <a:gd name="T24" fmla="*/ 2147483646 w 20"/>
                  <a:gd name="T25" fmla="*/ 2147483646 h 8"/>
                  <a:gd name="T26" fmla="*/ 2147483646 w 20"/>
                  <a:gd name="T27" fmla="*/ 2147483646 h 8"/>
                  <a:gd name="T28" fmla="*/ 2147483646 w 20"/>
                  <a:gd name="T29" fmla="*/ 2147483646 h 8"/>
                  <a:gd name="T30" fmla="*/ 2147483646 w 20"/>
                  <a:gd name="T31" fmla="*/ 2147483646 h 8"/>
                  <a:gd name="T32" fmla="*/ 2147483646 w 20"/>
                  <a:gd name="T33" fmla="*/ 2147483646 h 8"/>
                  <a:gd name="T34" fmla="*/ 2147483646 w 20"/>
                  <a:gd name="T35" fmla="*/ 2147483646 h 8"/>
                  <a:gd name="T36" fmla="*/ 2147483646 w 20"/>
                  <a:gd name="T37" fmla="*/ 0 h 8"/>
                  <a:gd name="T38" fmla="*/ 2147483646 w 20"/>
                  <a:gd name="T39" fmla="*/ 0 h 8"/>
                  <a:gd name="T40" fmla="*/ 2147483646 w 20"/>
                  <a:gd name="T41" fmla="*/ 2147483646 h 8"/>
                  <a:gd name="T42" fmla="*/ 2147483646 w 20"/>
                  <a:gd name="T43" fmla="*/ 2147483646 h 8"/>
                  <a:gd name="T44" fmla="*/ 2147483646 w 20"/>
                  <a:gd name="T45" fmla="*/ 0 h 8"/>
                  <a:gd name="T46" fmla="*/ 2147483646 w 20"/>
                  <a:gd name="T47" fmla="*/ 0 h 8"/>
                  <a:gd name="T48" fmla="*/ 2147483646 w 20"/>
                  <a:gd name="T49" fmla="*/ 0 h 8"/>
                  <a:gd name="T50" fmla="*/ 2147483646 w 20"/>
                  <a:gd name="T51" fmla="*/ 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8"/>
                  <a:gd name="T80" fmla="*/ 20 w 20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18" y="8"/>
                    </a:lnTo>
                    <a:lnTo>
                      <a:pt x="20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09" name="Freeform 111"/>
              <p:cNvSpPr>
                <a:spLocks/>
              </p:cNvSpPr>
              <p:nvPr/>
            </p:nvSpPr>
            <p:spPr bwMode="auto">
              <a:xfrm>
                <a:off x="1973263" y="4525963"/>
                <a:ext cx="7937" cy="17463"/>
              </a:xfrm>
              <a:custGeom>
                <a:avLst/>
                <a:gdLst>
                  <a:gd name="T0" fmla="*/ 2147483646 w 5"/>
                  <a:gd name="T1" fmla="*/ 0 h 11"/>
                  <a:gd name="T2" fmla="*/ 2147483646 w 5"/>
                  <a:gd name="T3" fmla="*/ 0 h 11"/>
                  <a:gd name="T4" fmla="*/ 0 w 5"/>
                  <a:gd name="T5" fmla="*/ 2147483646 h 11"/>
                  <a:gd name="T6" fmla="*/ 0 w 5"/>
                  <a:gd name="T7" fmla="*/ 2147483646 h 11"/>
                  <a:gd name="T8" fmla="*/ 0 w 5"/>
                  <a:gd name="T9" fmla="*/ 2147483646 h 11"/>
                  <a:gd name="T10" fmla="*/ 0 w 5"/>
                  <a:gd name="T11" fmla="*/ 2147483646 h 11"/>
                  <a:gd name="T12" fmla="*/ 0 w 5"/>
                  <a:gd name="T13" fmla="*/ 2147483646 h 11"/>
                  <a:gd name="T14" fmla="*/ 2147483646 w 5"/>
                  <a:gd name="T15" fmla="*/ 2147483646 h 11"/>
                  <a:gd name="T16" fmla="*/ 2147483646 w 5"/>
                  <a:gd name="T17" fmla="*/ 2147483646 h 11"/>
                  <a:gd name="T18" fmla="*/ 2147483646 w 5"/>
                  <a:gd name="T19" fmla="*/ 2147483646 h 11"/>
                  <a:gd name="T20" fmla="*/ 2147483646 w 5"/>
                  <a:gd name="T21" fmla="*/ 2147483646 h 11"/>
                  <a:gd name="T22" fmla="*/ 2147483646 w 5"/>
                  <a:gd name="T23" fmla="*/ 0 h 11"/>
                  <a:gd name="T24" fmla="*/ 2147483646 w 5"/>
                  <a:gd name="T25" fmla="*/ 0 h 11"/>
                  <a:gd name="T26" fmla="*/ 2147483646 w 5"/>
                  <a:gd name="T27" fmla="*/ 0 h 11"/>
                  <a:gd name="T28" fmla="*/ 2147483646 w 5"/>
                  <a:gd name="T29" fmla="*/ 0 h 11"/>
                  <a:gd name="T30" fmla="*/ 2147483646 w 5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1"/>
                  <a:gd name="T50" fmla="*/ 5 w 5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1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0" name="Freeform 112"/>
              <p:cNvSpPr>
                <a:spLocks/>
              </p:cNvSpPr>
              <p:nvPr/>
            </p:nvSpPr>
            <p:spPr bwMode="auto">
              <a:xfrm>
                <a:off x="1978025" y="4524375"/>
                <a:ext cx="25400" cy="11113"/>
              </a:xfrm>
              <a:custGeom>
                <a:avLst/>
                <a:gdLst>
                  <a:gd name="T0" fmla="*/ 0 w 16"/>
                  <a:gd name="T1" fmla="*/ 2147483646 h 7"/>
                  <a:gd name="T2" fmla="*/ 0 w 16"/>
                  <a:gd name="T3" fmla="*/ 2147483646 h 7"/>
                  <a:gd name="T4" fmla="*/ 2147483646 w 16"/>
                  <a:gd name="T5" fmla="*/ 2147483646 h 7"/>
                  <a:gd name="T6" fmla="*/ 2147483646 w 16"/>
                  <a:gd name="T7" fmla="*/ 2147483646 h 7"/>
                  <a:gd name="T8" fmla="*/ 2147483646 w 16"/>
                  <a:gd name="T9" fmla="*/ 2147483646 h 7"/>
                  <a:gd name="T10" fmla="*/ 2147483646 w 16"/>
                  <a:gd name="T11" fmla="*/ 2147483646 h 7"/>
                  <a:gd name="T12" fmla="*/ 2147483646 w 16"/>
                  <a:gd name="T13" fmla="*/ 2147483646 h 7"/>
                  <a:gd name="T14" fmla="*/ 2147483646 w 16"/>
                  <a:gd name="T15" fmla="*/ 2147483646 h 7"/>
                  <a:gd name="T16" fmla="*/ 2147483646 w 16"/>
                  <a:gd name="T17" fmla="*/ 2147483646 h 7"/>
                  <a:gd name="T18" fmla="*/ 2147483646 w 16"/>
                  <a:gd name="T19" fmla="*/ 2147483646 h 7"/>
                  <a:gd name="T20" fmla="*/ 2147483646 w 16"/>
                  <a:gd name="T21" fmla="*/ 2147483646 h 7"/>
                  <a:gd name="T22" fmla="*/ 2147483646 w 16"/>
                  <a:gd name="T23" fmla="*/ 2147483646 h 7"/>
                  <a:gd name="T24" fmla="*/ 2147483646 w 16"/>
                  <a:gd name="T25" fmla="*/ 2147483646 h 7"/>
                  <a:gd name="T26" fmla="*/ 2147483646 w 16"/>
                  <a:gd name="T27" fmla="*/ 2147483646 h 7"/>
                  <a:gd name="T28" fmla="*/ 2147483646 w 16"/>
                  <a:gd name="T29" fmla="*/ 0 h 7"/>
                  <a:gd name="T30" fmla="*/ 2147483646 w 16"/>
                  <a:gd name="T31" fmla="*/ 0 h 7"/>
                  <a:gd name="T32" fmla="*/ 0 w 16"/>
                  <a:gd name="T33" fmla="*/ 0 h 7"/>
                  <a:gd name="T34" fmla="*/ 0 w 16"/>
                  <a:gd name="T35" fmla="*/ 0 h 7"/>
                  <a:gd name="T36" fmla="*/ 0 w 16"/>
                  <a:gd name="T37" fmla="*/ 2147483646 h 7"/>
                  <a:gd name="T38" fmla="*/ 0 w 16"/>
                  <a:gd name="T39" fmla="*/ 2147483646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7"/>
                  <a:gd name="T62" fmla="*/ 16 w 16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7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1" name="Freeform 113"/>
              <p:cNvSpPr>
                <a:spLocks/>
              </p:cNvSpPr>
              <p:nvPr/>
            </p:nvSpPr>
            <p:spPr bwMode="auto">
              <a:xfrm>
                <a:off x="2003425" y="4516438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0 h 6"/>
                  <a:gd name="T10" fmla="*/ 2147483646 w 6"/>
                  <a:gd name="T11" fmla="*/ 0 h 6"/>
                  <a:gd name="T12" fmla="*/ 0 w 6"/>
                  <a:gd name="T13" fmla="*/ 2147483646 h 6"/>
                  <a:gd name="T14" fmla="*/ 0 w 6"/>
                  <a:gd name="T15" fmla="*/ 2147483646 h 6"/>
                  <a:gd name="T16" fmla="*/ 0 w 6"/>
                  <a:gd name="T17" fmla="*/ 2147483646 h 6"/>
                  <a:gd name="T18" fmla="*/ 0 w 6"/>
                  <a:gd name="T19" fmla="*/ 2147483646 h 6"/>
                  <a:gd name="T20" fmla="*/ 2147483646 w 6"/>
                  <a:gd name="T21" fmla="*/ 2147483646 h 6"/>
                  <a:gd name="T22" fmla="*/ 2147483646 w 6"/>
                  <a:gd name="T23" fmla="*/ 2147483646 h 6"/>
                  <a:gd name="T24" fmla="*/ 2147483646 w 6"/>
                  <a:gd name="T25" fmla="*/ 2147483646 h 6"/>
                  <a:gd name="T26" fmla="*/ 2147483646 w 6"/>
                  <a:gd name="T27" fmla="*/ 2147483646 h 6"/>
                  <a:gd name="T28" fmla="*/ 2147483646 w 6"/>
                  <a:gd name="T29" fmla="*/ 2147483646 h 6"/>
                  <a:gd name="T30" fmla="*/ 2147483646 w 6"/>
                  <a:gd name="T31" fmla="*/ 2147483646 h 6"/>
                  <a:gd name="T32" fmla="*/ 2147483646 w 6"/>
                  <a:gd name="T33" fmla="*/ 0 h 6"/>
                  <a:gd name="T34" fmla="*/ 2147483646 w 6"/>
                  <a:gd name="T35" fmla="*/ 0 h 6"/>
                  <a:gd name="T36" fmla="*/ 2147483646 w 6"/>
                  <a:gd name="T37" fmla="*/ 0 h 6"/>
                  <a:gd name="T38" fmla="*/ 2147483646 w 6"/>
                  <a:gd name="T39" fmla="*/ 0 h 6"/>
                  <a:gd name="T40" fmla="*/ 2147483646 w 6"/>
                  <a:gd name="T41" fmla="*/ 0 h 6"/>
                  <a:gd name="T42" fmla="*/ 2147483646 w 6"/>
                  <a:gd name="T43" fmla="*/ 2147483646 h 6"/>
                  <a:gd name="T44" fmla="*/ 2147483646 w 6"/>
                  <a:gd name="T45" fmla="*/ 2147483646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6"/>
                  <a:gd name="T71" fmla="*/ 6 w 6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6">
                    <a:moveTo>
                      <a:pt x="2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2" name="Freeform 114"/>
              <p:cNvSpPr>
                <a:spLocks/>
              </p:cNvSpPr>
              <p:nvPr/>
            </p:nvSpPr>
            <p:spPr bwMode="auto">
              <a:xfrm>
                <a:off x="1577975" y="4564063"/>
                <a:ext cx="25400" cy="14288"/>
              </a:xfrm>
              <a:custGeom>
                <a:avLst/>
                <a:gdLst>
                  <a:gd name="T0" fmla="*/ 2147483646 w 16"/>
                  <a:gd name="T1" fmla="*/ 0 h 9"/>
                  <a:gd name="T2" fmla="*/ 2147483646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0 w 16"/>
                  <a:gd name="T11" fmla="*/ 2147483646 h 9"/>
                  <a:gd name="T12" fmla="*/ 0 w 16"/>
                  <a:gd name="T13" fmla="*/ 2147483646 h 9"/>
                  <a:gd name="T14" fmla="*/ 0 w 16"/>
                  <a:gd name="T15" fmla="*/ 2147483646 h 9"/>
                  <a:gd name="T16" fmla="*/ 0 w 16"/>
                  <a:gd name="T17" fmla="*/ 2147483646 h 9"/>
                  <a:gd name="T18" fmla="*/ 0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0 h 9"/>
                  <a:gd name="T24" fmla="*/ 2147483646 w 16"/>
                  <a:gd name="T25" fmla="*/ 0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9"/>
                  <a:gd name="T47" fmla="*/ 16 w 1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1" y="2"/>
                    </a:lnTo>
                    <a:lnTo>
                      <a:pt x="7" y="5"/>
                    </a:lnTo>
                    <a:lnTo>
                      <a:pt x="0" y="9"/>
                    </a:lnTo>
                    <a:lnTo>
                      <a:pt x="9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3" name="Freeform 115"/>
              <p:cNvSpPr>
                <a:spLocks/>
              </p:cNvSpPr>
              <p:nvPr/>
            </p:nvSpPr>
            <p:spPr bwMode="auto">
              <a:xfrm>
                <a:off x="1555750" y="4559300"/>
                <a:ext cx="22225" cy="20638"/>
              </a:xfrm>
              <a:custGeom>
                <a:avLst/>
                <a:gdLst>
                  <a:gd name="T0" fmla="*/ 0 w 14"/>
                  <a:gd name="T1" fmla="*/ 2147483646 h 13"/>
                  <a:gd name="T2" fmla="*/ 0 w 14"/>
                  <a:gd name="T3" fmla="*/ 2147483646 h 13"/>
                  <a:gd name="T4" fmla="*/ 2147483646 w 14"/>
                  <a:gd name="T5" fmla="*/ 2147483646 h 13"/>
                  <a:gd name="T6" fmla="*/ 2147483646 w 14"/>
                  <a:gd name="T7" fmla="*/ 2147483646 h 13"/>
                  <a:gd name="T8" fmla="*/ 2147483646 w 14"/>
                  <a:gd name="T9" fmla="*/ 2147483646 h 13"/>
                  <a:gd name="T10" fmla="*/ 2147483646 w 14"/>
                  <a:gd name="T11" fmla="*/ 2147483646 h 13"/>
                  <a:gd name="T12" fmla="*/ 2147483646 w 14"/>
                  <a:gd name="T13" fmla="*/ 2147483646 h 13"/>
                  <a:gd name="T14" fmla="*/ 2147483646 w 14"/>
                  <a:gd name="T15" fmla="*/ 2147483646 h 13"/>
                  <a:gd name="T16" fmla="*/ 2147483646 w 14"/>
                  <a:gd name="T17" fmla="*/ 2147483646 h 13"/>
                  <a:gd name="T18" fmla="*/ 2147483646 w 14"/>
                  <a:gd name="T19" fmla="*/ 0 h 13"/>
                  <a:gd name="T20" fmla="*/ 2147483646 w 14"/>
                  <a:gd name="T21" fmla="*/ 0 h 13"/>
                  <a:gd name="T22" fmla="*/ 0 w 14"/>
                  <a:gd name="T23" fmla="*/ 2147483646 h 13"/>
                  <a:gd name="T24" fmla="*/ 0 w 14"/>
                  <a:gd name="T25" fmla="*/ 2147483646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3"/>
                  <a:gd name="T41" fmla="*/ 14 w 14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3">
                    <a:moveTo>
                      <a:pt x="0" y="2"/>
                    </a:moveTo>
                    <a:lnTo>
                      <a:pt x="0" y="2"/>
                    </a:lnTo>
                    <a:lnTo>
                      <a:pt x="5" y="8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4" name="Freeform 116"/>
              <p:cNvSpPr>
                <a:spLocks/>
              </p:cNvSpPr>
              <p:nvPr/>
            </p:nvSpPr>
            <p:spPr bwMode="auto">
              <a:xfrm>
                <a:off x="1506538" y="4552950"/>
                <a:ext cx="28575" cy="2222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0 h 14"/>
                  <a:gd name="T20" fmla="*/ 2147483646 w 18"/>
                  <a:gd name="T21" fmla="*/ 0 h 14"/>
                  <a:gd name="T22" fmla="*/ 0 w 18"/>
                  <a:gd name="T23" fmla="*/ 0 h 14"/>
                  <a:gd name="T24" fmla="*/ 0 w 18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4"/>
                  <a:gd name="T41" fmla="*/ 18 w 18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4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9" y="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5" name="Freeform 117"/>
              <p:cNvSpPr>
                <a:spLocks/>
              </p:cNvSpPr>
              <p:nvPr/>
            </p:nvSpPr>
            <p:spPr bwMode="auto">
              <a:xfrm>
                <a:off x="1458913" y="4554538"/>
                <a:ext cx="22225" cy="14288"/>
              </a:xfrm>
              <a:custGeom>
                <a:avLst/>
                <a:gdLst>
                  <a:gd name="T0" fmla="*/ 2147483646 w 14"/>
                  <a:gd name="T1" fmla="*/ 2147483646 h 9"/>
                  <a:gd name="T2" fmla="*/ 2147483646 w 14"/>
                  <a:gd name="T3" fmla="*/ 2147483646 h 9"/>
                  <a:gd name="T4" fmla="*/ 2147483646 w 14"/>
                  <a:gd name="T5" fmla="*/ 2147483646 h 9"/>
                  <a:gd name="T6" fmla="*/ 2147483646 w 14"/>
                  <a:gd name="T7" fmla="*/ 2147483646 h 9"/>
                  <a:gd name="T8" fmla="*/ 2147483646 w 14"/>
                  <a:gd name="T9" fmla="*/ 2147483646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2147483646 w 14"/>
                  <a:gd name="T19" fmla="*/ 2147483646 h 9"/>
                  <a:gd name="T20" fmla="*/ 2147483646 w 14"/>
                  <a:gd name="T21" fmla="*/ 2147483646 h 9"/>
                  <a:gd name="T22" fmla="*/ 2147483646 w 14"/>
                  <a:gd name="T23" fmla="*/ 2147483646 h 9"/>
                  <a:gd name="T24" fmla="*/ 2147483646 w 14"/>
                  <a:gd name="T25" fmla="*/ 2147483646 h 9"/>
                  <a:gd name="T26" fmla="*/ 2147483646 w 14"/>
                  <a:gd name="T27" fmla="*/ 2147483646 h 9"/>
                  <a:gd name="T28" fmla="*/ 2147483646 w 14"/>
                  <a:gd name="T29" fmla="*/ 2147483646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9"/>
                  <a:gd name="T47" fmla="*/ 14 w 1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9">
                    <a:moveTo>
                      <a:pt x="14" y="9"/>
                    </a:moveTo>
                    <a:lnTo>
                      <a:pt x="14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6" name="Freeform 118"/>
              <p:cNvSpPr>
                <a:spLocks/>
              </p:cNvSpPr>
              <p:nvPr/>
            </p:nvSpPr>
            <p:spPr bwMode="auto">
              <a:xfrm>
                <a:off x="1438275" y="4548188"/>
                <a:ext cx="20637" cy="19050"/>
              </a:xfrm>
              <a:custGeom>
                <a:avLst/>
                <a:gdLst>
                  <a:gd name="T0" fmla="*/ 2147483646 w 13"/>
                  <a:gd name="T1" fmla="*/ 0 h 12"/>
                  <a:gd name="T2" fmla="*/ 2147483646 w 13"/>
                  <a:gd name="T3" fmla="*/ 0 h 12"/>
                  <a:gd name="T4" fmla="*/ 2147483646 w 13"/>
                  <a:gd name="T5" fmla="*/ 2147483646 h 12"/>
                  <a:gd name="T6" fmla="*/ 0 w 13"/>
                  <a:gd name="T7" fmla="*/ 2147483646 h 12"/>
                  <a:gd name="T8" fmla="*/ 0 w 13"/>
                  <a:gd name="T9" fmla="*/ 2147483646 h 12"/>
                  <a:gd name="T10" fmla="*/ 0 w 13"/>
                  <a:gd name="T11" fmla="*/ 2147483646 h 12"/>
                  <a:gd name="T12" fmla="*/ 2147483646 w 13"/>
                  <a:gd name="T13" fmla="*/ 2147483646 h 12"/>
                  <a:gd name="T14" fmla="*/ 2147483646 w 13"/>
                  <a:gd name="T15" fmla="*/ 2147483646 h 12"/>
                  <a:gd name="T16" fmla="*/ 2147483646 w 13"/>
                  <a:gd name="T17" fmla="*/ 2147483646 h 12"/>
                  <a:gd name="T18" fmla="*/ 2147483646 w 13"/>
                  <a:gd name="T19" fmla="*/ 2147483646 h 12"/>
                  <a:gd name="T20" fmla="*/ 2147483646 w 13"/>
                  <a:gd name="T21" fmla="*/ 2147483646 h 12"/>
                  <a:gd name="T22" fmla="*/ 2147483646 w 13"/>
                  <a:gd name="T23" fmla="*/ 0 h 12"/>
                  <a:gd name="T24" fmla="*/ 2147483646 w 13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2"/>
                  <a:gd name="T41" fmla="*/ 13 w 13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2">
                    <a:moveTo>
                      <a:pt x="11" y="0"/>
                    </a:move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9" y="7"/>
                    </a:lnTo>
                    <a:lnTo>
                      <a:pt x="13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7" name="Freeform 119"/>
              <p:cNvSpPr>
                <a:spLocks/>
              </p:cNvSpPr>
              <p:nvPr/>
            </p:nvSpPr>
            <p:spPr bwMode="auto">
              <a:xfrm>
                <a:off x="1412875" y="4543425"/>
                <a:ext cx="28575" cy="23813"/>
              </a:xfrm>
              <a:custGeom>
                <a:avLst/>
                <a:gdLst>
                  <a:gd name="T0" fmla="*/ 2147483646 w 18"/>
                  <a:gd name="T1" fmla="*/ 2147483646 h 15"/>
                  <a:gd name="T2" fmla="*/ 2147483646 w 18"/>
                  <a:gd name="T3" fmla="*/ 2147483646 h 15"/>
                  <a:gd name="T4" fmla="*/ 2147483646 w 18"/>
                  <a:gd name="T5" fmla="*/ 2147483646 h 15"/>
                  <a:gd name="T6" fmla="*/ 2147483646 w 18"/>
                  <a:gd name="T7" fmla="*/ 2147483646 h 15"/>
                  <a:gd name="T8" fmla="*/ 2147483646 w 18"/>
                  <a:gd name="T9" fmla="*/ 0 h 15"/>
                  <a:gd name="T10" fmla="*/ 2147483646 w 18"/>
                  <a:gd name="T11" fmla="*/ 0 h 15"/>
                  <a:gd name="T12" fmla="*/ 2147483646 w 18"/>
                  <a:gd name="T13" fmla="*/ 0 h 15"/>
                  <a:gd name="T14" fmla="*/ 0 w 18"/>
                  <a:gd name="T15" fmla="*/ 2147483646 h 15"/>
                  <a:gd name="T16" fmla="*/ 0 w 18"/>
                  <a:gd name="T17" fmla="*/ 2147483646 h 15"/>
                  <a:gd name="T18" fmla="*/ 2147483646 w 18"/>
                  <a:gd name="T19" fmla="*/ 2147483646 h 15"/>
                  <a:gd name="T20" fmla="*/ 2147483646 w 18"/>
                  <a:gd name="T21" fmla="*/ 2147483646 h 15"/>
                  <a:gd name="T22" fmla="*/ 2147483646 w 18"/>
                  <a:gd name="T23" fmla="*/ 2147483646 h 15"/>
                  <a:gd name="T24" fmla="*/ 2147483646 w 18"/>
                  <a:gd name="T25" fmla="*/ 2147483646 h 15"/>
                  <a:gd name="T26" fmla="*/ 2147483646 w 18"/>
                  <a:gd name="T27" fmla="*/ 2147483646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5"/>
                  <a:gd name="T44" fmla="*/ 18 w 18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3" y="12"/>
                    </a:lnTo>
                    <a:lnTo>
                      <a:pt x="11" y="8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9" y="8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8" name="Freeform 120"/>
              <p:cNvSpPr>
                <a:spLocks/>
              </p:cNvSpPr>
              <p:nvPr/>
            </p:nvSpPr>
            <p:spPr bwMode="auto">
              <a:xfrm>
                <a:off x="1398588" y="4541838"/>
                <a:ext cx="14287" cy="15875"/>
              </a:xfrm>
              <a:custGeom>
                <a:avLst/>
                <a:gdLst>
                  <a:gd name="T0" fmla="*/ 2147483646 w 9"/>
                  <a:gd name="T1" fmla="*/ 0 h 10"/>
                  <a:gd name="T2" fmla="*/ 2147483646 w 9"/>
                  <a:gd name="T3" fmla="*/ 0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0 w 9"/>
                  <a:gd name="T9" fmla="*/ 2147483646 h 10"/>
                  <a:gd name="T10" fmla="*/ 0 w 9"/>
                  <a:gd name="T11" fmla="*/ 2147483646 h 10"/>
                  <a:gd name="T12" fmla="*/ 0 w 9"/>
                  <a:gd name="T13" fmla="*/ 2147483646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2147483646 w 9"/>
                  <a:gd name="T21" fmla="*/ 2147483646 h 10"/>
                  <a:gd name="T22" fmla="*/ 2147483646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0 h 10"/>
                  <a:gd name="T28" fmla="*/ 2147483646 w 9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0"/>
                  <a:gd name="T47" fmla="*/ 9 w 9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0">
                    <a:moveTo>
                      <a:pt x="9" y="0"/>
                    </a:moveTo>
                    <a:lnTo>
                      <a:pt x="9" y="0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19" name="Freeform 121"/>
              <p:cNvSpPr>
                <a:spLocks/>
              </p:cNvSpPr>
              <p:nvPr/>
            </p:nvSpPr>
            <p:spPr bwMode="auto">
              <a:xfrm>
                <a:off x="1376363" y="4537075"/>
                <a:ext cx="25400" cy="2222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2147483646 w 16"/>
                  <a:gd name="T5" fmla="*/ 2147483646 h 14"/>
                  <a:gd name="T6" fmla="*/ 2147483646 w 16"/>
                  <a:gd name="T7" fmla="*/ 2147483646 h 14"/>
                  <a:gd name="T8" fmla="*/ 2147483646 w 16"/>
                  <a:gd name="T9" fmla="*/ 2147483646 h 14"/>
                  <a:gd name="T10" fmla="*/ 2147483646 w 16"/>
                  <a:gd name="T11" fmla="*/ 2147483646 h 14"/>
                  <a:gd name="T12" fmla="*/ 2147483646 w 16"/>
                  <a:gd name="T13" fmla="*/ 2147483646 h 14"/>
                  <a:gd name="T14" fmla="*/ 2147483646 w 16"/>
                  <a:gd name="T15" fmla="*/ 2147483646 h 14"/>
                  <a:gd name="T16" fmla="*/ 2147483646 w 16"/>
                  <a:gd name="T17" fmla="*/ 2147483646 h 14"/>
                  <a:gd name="T18" fmla="*/ 0 w 16"/>
                  <a:gd name="T19" fmla="*/ 0 h 14"/>
                  <a:gd name="T20" fmla="*/ 0 w 16"/>
                  <a:gd name="T21" fmla="*/ 0 h 14"/>
                  <a:gd name="T22" fmla="*/ 0 w 16"/>
                  <a:gd name="T23" fmla="*/ 0 h 14"/>
                  <a:gd name="T24" fmla="*/ 0 w 16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4"/>
                  <a:gd name="T41" fmla="*/ 16 w 1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20" name="Freeform 122"/>
              <p:cNvSpPr>
                <a:spLocks/>
              </p:cNvSpPr>
              <p:nvPr/>
            </p:nvSpPr>
            <p:spPr bwMode="auto">
              <a:xfrm>
                <a:off x="1365250" y="4537075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0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2147483646 h 10"/>
                  <a:gd name="T34" fmla="*/ 2147483646 w 9"/>
                  <a:gd name="T35" fmla="*/ 2147483646 h 10"/>
                  <a:gd name="T36" fmla="*/ 2147483646 w 9"/>
                  <a:gd name="T37" fmla="*/ 2147483646 h 10"/>
                  <a:gd name="T38" fmla="*/ 2147483646 w 9"/>
                  <a:gd name="T39" fmla="*/ 2147483646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7" y="5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21" name="Freeform 123"/>
              <p:cNvSpPr>
                <a:spLocks/>
              </p:cNvSpPr>
              <p:nvPr/>
            </p:nvSpPr>
            <p:spPr bwMode="auto">
              <a:xfrm>
                <a:off x="1214438" y="4392613"/>
                <a:ext cx="133350" cy="79375"/>
              </a:xfrm>
              <a:custGeom>
                <a:avLst/>
                <a:gdLst>
                  <a:gd name="T0" fmla="*/ 0 w 84"/>
                  <a:gd name="T1" fmla="*/ 2147483646 h 50"/>
                  <a:gd name="T2" fmla="*/ 0 w 84"/>
                  <a:gd name="T3" fmla="*/ 2147483646 h 50"/>
                  <a:gd name="T4" fmla="*/ 2147483646 w 84"/>
                  <a:gd name="T5" fmla="*/ 2147483646 h 50"/>
                  <a:gd name="T6" fmla="*/ 2147483646 w 84"/>
                  <a:gd name="T7" fmla="*/ 2147483646 h 50"/>
                  <a:gd name="T8" fmla="*/ 2147483646 w 84"/>
                  <a:gd name="T9" fmla="*/ 2147483646 h 50"/>
                  <a:gd name="T10" fmla="*/ 2147483646 w 84"/>
                  <a:gd name="T11" fmla="*/ 2147483646 h 50"/>
                  <a:gd name="T12" fmla="*/ 2147483646 w 84"/>
                  <a:gd name="T13" fmla="*/ 2147483646 h 50"/>
                  <a:gd name="T14" fmla="*/ 2147483646 w 84"/>
                  <a:gd name="T15" fmla="*/ 2147483646 h 50"/>
                  <a:gd name="T16" fmla="*/ 2147483646 w 84"/>
                  <a:gd name="T17" fmla="*/ 2147483646 h 50"/>
                  <a:gd name="T18" fmla="*/ 2147483646 w 84"/>
                  <a:gd name="T19" fmla="*/ 2147483646 h 50"/>
                  <a:gd name="T20" fmla="*/ 2147483646 w 84"/>
                  <a:gd name="T21" fmla="*/ 2147483646 h 50"/>
                  <a:gd name="T22" fmla="*/ 2147483646 w 84"/>
                  <a:gd name="T23" fmla="*/ 2147483646 h 50"/>
                  <a:gd name="T24" fmla="*/ 2147483646 w 84"/>
                  <a:gd name="T25" fmla="*/ 2147483646 h 50"/>
                  <a:gd name="T26" fmla="*/ 2147483646 w 84"/>
                  <a:gd name="T27" fmla="*/ 2147483646 h 50"/>
                  <a:gd name="T28" fmla="*/ 2147483646 w 84"/>
                  <a:gd name="T29" fmla="*/ 2147483646 h 50"/>
                  <a:gd name="T30" fmla="*/ 2147483646 w 84"/>
                  <a:gd name="T31" fmla="*/ 2147483646 h 50"/>
                  <a:gd name="T32" fmla="*/ 2147483646 w 84"/>
                  <a:gd name="T33" fmla="*/ 2147483646 h 50"/>
                  <a:gd name="T34" fmla="*/ 2147483646 w 84"/>
                  <a:gd name="T35" fmla="*/ 2147483646 h 50"/>
                  <a:gd name="T36" fmla="*/ 2147483646 w 84"/>
                  <a:gd name="T37" fmla="*/ 2147483646 h 50"/>
                  <a:gd name="T38" fmla="*/ 2147483646 w 84"/>
                  <a:gd name="T39" fmla="*/ 2147483646 h 50"/>
                  <a:gd name="T40" fmla="*/ 2147483646 w 84"/>
                  <a:gd name="T41" fmla="*/ 2147483646 h 50"/>
                  <a:gd name="T42" fmla="*/ 2147483646 w 84"/>
                  <a:gd name="T43" fmla="*/ 2147483646 h 50"/>
                  <a:gd name="T44" fmla="*/ 2147483646 w 84"/>
                  <a:gd name="T45" fmla="*/ 2147483646 h 50"/>
                  <a:gd name="T46" fmla="*/ 2147483646 w 84"/>
                  <a:gd name="T47" fmla="*/ 2147483646 h 50"/>
                  <a:gd name="T48" fmla="*/ 0 w 84"/>
                  <a:gd name="T49" fmla="*/ 0 h 50"/>
                  <a:gd name="T50" fmla="*/ 0 w 84"/>
                  <a:gd name="T51" fmla="*/ 0 h 50"/>
                  <a:gd name="T52" fmla="*/ 0 w 84"/>
                  <a:gd name="T53" fmla="*/ 2147483646 h 50"/>
                  <a:gd name="T54" fmla="*/ 0 w 84"/>
                  <a:gd name="T55" fmla="*/ 2147483646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4"/>
                  <a:gd name="T85" fmla="*/ 0 h 50"/>
                  <a:gd name="T86" fmla="*/ 84 w 84"/>
                  <a:gd name="T87" fmla="*/ 50 h 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4" h="50">
                    <a:moveTo>
                      <a:pt x="0" y="1"/>
                    </a:moveTo>
                    <a:lnTo>
                      <a:pt x="0" y="1"/>
                    </a:lnTo>
                    <a:lnTo>
                      <a:pt x="2" y="7"/>
                    </a:lnTo>
                    <a:lnTo>
                      <a:pt x="7" y="14"/>
                    </a:lnTo>
                    <a:lnTo>
                      <a:pt x="16" y="21"/>
                    </a:lnTo>
                    <a:lnTo>
                      <a:pt x="27" y="28"/>
                    </a:lnTo>
                    <a:lnTo>
                      <a:pt x="38" y="34"/>
                    </a:lnTo>
                    <a:lnTo>
                      <a:pt x="52" y="40"/>
                    </a:lnTo>
                    <a:lnTo>
                      <a:pt x="79" y="50"/>
                    </a:lnTo>
                    <a:lnTo>
                      <a:pt x="82" y="50"/>
                    </a:lnTo>
                    <a:lnTo>
                      <a:pt x="84" y="50"/>
                    </a:lnTo>
                    <a:lnTo>
                      <a:pt x="84" y="49"/>
                    </a:lnTo>
                    <a:lnTo>
                      <a:pt x="82" y="47"/>
                    </a:lnTo>
                    <a:lnTo>
                      <a:pt x="57" y="37"/>
                    </a:lnTo>
                    <a:lnTo>
                      <a:pt x="34" y="26"/>
                    </a:lnTo>
                    <a:lnTo>
                      <a:pt x="23" y="20"/>
                    </a:lnTo>
                    <a:lnTo>
                      <a:pt x="14" y="14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22" name="Freeform 124"/>
              <p:cNvSpPr>
                <a:spLocks/>
              </p:cNvSpPr>
              <p:nvPr/>
            </p:nvSpPr>
            <p:spPr bwMode="auto">
              <a:xfrm>
                <a:off x="1246188" y="4398963"/>
                <a:ext cx="104775" cy="22225"/>
              </a:xfrm>
              <a:custGeom>
                <a:avLst/>
                <a:gdLst>
                  <a:gd name="T0" fmla="*/ 0 w 66"/>
                  <a:gd name="T1" fmla="*/ 0 h 14"/>
                  <a:gd name="T2" fmla="*/ 0 w 66"/>
                  <a:gd name="T3" fmla="*/ 0 h 14"/>
                  <a:gd name="T4" fmla="*/ 2147483646 w 66"/>
                  <a:gd name="T5" fmla="*/ 2147483646 h 14"/>
                  <a:gd name="T6" fmla="*/ 2147483646 w 66"/>
                  <a:gd name="T7" fmla="*/ 2147483646 h 14"/>
                  <a:gd name="T8" fmla="*/ 2147483646 w 66"/>
                  <a:gd name="T9" fmla="*/ 2147483646 h 14"/>
                  <a:gd name="T10" fmla="*/ 2147483646 w 66"/>
                  <a:gd name="T11" fmla="*/ 2147483646 h 14"/>
                  <a:gd name="T12" fmla="*/ 2147483646 w 66"/>
                  <a:gd name="T13" fmla="*/ 2147483646 h 14"/>
                  <a:gd name="T14" fmla="*/ 2147483646 w 66"/>
                  <a:gd name="T15" fmla="*/ 2147483646 h 14"/>
                  <a:gd name="T16" fmla="*/ 2147483646 w 66"/>
                  <a:gd name="T17" fmla="*/ 2147483646 h 14"/>
                  <a:gd name="T18" fmla="*/ 2147483646 w 66"/>
                  <a:gd name="T19" fmla="*/ 2147483646 h 14"/>
                  <a:gd name="T20" fmla="*/ 2147483646 w 66"/>
                  <a:gd name="T21" fmla="*/ 2147483646 h 14"/>
                  <a:gd name="T22" fmla="*/ 2147483646 w 66"/>
                  <a:gd name="T23" fmla="*/ 2147483646 h 14"/>
                  <a:gd name="T24" fmla="*/ 2147483646 w 66"/>
                  <a:gd name="T25" fmla="*/ 2147483646 h 14"/>
                  <a:gd name="T26" fmla="*/ 2147483646 w 66"/>
                  <a:gd name="T27" fmla="*/ 2147483646 h 14"/>
                  <a:gd name="T28" fmla="*/ 2147483646 w 66"/>
                  <a:gd name="T29" fmla="*/ 2147483646 h 14"/>
                  <a:gd name="T30" fmla="*/ 0 w 66"/>
                  <a:gd name="T31" fmla="*/ 0 h 14"/>
                  <a:gd name="T32" fmla="*/ 0 w 66"/>
                  <a:gd name="T33" fmla="*/ 0 h 14"/>
                  <a:gd name="T34" fmla="*/ 0 w 66"/>
                  <a:gd name="T35" fmla="*/ 0 h 14"/>
                  <a:gd name="T36" fmla="*/ 0 w 66"/>
                  <a:gd name="T37" fmla="*/ 0 h 14"/>
                  <a:gd name="T38" fmla="*/ 0 w 66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6"/>
                  <a:gd name="T61" fmla="*/ 0 h 14"/>
                  <a:gd name="T62" fmla="*/ 66 w 66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6" h="14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30" y="10"/>
                    </a:lnTo>
                    <a:lnTo>
                      <a:pt x="46" y="14"/>
                    </a:lnTo>
                    <a:lnTo>
                      <a:pt x="55" y="14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4" y="11"/>
                    </a:lnTo>
                    <a:lnTo>
                      <a:pt x="48" y="10"/>
                    </a:lnTo>
                    <a:lnTo>
                      <a:pt x="32" y="9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23" name="Freeform 125"/>
              <p:cNvSpPr>
                <a:spLocks/>
              </p:cNvSpPr>
              <p:nvPr/>
            </p:nvSpPr>
            <p:spPr bwMode="auto">
              <a:xfrm>
                <a:off x="1481138" y="4551363"/>
                <a:ext cx="28575" cy="17463"/>
              </a:xfrm>
              <a:custGeom>
                <a:avLst/>
                <a:gdLst>
                  <a:gd name="T0" fmla="*/ 2147483646 w 18"/>
                  <a:gd name="T1" fmla="*/ 0 h 11"/>
                  <a:gd name="T2" fmla="*/ 2147483646 w 18"/>
                  <a:gd name="T3" fmla="*/ 0 h 11"/>
                  <a:gd name="T4" fmla="*/ 2147483646 w 18"/>
                  <a:gd name="T5" fmla="*/ 2147483646 h 11"/>
                  <a:gd name="T6" fmla="*/ 2147483646 w 18"/>
                  <a:gd name="T7" fmla="*/ 2147483646 h 11"/>
                  <a:gd name="T8" fmla="*/ 0 w 18"/>
                  <a:gd name="T9" fmla="*/ 2147483646 h 11"/>
                  <a:gd name="T10" fmla="*/ 0 w 18"/>
                  <a:gd name="T11" fmla="*/ 2147483646 h 11"/>
                  <a:gd name="T12" fmla="*/ 0 w 18"/>
                  <a:gd name="T13" fmla="*/ 2147483646 h 11"/>
                  <a:gd name="T14" fmla="*/ 2147483646 w 18"/>
                  <a:gd name="T15" fmla="*/ 2147483646 h 11"/>
                  <a:gd name="T16" fmla="*/ 2147483646 w 18"/>
                  <a:gd name="T17" fmla="*/ 2147483646 h 11"/>
                  <a:gd name="T18" fmla="*/ 2147483646 w 18"/>
                  <a:gd name="T19" fmla="*/ 0 h 11"/>
                  <a:gd name="T20" fmla="*/ 2147483646 w 18"/>
                  <a:gd name="T21" fmla="*/ 0 h 11"/>
                  <a:gd name="T22" fmla="*/ 2147483646 w 18"/>
                  <a:gd name="T23" fmla="*/ 0 h 11"/>
                  <a:gd name="T24" fmla="*/ 2147483646 w 18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1"/>
                  <a:gd name="T41" fmla="*/ 18 w 1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1">
                    <a:moveTo>
                      <a:pt x="18" y="0"/>
                    </a:moveTo>
                    <a:lnTo>
                      <a:pt x="18" y="0"/>
                    </a:lnTo>
                    <a:lnTo>
                      <a:pt x="9" y="4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24" name="Freeform 126"/>
              <p:cNvSpPr>
                <a:spLocks/>
              </p:cNvSpPr>
              <p:nvPr/>
            </p:nvSpPr>
            <p:spPr bwMode="auto">
              <a:xfrm>
                <a:off x="1531938" y="4554538"/>
                <a:ext cx="28575" cy="19050"/>
              </a:xfrm>
              <a:custGeom>
                <a:avLst/>
                <a:gdLst>
                  <a:gd name="T0" fmla="*/ 2147483646 w 18"/>
                  <a:gd name="T1" fmla="*/ 2147483646 h 12"/>
                  <a:gd name="T2" fmla="*/ 2147483646 w 18"/>
                  <a:gd name="T3" fmla="*/ 2147483646 h 12"/>
                  <a:gd name="T4" fmla="*/ 2147483646 w 18"/>
                  <a:gd name="T5" fmla="*/ 2147483646 h 12"/>
                  <a:gd name="T6" fmla="*/ 2147483646 w 18"/>
                  <a:gd name="T7" fmla="*/ 2147483646 h 12"/>
                  <a:gd name="T8" fmla="*/ 2147483646 w 18"/>
                  <a:gd name="T9" fmla="*/ 0 h 12"/>
                  <a:gd name="T10" fmla="*/ 2147483646 w 18"/>
                  <a:gd name="T11" fmla="*/ 0 h 12"/>
                  <a:gd name="T12" fmla="*/ 2147483646 w 18"/>
                  <a:gd name="T13" fmla="*/ 0 h 12"/>
                  <a:gd name="T14" fmla="*/ 2147483646 w 18"/>
                  <a:gd name="T15" fmla="*/ 2147483646 h 12"/>
                  <a:gd name="T16" fmla="*/ 2147483646 w 18"/>
                  <a:gd name="T17" fmla="*/ 2147483646 h 12"/>
                  <a:gd name="T18" fmla="*/ 2147483646 w 18"/>
                  <a:gd name="T19" fmla="*/ 2147483646 h 12"/>
                  <a:gd name="T20" fmla="*/ 0 w 18"/>
                  <a:gd name="T21" fmla="*/ 2147483646 h 12"/>
                  <a:gd name="T22" fmla="*/ 0 w 18"/>
                  <a:gd name="T23" fmla="*/ 2147483646 h 12"/>
                  <a:gd name="T24" fmla="*/ 2147483646 w 18"/>
                  <a:gd name="T25" fmla="*/ 2147483646 h 12"/>
                  <a:gd name="T26" fmla="*/ 2147483646 w 18"/>
                  <a:gd name="T27" fmla="*/ 2147483646 h 12"/>
                  <a:gd name="T28" fmla="*/ 2147483646 w 18"/>
                  <a:gd name="T29" fmla="*/ 2147483646 h 12"/>
                  <a:gd name="T30" fmla="*/ 2147483646 w 18"/>
                  <a:gd name="T31" fmla="*/ 2147483646 h 12"/>
                  <a:gd name="T32" fmla="*/ 2147483646 w 18"/>
                  <a:gd name="T33" fmla="*/ 2147483646 h 12"/>
                  <a:gd name="T34" fmla="*/ 2147483646 w 18"/>
                  <a:gd name="T35" fmla="*/ 2147483646 h 12"/>
                  <a:gd name="T36" fmla="*/ 2147483646 w 18"/>
                  <a:gd name="T37" fmla="*/ 2147483646 h 12"/>
                  <a:gd name="T38" fmla="*/ 2147483646 w 18"/>
                  <a:gd name="T39" fmla="*/ 2147483646 h 12"/>
                  <a:gd name="T40" fmla="*/ 2147483646 w 18"/>
                  <a:gd name="T41" fmla="*/ 2147483646 h 12"/>
                  <a:gd name="T42" fmla="*/ 2147483646 w 18"/>
                  <a:gd name="T43" fmla="*/ 2147483646 h 12"/>
                  <a:gd name="T44" fmla="*/ 2147483646 w 18"/>
                  <a:gd name="T45" fmla="*/ 2147483646 h 12"/>
                  <a:gd name="T46" fmla="*/ 2147483646 w 18"/>
                  <a:gd name="T47" fmla="*/ 2147483646 h 12"/>
                  <a:gd name="T48" fmla="*/ 2147483646 w 18"/>
                  <a:gd name="T49" fmla="*/ 2147483646 h 12"/>
                  <a:gd name="T50" fmla="*/ 2147483646 w 18"/>
                  <a:gd name="T51" fmla="*/ 2147483646 h 12"/>
                  <a:gd name="T52" fmla="*/ 2147483646 w 18"/>
                  <a:gd name="T53" fmla="*/ 2147483646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12"/>
                  <a:gd name="T83" fmla="*/ 18 w 18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12">
                    <a:moveTo>
                      <a:pt x="15" y="2"/>
                    </a:moveTo>
                    <a:lnTo>
                      <a:pt x="15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25" name="Freeform 127"/>
              <p:cNvSpPr>
                <a:spLocks/>
              </p:cNvSpPr>
              <p:nvPr/>
            </p:nvSpPr>
            <p:spPr bwMode="auto">
              <a:xfrm>
                <a:off x="1560513" y="4373563"/>
                <a:ext cx="227012" cy="188913"/>
              </a:xfrm>
              <a:custGeom>
                <a:avLst/>
                <a:gdLst>
                  <a:gd name="T0" fmla="*/ 2147483646 w 143"/>
                  <a:gd name="T1" fmla="*/ 0 h 119"/>
                  <a:gd name="T2" fmla="*/ 2147483646 w 143"/>
                  <a:gd name="T3" fmla="*/ 0 h 119"/>
                  <a:gd name="T4" fmla="*/ 2147483646 w 143"/>
                  <a:gd name="T5" fmla="*/ 2147483646 h 119"/>
                  <a:gd name="T6" fmla="*/ 2147483646 w 143"/>
                  <a:gd name="T7" fmla="*/ 2147483646 h 119"/>
                  <a:gd name="T8" fmla="*/ 2147483646 w 143"/>
                  <a:gd name="T9" fmla="*/ 2147483646 h 119"/>
                  <a:gd name="T10" fmla="*/ 2147483646 w 143"/>
                  <a:gd name="T11" fmla="*/ 2147483646 h 119"/>
                  <a:gd name="T12" fmla="*/ 2147483646 w 143"/>
                  <a:gd name="T13" fmla="*/ 2147483646 h 119"/>
                  <a:gd name="T14" fmla="*/ 2147483646 w 143"/>
                  <a:gd name="T15" fmla="*/ 2147483646 h 119"/>
                  <a:gd name="T16" fmla="*/ 2147483646 w 143"/>
                  <a:gd name="T17" fmla="*/ 2147483646 h 119"/>
                  <a:gd name="T18" fmla="*/ 2147483646 w 143"/>
                  <a:gd name="T19" fmla="*/ 2147483646 h 119"/>
                  <a:gd name="T20" fmla="*/ 2147483646 w 143"/>
                  <a:gd name="T21" fmla="*/ 2147483646 h 119"/>
                  <a:gd name="T22" fmla="*/ 2147483646 w 143"/>
                  <a:gd name="T23" fmla="*/ 2147483646 h 119"/>
                  <a:gd name="T24" fmla="*/ 2147483646 w 143"/>
                  <a:gd name="T25" fmla="*/ 2147483646 h 119"/>
                  <a:gd name="T26" fmla="*/ 2147483646 w 143"/>
                  <a:gd name="T27" fmla="*/ 2147483646 h 119"/>
                  <a:gd name="T28" fmla="*/ 2147483646 w 143"/>
                  <a:gd name="T29" fmla="*/ 2147483646 h 119"/>
                  <a:gd name="T30" fmla="*/ 2147483646 w 143"/>
                  <a:gd name="T31" fmla="*/ 2147483646 h 119"/>
                  <a:gd name="T32" fmla="*/ 2147483646 w 143"/>
                  <a:gd name="T33" fmla="*/ 2147483646 h 119"/>
                  <a:gd name="T34" fmla="*/ 2147483646 w 143"/>
                  <a:gd name="T35" fmla="*/ 2147483646 h 119"/>
                  <a:gd name="T36" fmla="*/ 2147483646 w 143"/>
                  <a:gd name="T37" fmla="*/ 2147483646 h 119"/>
                  <a:gd name="T38" fmla="*/ 0 w 143"/>
                  <a:gd name="T39" fmla="*/ 2147483646 h 119"/>
                  <a:gd name="T40" fmla="*/ 0 w 143"/>
                  <a:gd name="T41" fmla="*/ 2147483646 h 119"/>
                  <a:gd name="T42" fmla="*/ 0 w 143"/>
                  <a:gd name="T43" fmla="*/ 2147483646 h 119"/>
                  <a:gd name="T44" fmla="*/ 2147483646 w 143"/>
                  <a:gd name="T45" fmla="*/ 2147483646 h 119"/>
                  <a:gd name="T46" fmla="*/ 2147483646 w 143"/>
                  <a:gd name="T47" fmla="*/ 2147483646 h 119"/>
                  <a:gd name="T48" fmla="*/ 2147483646 w 143"/>
                  <a:gd name="T49" fmla="*/ 2147483646 h 119"/>
                  <a:gd name="T50" fmla="*/ 2147483646 w 143"/>
                  <a:gd name="T51" fmla="*/ 2147483646 h 119"/>
                  <a:gd name="T52" fmla="*/ 2147483646 w 143"/>
                  <a:gd name="T53" fmla="*/ 2147483646 h 119"/>
                  <a:gd name="T54" fmla="*/ 2147483646 w 143"/>
                  <a:gd name="T55" fmla="*/ 2147483646 h 119"/>
                  <a:gd name="T56" fmla="*/ 2147483646 w 143"/>
                  <a:gd name="T57" fmla="*/ 2147483646 h 119"/>
                  <a:gd name="T58" fmla="*/ 2147483646 w 143"/>
                  <a:gd name="T59" fmla="*/ 2147483646 h 119"/>
                  <a:gd name="T60" fmla="*/ 2147483646 w 143"/>
                  <a:gd name="T61" fmla="*/ 2147483646 h 119"/>
                  <a:gd name="T62" fmla="*/ 2147483646 w 143"/>
                  <a:gd name="T63" fmla="*/ 2147483646 h 119"/>
                  <a:gd name="T64" fmla="*/ 2147483646 w 143"/>
                  <a:gd name="T65" fmla="*/ 2147483646 h 119"/>
                  <a:gd name="T66" fmla="*/ 2147483646 w 143"/>
                  <a:gd name="T67" fmla="*/ 2147483646 h 119"/>
                  <a:gd name="T68" fmla="*/ 2147483646 w 143"/>
                  <a:gd name="T69" fmla="*/ 2147483646 h 119"/>
                  <a:gd name="T70" fmla="*/ 2147483646 w 143"/>
                  <a:gd name="T71" fmla="*/ 2147483646 h 119"/>
                  <a:gd name="T72" fmla="*/ 2147483646 w 143"/>
                  <a:gd name="T73" fmla="*/ 2147483646 h 119"/>
                  <a:gd name="T74" fmla="*/ 2147483646 w 143"/>
                  <a:gd name="T75" fmla="*/ 2147483646 h 119"/>
                  <a:gd name="T76" fmla="*/ 2147483646 w 143"/>
                  <a:gd name="T77" fmla="*/ 2147483646 h 119"/>
                  <a:gd name="T78" fmla="*/ 2147483646 w 143"/>
                  <a:gd name="T79" fmla="*/ 2147483646 h 119"/>
                  <a:gd name="T80" fmla="*/ 2147483646 w 143"/>
                  <a:gd name="T81" fmla="*/ 2147483646 h 119"/>
                  <a:gd name="T82" fmla="*/ 2147483646 w 143"/>
                  <a:gd name="T83" fmla="*/ 0 h 119"/>
                  <a:gd name="T84" fmla="*/ 2147483646 w 143"/>
                  <a:gd name="T85" fmla="*/ 0 h 119"/>
                  <a:gd name="T86" fmla="*/ 2147483646 w 143"/>
                  <a:gd name="T87" fmla="*/ 0 h 119"/>
                  <a:gd name="T88" fmla="*/ 2147483646 w 143"/>
                  <a:gd name="T89" fmla="*/ 0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3"/>
                  <a:gd name="T136" fmla="*/ 0 h 119"/>
                  <a:gd name="T137" fmla="*/ 143 w 143"/>
                  <a:gd name="T138" fmla="*/ 119 h 1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3" h="119">
                    <a:moveTo>
                      <a:pt x="140" y="0"/>
                    </a:moveTo>
                    <a:lnTo>
                      <a:pt x="140" y="0"/>
                    </a:lnTo>
                    <a:lnTo>
                      <a:pt x="143" y="10"/>
                    </a:lnTo>
                    <a:lnTo>
                      <a:pt x="140" y="19"/>
                    </a:lnTo>
                    <a:lnTo>
                      <a:pt x="138" y="24"/>
                    </a:lnTo>
                    <a:lnTo>
                      <a:pt x="133" y="27"/>
                    </a:lnTo>
                    <a:lnTo>
                      <a:pt x="122" y="36"/>
                    </a:lnTo>
                    <a:lnTo>
                      <a:pt x="99" y="50"/>
                    </a:lnTo>
                    <a:lnTo>
                      <a:pt x="88" y="56"/>
                    </a:lnTo>
                    <a:lnTo>
                      <a:pt x="74" y="62"/>
                    </a:lnTo>
                    <a:lnTo>
                      <a:pt x="50" y="74"/>
                    </a:lnTo>
                    <a:lnTo>
                      <a:pt x="38" y="80"/>
                    </a:lnTo>
                    <a:lnTo>
                      <a:pt x="27" y="87"/>
                    </a:lnTo>
                    <a:lnTo>
                      <a:pt x="18" y="94"/>
                    </a:lnTo>
                    <a:lnTo>
                      <a:pt x="11" y="101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2" y="119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22" y="101"/>
                    </a:lnTo>
                    <a:lnTo>
                      <a:pt x="31" y="93"/>
                    </a:lnTo>
                    <a:lnTo>
                      <a:pt x="40" y="85"/>
                    </a:lnTo>
                    <a:lnTo>
                      <a:pt x="54" y="78"/>
                    </a:lnTo>
                    <a:lnTo>
                      <a:pt x="68" y="71"/>
                    </a:lnTo>
                    <a:lnTo>
                      <a:pt x="81" y="64"/>
                    </a:lnTo>
                    <a:lnTo>
                      <a:pt x="95" y="57"/>
                    </a:lnTo>
                    <a:lnTo>
                      <a:pt x="115" y="45"/>
                    </a:lnTo>
                    <a:lnTo>
                      <a:pt x="131" y="32"/>
                    </a:lnTo>
                    <a:lnTo>
                      <a:pt x="138" y="25"/>
                    </a:lnTo>
                    <a:lnTo>
                      <a:pt x="143" y="17"/>
                    </a:lnTo>
                    <a:lnTo>
                      <a:pt x="143" y="8"/>
                    </a:lnTo>
                    <a:lnTo>
                      <a:pt x="143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26" name="Freeform 128"/>
              <p:cNvSpPr>
                <a:spLocks/>
              </p:cNvSpPr>
              <p:nvPr/>
            </p:nvSpPr>
            <p:spPr bwMode="auto">
              <a:xfrm>
                <a:off x="1768475" y="4210050"/>
                <a:ext cx="161925" cy="227013"/>
              </a:xfrm>
              <a:custGeom>
                <a:avLst/>
                <a:gdLst>
                  <a:gd name="T0" fmla="*/ 2147483646 w 102"/>
                  <a:gd name="T1" fmla="*/ 2147483646 h 143"/>
                  <a:gd name="T2" fmla="*/ 2147483646 w 102"/>
                  <a:gd name="T3" fmla="*/ 2147483646 h 143"/>
                  <a:gd name="T4" fmla="*/ 2147483646 w 102"/>
                  <a:gd name="T5" fmla="*/ 2147483646 h 143"/>
                  <a:gd name="T6" fmla="*/ 2147483646 w 102"/>
                  <a:gd name="T7" fmla="*/ 2147483646 h 143"/>
                  <a:gd name="T8" fmla="*/ 2147483646 w 102"/>
                  <a:gd name="T9" fmla="*/ 2147483646 h 143"/>
                  <a:gd name="T10" fmla="*/ 2147483646 w 102"/>
                  <a:gd name="T11" fmla="*/ 2147483646 h 143"/>
                  <a:gd name="T12" fmla="*/ 2147483646 w 102"/>
                  <a:gd name="T13" fmla="*/ 2147483646 h 143"/>
                  <a:gd name="T14" fmla="*/ 2147483646 w 102"/>
                  <a:gd name="T15" fmla="*/ 2147483646 h 143"/>
                  <a:gd name="T16" fmla="*/ 2147483646 w 102"/>
                  <a:gd name="T17" fmla="*/ 2147483646 h 143"/>
                  <a:gd name="T18" fmla="*/ 2147483646 w 102"/>
                  <a:gd name="T19" fmla="*/ 2147483646 h 143"/>
                  <a:gd name="T20" fmla="*/ 2147483646 w 102"/>
                  <a:gd name="T21" fmla="*/ 2147483646 h 143"/>
                  <a:gd name="T22" fmla="*/ 2147483646 w 102"/>
                  <a:gd name="T23" fmla="*/ 2147483646 h 143"/>
                  <a:gd name="T24" fmla="*/ 2147483646 w 102"/>
                  <a:gd name="T25" fmla="*/ 2147483646 h 143"/>
                  <a:gd name="T26" fmla="*/ 2147483646 w 102"/>
                  <a:gd name="T27" fmla="*/ 2147483646 h 143"/>
                  <a:gd name="T28" fmla="*/ 2147483646 w 102"/>
                  <a:gd name="T29" fmla="*/ 2147483646 h 143"/>
                  <a:gd name="T30" fmla="*/ 2147483646 w 102"/>
                  <a:gd name="T31" fmla="*/ 2147483646 h 143"/>
                  <a:gd name="T32" fmla="*/ 2147483646 w 102"/>
                  <a:gd name="T33" fmla="*/ 2147483646 h 143"/>
                  <a:gd name="T34" fmla="*/ 2147483646 w 102"/>
                  <a:gd name="T35" fmla="*/ 2147483646 h 143"/>
                  <a:gd name="T36" fmla="*/ 2147483646 w 102"/>
                  <a:gd name="T37" fmla="*/ 2147483646 h 143"/>
                  <a:gd name="T38" fmla="*/ 2147483646 w 102"/>
                  <a:gd name="T39" fmla="*/ 2147483646 h 143"/>
                  <a:gd name="T40" fmla="*/ 2147483646 w 102"/>
                  <a:gd name="T41" fmla="*/ 2147483646 h 143"/>
                  <a:gd name="T42" fmla="*/ 0 w 102"/>
                  <a:gd name="T43" fmla="*/ 2147483646 h 143"/>
                  <a:gd name="T44" fmla="*/ 2147483646 w 102"/>
                  <a:gd name="T45" fmla="*/ 2147483646 h 143"/>
                  <a:gd name="T46" fmla="*/ 2147483646 w 102"/>
                  <a:gd name="T47" fmla="*/ 2147483646 h 143"/>
                  <a:gd name="T48" fmla="*/ 2147483646 w 102"/>
                  <a:gd name="T49" fmla="*/ 2147483646 h 143"/>
                  <a:gd name="T50" fmla="*/ 2147483646 w 102"/>
                  <a:gd name="T51" fmla="*/ 2147483646 h 143"/>
                  <a:gd name="T52" fmla="*/ 2147483646 w 102"/>
                  <a:gd name="T53" fmla="*/ 2147483646 h 143"/>
                  <a:gd name="T54" fmla="*/ 2147483646 w 102"/>
                  <a:gd name="T55" fmla="*/ 2147483646 h 143"/>
                  <a:gd name="T56" fmla="*/ 2147483646 w 102"/>
                  <a:gd name="T57" fmla="*/ 2147483646 h 143"/>
                  <a:gd name="T58" fmla="*/ 2147483646 w 102"/>
                  <a:gd name="T59" fmla="*/ 2147483646 h 143"/>
                  <a:gd name="T60" fmla="*/ 2147483646 w 102"/>
                  <a:gd name="T61" fmla="*/ 2147483646 h 143"/>
                  <a:gd name="T62" fmla="*/ 2147483646 w 102"/>
                  <a:gd name="T63" fmla="*/ 2147483646 h 143"/>
                  <a:gd name="T64" fmla="*/ 2147483646 w 102"/>
                  <a:gd name="T65" fmla="*/ 2147483646 h 143"/>
                  <a:gd name="T66" fmla="*/ 2147483646 w 102"/>
                  <a:gd name="T67" fmla="*/ 2147483646 h 143"/>
                  <a:gd name="T68" fmla="*/ 2147483646 w 102"/>
                  <a:gd name="T69" fmla="*/ 2147483646 h 143"/>
                  <a:gd name="T70" fmla="*/ 2147483646 w 102"/>
                  <a:gd name="T71" fmla="*/ 2147483646 h 143"/>
                  <a:gd name="T72" fmla="*/ 2147483646 w 102"/>
                  <a:gd name="T73" fmla="*/ 2147483646 h 143"/>
                  <a:gd name="T74" fmla="*/ 2147483646 w 102"/>
                  <a:gd name="T75" fmla="*/ 2147483646 h 143"/>
                  <a:gd name="T76" fmla="*/ 2147483646 w 102"/>
                  <a:gd name="T77" fmla="*/ 2147483646 h 143"/>
                  <a:gd name="T78" fmla="*/ 2147483646 w 102"/>
                  <a:gd name="T79" fmla="*/ 2147483646 h 143"/>
                  <a:gd name="T80" fmla="*/ 2147483646 w 102"/>
                  <a:gd name="T81" fmla="*/ 2147483646 h 143"/>
                  <a:gd name="T82" fmla="*/ 2147483646 w 102"/>
                  <a:gd name="T83" fmla="*/ 2147483646 h 143"/>
                  <a:gd name="T84" fmla="*/ 2147483646 w 102"/>
                  <a:gd name="T85" fmla="*/ 0 h 143"/>
                  <a:gd name="T86" fmla="*/ 2147483646 w 102"/>
                  <a:gd name="T87" fmla="*/ 0 h 143"/>
                  <a:gd name="T88" fmla="*/ 2147483646 w 102"/>
                  <a:gd name="T89" fmla="*/ 0 h 143"/>
                  <a:gd name="T90" fmla="*/ 2147483646 w 102"/>
                  <a:gd name="T91" fmla="*/ 2147483646 h 143"/>
                  <a:gd name="T92" fmla="*/ 2147483646 w 102"/>
                  <a:gd name="T93" fmla="*/ 2147483646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143"/>
                  <a:gd name="T143" fmla="*/ 102 w 102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143">
                    <a:moveTo>
                      <a:pt x="82" y="1"/>
                    </a:moveTo>
                    <a:lnTo>
                      <a:pt x="82" y="1"/>
                    </a:lnTo>
                    <a:lnTo>
                      <a:pt x="89" y="9"/>
                    </a:lnTo>
                    <a:lnTo>
                      <a:pt x="93" y="19"/>
                    </a:lnTo>
                    <a:lnTo>
                      <a:pt x="95" y="28"/>
                    </a:lnTo>
                    <a:lnTo>
                      <a:pt x="98" y="38"/>
                    </a:lnTo>
                    <a:lnTo>
                      <a:pt x="95" y="47"/>
                    </a:lnTo>
                    <a:lnTo>
                      <a:pt x="93" y="57"/>
                    </a:lnTo>
                    <a:lnTo>
                      <a:pt x="84" y="76"/>
                    </a:lnTo>
                    <a:lnTo>
                      <a:pt x="73" y="95"/>
                    </a:lnTo>
                    <a:lnTo>
                      <a:pt x="66" y="103"/>
                    </a:lnTo>
                    <a:lnTo>
                      <a:pt x="59" y="111"/>
                    </a:lnTo>
                    <a:lnTo>
                      <a:pt x="48" y="121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" y="140"/>
                    </a:lnTo>
                    <a:lnTo>
                      <a:pt x="0" y="141"/>
                    </a:lnTo>
                    <a:lnTo>
                      <a:pt x="2" y="142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41" y="132"/>
                    </a:lnTo>
                    <a:lnTo>
                      <a:pt x="48" y="128"/>
                    </a:lnTo>
                    <a:lnTo>
                      <a:pt x="55" y="124"/>
                    </a:lnTo>
                    <a:lnTo>
                      <a:pt x="66" y="116"/>
                    </a:lnTo>
                    <a:lnTo>
                      <a:pt x="75" y="107"/>
                    </a:lnTo>
                    <a:lnTo>
                      <a:pt x="82" y="97"/>
                    </a:lnTo>
                    <a:lnTo>
                      <a:pt x="93" y="77"/>
                    </a:lnTo>
                    <a:lnTo>
                      <a:pt x="100" y="57"/>
                    </a:lnTo>
                    <a:lnTo>
                      <a:pt x="102" y="47"/>
                    </a:lnTo>
                    <a:lnTo>
                      <a:pt x="102" y="37"/>
                    </a:lnTo>
                    <a:lnTo>
                      <a:pt x="100" y="27"/>
                    </a:lnTo>
                    <a:lnTo>
                      <a:pt x="95" y="18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8679" name="Picture 1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43375" y="4000500"/>
              <a:ext cx="608013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0" name="Группа 134"/>
            <p:cNvGrpSpPr>
              <a:grpSpLocks/>
            </p:cNvGrpSpPr>
            <p:nvPr/>
          </p:nvGrpSpPr>
          <p:grpSpPr bwMode="auto">
            <a:xfrm>
              <a:off x="6143625" y="4214813"/>
              <a:ext cx="642938" cy="1143000"/>
              <a:chOff x="1214438" y="3714750"/>
              <a:chExt cx="928687" cy="1143001"/>
            </a:xfrm>
          </p:grpSpPr>
          <p:sp>
            <p:nvSpPr>
              <p:cNvPr id="28683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214438" y="3714750"/>
                <a:ext cx="92868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4" name="Freeform 8"/>
              <p:cNvSpPr>
                <a:spLocks/>
              </p:cNvSpPr>
              <p:nvPr/>
            </p:nvSpPr>
            <p:spPr bwMode="auto">
              <a:xfrm>
                <a:off x="1368425" y="4076700"/>
                <a:ext cx="630237" cy="276225"/>
              </a:xfrm>
              <a:custGeom>
                <a:avLst/>
                <a:gdLst>
                  <a:gd name="T0" fmla="*/ 2147483646 w 397"/>
                  <a:gd name="T1" fmla="*/ 2147483646 h 174"/>
                  <a:gd name="T2" fmla="*/ 2147483646 w 397"/>
                  <a:gd name="T3" fmla="*/ 2147483646 h 174"/>
                  <a:gd name="T4" fmla="*/ 2147483646 w 397"/>
                  <a:gd name="T5" fmla="*/ 2147483646 h 174"/>
                  <a:gd name="T6" fmla="*/ 2147483646 w 397"/>
                  <a:gd name="T7" fmla="*/ 2147483646 h 174"/>
                  <a:gd name="T8" fmla="*/ 2147483646 w 397"/>
                  <a:gd name="T9" fmla="*/ 2147483646 h 174"/>
                  <a:gd name="T10" fmla="*/ 0 w 397"/>
                  <a:gd name="T11" fmla="*/ 2147483646 h 174"/>
                  <a:gd name="T12" fmla="*/ 2147483646 w 397"/>
                  <a:gd name="T13" fmla="*/ 2147483646 h 174"/>
                  <a:gd name="T14" fmla="*/ 2147483646 w 397"/>
                  <a:gd name="T15" fmla="*/ 2147483646 h 174"/>
                  <a:gd name="T16" fmla="*/ 2147483646 w 397"/>
                  <a:gd name="T17" fmla="*/ 2147483646 h 174"/>
                  <a:gd name="T18" fmla="*/ 2147483646 w 397"/>
                  <a:gd name="T19" fmla="*/ 2147483646 h 174"/>
                  <a:gd name="T20" fmla="*/ 2147483646 w 397"/>
                  <a:gd name="T21" fmla="*/ 2147483646 h 174"/>
                  <a:gd name="T22" fmla="*/ 2147483646 w 397"/>
                  <a:gd name="T23" fmla="*/ 2147483646 h 174"/>
                  <a:gd name="T24" fmla="*/ 2147483646 w 397"/>
                  <a:gd name="T25" fmla="*/ 2147483646 h 174"/>
                  <a:gd name="T26" fmla="*/ 2147483646 w 397"/>
                  <a:gd name="T27" fmla="*/ 2147483646 h 174"/>
                  <a:gd name="T28" fmla="*/ 2147483646 w 397"/>
                  <a:gd name="T29" fmla="*/ 2147483646 h 174"/>
                  <a:gd name="T30" fmla="*/ 2147483646 w 397"/>
                  <a:gd name="T31" fmla="*/ 2147483646 h 174"/>
                  <a:gd name="T32" fmla="*/ 2147483646 w 397"/>
                  <a:gd name="T33" fmla="*/ 2147483646 h 174"/>
                  <a:gd name="T34" fmla="*/ 2147483646 w 397"/>
                  <a:gd name="T35" fmla="*/ 2147483646 h 174"/>
                  <a:gd name="T36" fmla="*/ 2147483646 w 397"/>
                  <a:gd name="T37" fmla="*/ 2147483646 h 174"/>
                  <a:gd name="T38" fmla="*/ 2147483646 w 397"/>
                  <a:gd name="T39" fmla="*/ 2147483646 h 174"/>
                  <a:gd name="T40" fmla="*/ 2147483646 w 397"/>
                  <a:gd name="T41" fmla="*/ 2147483646 h 174"/>
                  <a:gd name="T42" fmla="*/ 2147483646 w 397"/>
                  <a:gd name="T43" fmla="*/ 2147483646 h 174"/>
                  <a:gd name="T44" fmla="*/ 2147483646 w 397"/>
                  <a:gd name="T45" fmla="*/ 2147483646 h 174"/>
                  <a:gd name="T46" fmla="*/ 2147483646 w 397"/>
                  <a:gd name="T47" fmla="*/ 2147483646 h 174"/>
                  <a:gd name="T48" fmla="*/ 2147483646 w 397"/>
                  <a:gd name="T49" fmla="*/ 2147483646 h 174"/>
                  <a:gd name="T50" fmla="*/ 2147483646 w 397"/>
                  <a:gd name="T51" fmla="*/ 2147483646 h 174"/>
                  <a:gd name="T52" fmla="*/ 2147483646 w 397"/>
                  <a:gd name="T53" fmla="*/ 2147483646 h 174"/>
                  <a:gd name="T54" fmla="*/ 2147483646 w 397"/>
                  <a:gd name="T55" fmla="*/ 2147483646 h 174"/>
                  <a:gd name="T56" fmla="*/ 2147483646 w 397"/>
                  <a:gd name="T57" fmla="*/ 2147483646 h 174"/>
                  <a:gd name="T58" fmla="*/ 2147483646 w 397"/>
                  <a:gd name="T59" fmla="*/ 2147483646 h 174"/>
                  <a:gd name="T60" fmla="*/ 2147483646 w 397"/>
                  <a:gd name="T61" fmla="*/ 2147483646 h 174"/>
                  <a:gd name="T62" fmla="*/ 2147483646 w 397"/>
                  <a:gd name="T63" fmla="*/ 2147483646 h 1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174"/>
                  <a:gd name="T98" fmla="*/ 397 w 397"/>
                  <a:gd name="T99" fmla="*/ 174 h 1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174">
                    <a:moveTo>
                      <a:pt x="39" y="20"/>
                    </a:moveTo>
                    <a:lnTo>
                      <a:pt x="39" y="20"/>
                    </a:lnTo>
                    <a:lnTo>
                      <a:pt x="39" y="24"/>
                    </a:lnTo>
                    <a:lnTo>
                      <a:pt x="37" y="34"/>
                    </a:lnTo>
                    <a:lnTo>
                      <a:pt x="28" y="48"/>
                    </a:lnTo>
                    <a:lnTo>
                      <a:pt x="21" y="56"/>
                    </a:lnTo>
                    <a:lnTo>
                      <a:pt x="14" y="63"/>
                    </a:lnTo>
                    <a:lnTo>
                      <a:pt x="10" y="67"/>
                    </a:lnTo>
                    <a:lnTo>
                      <a:pt x="5" y="72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5" y="114"/>
                    </a:lnTo>
                    <a:lnTo>
                      <a:pt x="12" y="129"/>
                    </a:lnTo>
                    <a:lnTo>
                      <a:pt x="21" y="143"/>
                    </a:lnTo>
                    <a:lnTo>
                      <a:pt x="34" y="156"/>
                    </a:lnTo>
                    <a:lnTo>
                      <a:pt x="41" y="161"/>
                    </a:lnTo>
                    <a:lnTo>
                      <a:pt x="50" y="166"/>
                    </a:lnTo>
                    <a:lnTo>
                      <a:pt x="59" y="169"/>
                    </a:lnTo>
                    <a:lnTo>
                      <a:pt x="68" y="172"/>
                    </a:lnTo>
                    <a:lnTo>
                      <a:pt x="80" y="173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43" y="172"/>
                    </a:lnTo>
                    <a:lnTo>
                      <a:pt x="209" y="163"/>
                    </a:lnTo>
                    <a:lnTo>
                      <a:pt x="245" y="159"/>
                    </a:lnTo>
                    <a:lnTo>
                      <a:pt x="286" y="154"/>
                    </a:lnTo>
                    <a:lnTo>
                      <a:pt x="307" y="152"/>
                    </a:lnTo>
                    <a:lnTo>
                      <a:pt x="325" y="149"/>
                    </a:lnTo>
                    <a:lnTo>
                      <a:pt x="341" y="146"/>
                    </a:lnTo>
                    <a:lnTo>
                      <a:pt x="354" y="142"/>
                    </a:lnTo>
                    <a:lnTo>
                      <a:pt x="366" y="139"/>
                    </a:lnTo>
                    <a:lnTo>
                      <a:pt x="377" y="134"/>
                    </a:lnTo>
                    <a:lnTo>
                      <a:pt x="384" y="128"/>
                    </a:lnTo>
                    <a:lnTo>
                      <a:pt x="391" y="123"/>
                    </a:lnTo>
                    <a:lnTo>
                      <a:pt x="395" y="117"/>
                    </a:lnTo>
                    <a:lnTo>
                      <a:pt x="397" y="111"/>
                    </a:lnTo>
                    <a:lnTo>
                      <a:pt x="397" y="105"/>
                    </a:lnTo>
                    <a:lnTo>
                      <a:pt x="397" y="99"/>
                    </a:lnTo>
                    <a:lnTo>
                      <a:pt x="395" y="92"/>
                    </a:lnTo>
                    <a:lnTo>
                      <a:pt x="391" y="86"/>
                    </a:lnTo>
                    <a:lnTo>
                      <a:pt x="377" y="73"/>
                    </a:lnTo>
                    <a:lnTo>
                      <a:pt x="366" y="60"/>
                    </a:lnTo>
                    <a:lnTo>
                      <a:pt x="354" y="50"/>
                    </a:lnTo>
                    <a:lnTo>
                      <a:pt x="350" y="39"/>
                    </a:lnTo>
                    <a:lnTo>
                      <a:pt x="345" y="31"/>
                    </a:lnTo>
                    <a:lnTo>
                      <a:pt x="343" y="18"/>
                    </a:lnTo>
                    <a:lnTo>
                      <a:pt x="343" y="12"/>
                    </a:lnTo>
                    <a:lnTo>
                      <a:pt x="336" y="10"/>
                    </a:lnTo>
                    <a:lnTo>
                      <a:pt x="313" y="7"/>
                    </a:lnTo>
                    <a:lnTo>
                      <a:pt x="279" y="3"/>
                    </a:lnTo>
                    <a:lnTo>
                      <a:pt x="236" y="1"/>
                    </a:lnTo>
                    <a:lnTo>
                      <a:pt x="189" y="0"/>
                    </a:lnTo>
                    <a:lnTo>
                      <a:pt x="164" y="1"/>
                    </a:lnTo>
                    <a:lnTo>
                      <a:pt x="137" y="2"/>
                    </a:lnTo>
                    <a:lnTo>
                      <a:pt x="112" y="5"/>
                    </a:lnTo>
                    <a:lnTo>
                      <a:pt x="87" y="8"/>
                    </a:lnTo>
                    <a:lnTo>
                      <a:pt x="62" y="13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5" name="Freeform 9"/>
              <p:cNvSpPr>
                <a:spLocks/>
              </p:cNvSpPr>
              <p:nvPr/>
            </p:nvSpPr>
            <p:spPr bwMode="auto">
              <a:xfrm>
                <a:off x="1949450" y="4171950"/>
                <a:ext cx="49212" cy="119063"/>
              </a:xfrm>
              <a:custGeom>
                <a:avLst/>
                <a:gdLst>
                  <a:gd name="T0" fmla="*/ 0 w 31"/>
                  <a:gd name="T1" fmla="*/ 0 h 75"/>
                  <a:gd name="T2" fmla="*/ 0 w 31"/>
                  <a:gd name="T3" fmla="*/ 0 h 75"/>
                  <a:gd name="T4" fmla="*/ 2147483646 w 31"/>
                  <a:gd name="T5" fmla="*/ 2147483646 h 75"/>
                  <a:gd name="T6" fmla="*/ 2147483646 w 31"/>
                  <a:gd name="T7" fmla="*/ 2147483646 h 75"/>
                  <a:gd name="T8" fmla="*/ 2147483646 w 31"/>
                  <a:gd name="T9" fmla="*/ 2147483646 h 75"/>
                  <a:gd name="T10" fmla="*/ 2147483646 w 31"/>
                  <a:gd name="T11" fmla="*/ 2147483646 h 75"/>
                  <a:gd name="T12" fmla="*/ 2147483646 w 31"/>
                  <a:gd name="T13" fmla="*/ 2147483646 h 75"/>
                  <a:gd name="T14" fmla="*/ 2147483646 w 31"/>
                  <a:gd name="T15" fmla="*/ 2147483646 h 75"/>
                  <a:gd name="T16" fmla="*/ 2147483646 w 31"/>
                  <a:gd name="T17" fmla="*/ 2147483646 h 75"/>
                  <a:gd name="T18" fmla="*/ 2147483646 w 31"/>
                  <a:gd name="T19" fmla="*/ 2147483646 h 75"/>
                  <a:gd name="T20" fmla="*/ 2147483646 w 31"/>
                  <a:gd name="T21" fmla="*/ 2147483646 h 75"/>
                  <a:gd name="T22" fmla="*/ 2147483646 w 31"/>
                  <a:gd name="T23" fmla="*/ 2147483646 h 75"/>
                  <a:gd name="T24" fmla="*/ 2147483646 w 31"/>
                  <a:gd name="T25" fmla="*/ 2147483646 h 75"/>
                  <a:gd name="T26" fmla="*/ 2147483646 w 31"/>
                  <a:gd name="T27" fmla="*/ 2147483646 h 75"/>
                  <a:gd name="T28" fmla="*/ 2147483646 w 31"/>
                  <a:gd name="T29" fmla="*/ 2147483646 h 75"/>
                  <a:gd name="T30" fmla="*/ 2147483646 w 31"/>
                  <a:gd name="T31" fmla="*/ 2147483646 h 75"/>
                  <a:gd name="T32" fmla="*/ 2147483646 w 31"/>
                  <a:gd name="T33" fmla="*/ 2147483646 h 75"/>
                  <a:gd name="T34" fmla="*/ 2147483646 w 31"/>
                  <a:gd name="T35" fmla="*/ 2147483646 h 75"/>
                  <a:gd name="T36" fmla="*/ 2147483646 w 31"/>
                  <a:gd name="T37" fmla="*/ 2147483646 h 75"/>
                  <a:gd name="T38" fmla="*/ 2147483646 w 31"/>
                  <a:gd name="T39" fmla="*/ 2147483646 h 75"/>
                  <a:gd name="T40" fmla="*/ 2147483646 w 31"/>
                  <a:gd name="T41" fmla="*/ 2147483646 h 75"/>
                  <a:gd name="T42" fmla="*/ 2147483646 w 31"/>
                  <a:gd name="T43" fmla="*/ 2147483646 h 75"/>
                  <a:gd name="T44" fmla="*/ 2147483646 w 31"/>
                  <a:gd name="T45" fmla="*/ 2147483646 h 75"/>
                  <a:gd name="T46" fmla="*/ 2147483646 w 31"/>
                  <a:gd name="T47" fmla="*/ 2147483646 h 75"/>
                  <a:gd name="T48" fmla="*/ 2147483646 w 31"/>
                  <a:gd name="T49" fmla="*/ 2147483646 h 75"/>
                  <a:gd name="T50" fmla="*/ 2147483646 w 31"/>
                  <a:gd name="T51" fmla="*/ 2147483646 h 75"/>
                  <a:gd name="T52" fmla="*/ 2147483646 w 31"/>
                  <a:gd name="T53" fmla="*/ 2147483646 h 75"/>
                  <a:gd name="T54" fmla="*/ 2147483646 w 31"/>
                  <a:gd name="T55" fmla="*/ 2147483646 h 75"/>
                  <a:gd name="T56" fmla="*/ 2147483646 w 31"/>
                  <a:gd name="T57" fmla="*/ 2147483646 h 75"/>
                  <a:gd name="T58" fmla="*/ 2147483646 w 31"/>
                  <a:gd name="T59" fmla="*/ 0 h 75"/>
                  <a:gd name="T60" fmla="*/ 2147483646 w 31"/>
                  <a:gd name="T61" fmla="*/ 0 h 75"/>
                  <a:gd name="T62" fmla="*/ 0 w 31"/>
                  <a:gd name="T63" fmla="*/ 0 h 75"/>
                  <a:gd name="T64" fmla="*/ 0 w 31"/>
                  <a:gd name="T65" fmla="*/ 0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75"/>
                  <a:gd name="T101" fmla="*/ 31 w 31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75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3" y="18"/>
                    </a:lnTo>
                    <a:lnTo>
                      <a:pt x="20" y="26"/>
                    </a:lnTo>
                    <a:lnTo>
                      <a:pt x="25" y="36"/>
                    </a:lnTo>
                    <a:lnTo>
                      <a:pt x="25" y="47"/>
                    </a:lnTo>
                    <a:lnTo>
                      <a:pt x="20" y="55"/>
                    </a:lnTo>
                    <a:lnTo>
                      <a:pt x="13" y="64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18" y="67"/>
                    </a:lnTo>
                    <a:lnTo>
                      <a:pt x="27" y="57"/>
                    </a:lnTo>
                    <a:lnTo>
                      <a:pt x="29" y="54"/>
                    </a:lnTo>
                    <a:lnTo>
                      <a:pt x="31" y="49"/>
                    </a:lnTo>
                    <a:lnTo>
                      <a:pt x="31" y="39"/>
                    </a:lnTo>
                    <a:lnTo>
                      <a:pt x="29" y="30"/>
                    </a:lnTo>
                    <a:lnTo>
                      <a:pt x="22" y="23"/>
                    </a:lnTo>
                    <a:lnTo>
                      <a:pt x="11" y="12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6" name="Freeform 10"/>
              <p:cNvSpPr>
                <a:spLocks/>
              </p:cNvSpPr>
              <p:nvPr/>
            </p:nvSpPr>
            <p:spPr bwMode="auto">
              <a:xfrm>
                <a:off x="1376363" y="4432300"/>
                <a:ext cx="615950" cy="247650"/>
              </a:xfrm>
              <a:custGeom>
                <a:avLst/>
                <a:gdLst>
                  <a:gd name="T0" fmla="*/ 0 w 388"/>
                  <a:gd name="T1" fmla="*/ 2147483646 h 156"/>
                  <a:gd name="T2" fmla="*/ 2147483646 w 388"/>
                  <a:gd name="T3" fmla="*/ 2147483646 h 156"/>
                  <a:gd name="T4" fmla="*/ 2147483646 w 388"/>
                  <a:gd name="T5" fmla="*/ 2147483646 h 156"/>
                  <a:gd name="T6" fmla="*/ 2147483646 w 388"/>
                  <a:gd name="T7" fmla="*/ 2147483646 h 156"/>
                  <a:gd name="T8" fmla="*/ 2147483646 w 388"/>
                  <a:gd name="T9" fmla="*/ 2147483646 h 156"/>
                  <a:gd name="T10" fmla="*/ 2147483646 w 388"/>
                  <a:gd name="T11" fmla="*/ 2147483646 h 156"/>
                  <a:gd name="T12" fmla="*/ 2147483646 w 388"/>
                  <a:gd name="T13" fmla="*/ 2147483646 h 156"/>
                  <a:gd name="T14" fmla="*/ 2147483646 w 388"/>
                  <a:gd name="T15" fmla="*/ 2147483646 h 156"/>
                  <a:gd name="T16" fmla="*/ 2147483646 w 388"/>
                  <a:gd name="T17" fmla="*/ 2147483646 h 156"/>
                  <a:gd name="T18" fmla="*/ 2147483646 w 388"/>
                  <a:gd name="T19" fmla="*/ 2147483646 h 156"/>
                  <a:gd name="T20" fmla="*/ 2147483646 w 388"/>
                  <a:gd name="T21" fmla="*/ 2147483646 h 156"/>
                  <a:gd name="T22" fmla="*/ 2147483646 w 388"/>
                  <a:gd name="T23" fmla="*/ 2147483646 h 156"/>
                  <a:gd name="T24" fmla="*/ 2147483646 w 388"/>
                  <a:gd name="T25" fmla="*/ 2147483646 h 156"/>
                  <a:gd name="T26" fmla="*/ 2147483646 w 388"/>
                  <a:gd name="T27" fmla="*/ 2147483646 h 156"/>
                  <a:gd name="T28" fmla="*/ 2147483646 w 388"/>
                  <a:gd name="T29" fmla="*/ 2147483646 h 156"/>
                  <a:gd name="T30" fmla="*/ 2147483646 w 388"/>
                  <a:gd name="T31" fmla="*/ 2147483646 h 156"/>
                  <a:gd name="T32" fmla="*/ 2147483646 w 388"/>
                  <a:gd name="T33" fmla="*/ 2147483646 h 156"/>
                  <a:gd name="T34" fmla="*/ 2147483646 w 388"/>
                  <a:gd name="T35" fmla="*/ 2147483646 h 156"/>
                  <a:gd name="T36" fmla="*/ 2147483646 w 388"/>
                  <a:gd name="T37" fmla="*/ 2147483646 h 156"/>
                  <a:gd name="T38" fmla="*/ 2147483646 w 388"/>
                  <a:gd name="T39" fmla="*/ 2147483646 h 156"/>
                  <a:gd name="T40" fmla="*/ 2147483646 w 388"/>
                  <a:gd name="T41" fmla="*/ 2147483646 h 156"/>
                  <a:gd name="T42" fmla="*/ 2147483646 w 388"/>
                  <a:gd name="T43" fmla="*/ 2147483646 h 156"/>
                  <a:gd name="T44" fmla="*/ 2147483646 w 388"/>
                  <a:gd name="T45" fmla="*/ 2147483646 h 156"/>
                  <a:gd name="T46" fmla="*/ 2147483646 w 388"/>
                  <a:gd name="T47" fmla="*/ 2147483646 h 156"/>
                  <a:gd name="T48" fmla="*/ 2147483646 w 388"/>
                  <a:gd name="T49" fmla="*/ 2147483646 h 156"/>
                  <a:gd name="T50" fmla="*/ 2147483646 w 388"/>
                  <a:gd name="T51" fmla="*/ 2147483646 h 156"/>
                  <a:gd name="T52" fmla="*/ 2147483646 w 388"/>
                  <a:gd name="T53" fmla="*/ 2147483646 h 156"/>
                  <a:gd name="T54" fmla="*/ 2147483646 w 388"/>
                  <a:gd name="T55" fmla="*/ 2147483646 h 156"/>
                  <a:gd name="T56" fmla="*/ 2147483646 w 388"/>
                  <a:gd name="T57" fmla="*/ 2147483646 h 156"/>
                  <a:gd name="T58" fmla="*/ 2147483646 w 388"/>
                  <a:gd name="T59" fmla="*/ 2147483646 h 156"/>
                  <a:gd name="T60" fmla="*/ 2147483646 w 388"/>
                  <a:gd name="T61" fmla="*/ 0 h 156"/>
                  <a:gd name="T62" fmla="*/ 2147483646 w 388"/>
                  <a:gd name="T63" fmla="*/ 2147483646 h 156"/>
                  <a:gd name="T64" fmla="*/ 2147483646 w 388"/>
                  <a:gd name="T65" fmla="*/ 2147483646 h 156"/>
                  <a:gd name="T66" fmla="*/ 2147483646 w 388"/>
                  <a:gd name="T67" fmla="*/ 2147483646 h 156"/>
                  <a:gd name="T68" fmla="*/ 2147483646 w 388"/>
                  <a:gd name="T69" fmla="*/ 2147483646 h 156"/>
                  <a:gd name="T70" fmla="*/ 2147483646 w 388"/>
                  <a:gd name="T71" fmla="*/ 2147483646 h 156"/>
                  <a:gd name="T72" fmla="*/ 0 w 388"/>
                  <a:gd name="T73" fmla="*/ 2147483646 h 156"/>
                  <a:gd name="T74" fmla="*/ 0 w 388"/>
                  <a:gd name="T75" fmla="*/ 214748364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8"/>
                  <a:gd name="T115" fmla="*/ 0 h 156"/>
                  <a:gd name="T116" fmla="*/ 388 w 388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8" h="156">
                    <a:moveTo>
                      <a:pt x="0" y="64"/>
                    </a:moveTo>
                    <a:lnTo>
                      <a:pt x="0" y="64"/>
                    </a:lnTo>
                    <a:lnTo>
                      <a:pt x="0" y="78"/>
                    </a:lnTo>
                    <a:lnTo>
                      <a:pt x="5" y="92"/>
                    </a:lnTo>
                    <a:lnTo>
                      <a:pt x="11" y="108"/>
                    </a:lnTo>
                    <a:lnTo>
                      <a:pt x="23" y="122"/>
                    </a:lnTo>
                    <a:lnTo>
                      <a:pt x="34" y="131"/>
                    </a:lnTo>
                    <a:lnTo>
                      <a:pt x="45" y="137"/>
                    </a:lnTo>
                    <a:lnTo>
                      <a:pt x="52" y="142"/>
                    </a:lnTo>
                    <a:lnTo>
                      <a:pt x="61" y="144"/>
                    </a:lnTo>
                    <a:lnTo>
                      <a:pt x="73" y="147"/>
                    </a:lnTo>
                    <a:lnTo>
                      <a:pt x="84" y="148"/>
                    </a:lnTo>
                    <a:lnTo>
                      <a:pt x="98" y="148"/>
                    </a:lnTo>
                    <a:lnTo>
                      <a:pt x="141" y="147"/>
                    </a:lnTo>
                    <a:lnTo>
                      <a:pt x="147" y="146"/>
                    </a:lnTo>
                    <a:lnTo>
                      <a:pt x="152" y="143"/>
                    </a:lnTo>
                    <a:lnTo>
                      <a:pt x="156" y="141"/>
                    </a:lnTo>
                    <a:lnTo>
                      <a:pt x="159" y="136"/>
                    </a:lnTo>
                    <a:lnTo>
                      <a:pt x="163" y="129"/>
                    </a:lnTo>
                    <a:lnTo>
                      <a:pt x="168" y="123"/>
                    </a:lnTo>
                    <a:lnTo>
                      <a:pt x="172" y="122"/>
                    </a:lnTo>
                    <a:lnTo>
                      <a:pt x="175" y="121"/>
                    </a:lnTo>
                    <a:lnTo>
                      <a:pt x="181" y="122"/>
                    </a:lnTo>
                    <a:lnTo>
                      <a:pt x="188" y="124"/>
                    </a:lnTo>
                    <a:lnTo>
                      <a:pt x="195" y="127"/>
                    </a:lnTo>
                    <a:lnTo>
                      <a:pt x="206" y="133"/>
                    </a:lnTo>
                    <a:lnTo>
                      <a:pt x="222" y="142"/>
                    </a:lnTo>
                    <a:lnTo>
                      <a:pt x="231" y="147"/>
                    </a:lnTo>
                    <a:lnTo>
                      <a:pt x="243" y="150"/>
                    </a:lnTo>
                    <a:lnTo>
                      <a:pt x="252" y="154"/>
                    </a:lnTo>
                    <a:lnTo>
                      <a:pt x="263" y="156"/>
                    </a:lnTo>
                    <a:lnTo>
                      <a:pt x="277" y="156"/>
                    </a:lnTo>
                    <a:lnTo>
                      <a:pt x="302" y="155"/>
                    </a:lnTo>
                    <a:lnTo>
                      <a:pt x="315" y="154"/>
                    </a:lnTo>
                    <a:lnTo>
                      <a:pt x="327" y="150"/>
                    </a:lnTo>
                    <a:lnTo>
                      <a:pt x="338" y="147"/>
                    </a:lnTo>
                    <a:lnTo>
                      <a:pt x="347" y="142"/>
                    </a:lnTo>
                    <a:lnTo>
                      <a:pt x="354" y="134"/>
                    </a:lnTo>
                    <a:lnTo>
                      <a:pt x="361" y="123"/>
                    </a:lnTo>
                    <a:lnTo>
                      <a:pt x="376" y="96"/>
                    </a:lnTo>
                    <a:lnTo>
                      <a:pt x="383" y="82"/>
                    </a:lnTo>
                    <a:lnTo>
                      <a:pt x="388" y="69"/>
                    </a:lnTo>
                    <a:lnTo>
                      <a:pt x="388" y="58"/>
                    </a:lnTo>
                    <a:lnTo>
                      <a:pt x="388" y="48"/>
                    </a:lnTo>
                    <a:lnTo>
                      <a:pt x="383" y="41"/>
                    </a:lnTo>
                    <a:lnTo>
                      <a:pt x="374" y="34"/>
                    </a:lnTo>
                    <a:lnTo>
                      <a:pt x="365" y="27"/>
                    </a:lnTo>
                    <a:lnTo>
                      <a:pt x="354" y="20"/>
                    </a:lnTo>
                    <a:lnTo>
                      <a:pt x="340" y="14"/>
                    </a:lnTo>
                    <a:lnTo>
                      <a:pt x="324" y="8"/>
                    </a:lnTo>
                    <a:lnTo>
                      <a:pt x="311" y="3"/>
                    </a:lnTo>
                    <a:lnTo>
                      <a:pt x="297" y="1"/>
                    </a:lnTo>
                    <a:lnTo>
                      <a:pt x="288" y="0"/>
                    </a:lnTo>
                    <a:lnTo>
                      <a:pt x="274" y="0"/>
                    </a:lnTo>
                    <a:lnTo>
                      <a:pt x="236" y="1"/>
                    </a:lnTo>
                    <a:lnTo>
                      <a:pt x="186" y="6"/>
                    </a:lnTo>
                    <a:lnTo>
                      <a:pt x="134" y="12"/>
                    </a:lnTo>
                    <a:lnTo>
                      <a:pt x="109" y="16"/>
                    </a:lnTo>
                    <a:lnTo>
                      <a:pt x="84" y="21"/>
                    </a:lnTo>
                    <a:lnTo>
                      <a:pt x="59" y="27"/>
                    </a:lnTo>
                    <a:lnTo>
                      <a:pt x="41" y="33"/>
                    </a:lnTo>
                    <a:lnTo>
                      <a:pt x="23" y="39"/>
                    </a:lnTo>
                    <a:lnTo>
                      <a:pt x="9" y="47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7176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7" name="Freeform 11"/>
              <p:cNvSpPr>
                <a:spLocks/>
              </p:cNvSpPr>
              <p:nvPr/>
            </p:nvSpPr>
            <p:spPr bwMode="auto">
              <a:xfrm>
                <a:off x="1347788" y="4260850"/>
                <a:ext cx="661987" cy="327025"/>
              </a:xfrm>
              <a:custGeom>
                <a:avLst/>
                <a:gdLst>
                  <a:gd name="T0" fmla="*/ 2147483646 w 417"/>
                  <a:gd name="T1" fmla="*/ 2147483646 h 206"/>
                  <a:gd name="T2" fmla="*/ 2147483646 w 417"/>
                  <a:gd name="T3" fmla="*/ 2147483646 h 206"/>
                  <a:gd name="T4" fmla="*/ 2147483646 w 417"/>
                  <a:gd name="T5" fmla="*/ 2147483646 h 206"/>
                  <a:gd name="T6" fmla="*/ 2147483646 w 417"/>
                  <a:gd name="T7" fmla="*/ 2147483646 h 206"/>
                  <a:gd name="T8" fmla="*/ 2147483646 w 417"/>
                  <a:gd name="T9" fmla="*/ 2147483646 h 206"/>
                  <a:gd name="T10" fmla="*/ 0 w 417"/>
                  <a:gd name="T11" fmla="*/ 2147483646 h 206"/>
                  <a:gd name="T12" fmla="*/ 0 w 417"/>
                  <a:gd name="T13" fmla="*/ 2147483646 h 206"/>
                  <a:gd name="T14" fmla="*/ 0 w 417"/>
                  <a:gd name="T15" fmla="*/ 2147483646 h 206"/>
                  <a:gd name="T16" fmla="*/ 2147483646 w 417"/>
                  <a:gd name="T17" fmla="*/ 2147483646 h 206"/>
                  <a:gd name="T18" fmla="*/ 2147483646 w 417"/>
                  <a:gd name="T19" fmla="*/ 2147483646 h 206"/>
                  <a:gd name="T20" fmla="*/ 2147483646 w 417"/>
                  <a:gd name="T21" fmla="*/ 2147483646 h 206"/>
                  <a:gd name="T22" fmla="*/ 2147483646 w 417"/>
                  <a:gd name="T23" fmla="*/ 2147483646 h 206"/>
                  <a:gd name="T24" fmla="*/ 2147483646 w 417"/>
                  <a:gd name="T25" fmla="*/ 2147483646 h 206"/>
                  <a:gd name="T26" fmla="*/ 2147483646 w 417"/>
                  <a:gd name="T27" fmla="*/ 2147483646 h 206"/>
                  <a:gd name="T28" fmla="*/ 2147483646 w 417"/>
                  <a:gd name="T29" fmla="*/ 2147483646 h 206"/>
                  <a:gd name="T30" fmla="*/ 2147483646 w 417"/>
                  <a:gd name="T31" fmla="*/ 2147483646 h 206"/>
                  <a:gd name="T32" fmla="*/ 2147483646 w 417"/>
                  <a:gd name="T33" fmla="*/ 2147483646 h 206"/>
                  <a:gd name="T34" fmla="*/ 2147483646 w 417"/>
                  <a:gd name="T35" fmla="*/ 2147483646 h 206"/>
                  <a:gd name="T36" fmla="*/ 2147483646 w 417"/>
                  <a:gd name="T37" fmla="*/ 2147483646 h 206"/>
                  <a:gd name="T38" fmla="*/ 2147483646 w 417"/>
                  <a:gd name="T39" fmla="*/ 2147483646 h 206"/>
                  <a:gd name="T40" fmla="*/ 2147483646 w 417"/>
                  <a:gd name="T41" fmla="*/ 2147483646 h 206"/>
                  <a:gd name="T42" fmla="*/ 2147483646 w 417"/>
                  <a:gd name="T43" fmla="*/ 2147483646 h 206"/>
                  <a:gd name="T44" fmla="*/ 2147483646 w 417"/>
                  <a:gd name="T45" fmla="*/ 2147483646 h 206"/>
                  <a:gd name="T46" fmla="*/ 2147483646 w 417"/>
                  <a:gd name="T47" fmla="*/ 2147483646 h 206"/>
                  <a:gd name="T48" fmla="*/ 2147483646 w 417"/>
                  <a:gd name="T49" fmla="*/ 2147483646 h 206"/>
                  <a:gd name="T50" fmla="*/ 2147483646 w 417"/>
                  <a:gd name="T51" fmla="*/ 2147483646 h 206"/>
                  <a:gd name="T52" fmla="*/ 2147483646 w 417"/>
                  <a:gd name="T53" fmla="*/ 2147483646 h 206"/>
                  <a:gd name="T54" fmla="*/ 2147483646 w 417"/>
                  <a:gd name="T55" fmla="*/ 2147483646 h 206"/>
                  <a:gd name="T56" fmla="*/ 2147483646 w 417"/>
                  <a:gd name="T57" fmla="*/ 2147483646 h 206"/>
                  <a:gd name="T58" fmla="*/ 2147483646 w 417"/>
                  <a:gd name="T59" fmla="*/ 2147483646 h 206"/>
                  <a:gd name="T60" fmla="*/ 2147483646 w 417"/>
                  <a:gd name="T61" fmla="*/ 2147483646 h 206"/>
                  <a:gd name="T62" fmla="*/ 2147483646 w 417"/>
                  <a:gd name="T63" fmla="*/ 2147483646 h 206"/>
                  <a:gd name="T64" fmla="*/ 2147483646 w 417"/>
                  <a:gd name="T65" fmla="*/ 2147483646 h 206"/>
                  <a:gd name="T66" fmla="*/ 2147483646 w 417"/>
                  <a:gd name="T67" fmla="*/ 2147483646 h 206"/>
                  <a:gd name="T68" fmla="*/ 2147483646 w 417"/>
                  <a:gd name="T69" fmla="*/ 2147483646 h 206"/>
                  <a:gd name="T70" fmla="*/ 2147483646 w 417"/>
                  <a:gd name="T71" fmla="*/ 2147483646 h 206"/>
                  <a:gd name="T72" fmla="*/ 2147483646 w 417"/>
                  <a:gd name="T73" fmla="*/ 2147483646 h 206"/>
                  <a:gd name="T74" fmla="*/ 2147483646 w 417"/>
                  <a:gd name="T75" fmla="*/ 0 h 206"/>
                  <a:gd name="T76" fmla="*/ 2147483646 w 417"/>
                  <a:gd name="T77" fmla="*/ 0 h 206"/>
                  <a:gd name="T78" fmla="*/ 2147483646 w 417"/>
                  <a:gd name="T79" fmla="*/ 2147483646 h 206"/>
                  <a:gd name="T80" fmla="*/ 2147483646 w 417"/>
                  <a:gd name="T81" fmla="*/ 2147483646 h 206"/>
                  <a:gd name="T82" fmla="*/ 2147483646 w 417"/>
                  <a:gd name="T83" fmla="*/ 2147483646 h 206"/>
                  <a:gd name="T84" fmla="*/ 2147483646 w 417"/>
                  <a:gd name="T85" fmla="*/ 2147483646 h 206"/>
                  <a:gd name="T86" fmla="*/ 2147483646 w 417"/>
                  <a:gd name="T87" fmla="*/ 2147483646 h 206"/>
                  <a:gd name="T88" fmla="*/ 2147483646 w 417"/>
                  <a:gd name="T89" fmla="*/ 2147483646 h 206"/>
                  <a:gd name="T90" fmla="*/ 2147483646 w 417"/>
                  <a:gd name="T91" fmla="*/ 2147483646 h 206"/>
                  <a:gd name="T92" fmla="*/ 2147483646 w 417"/>
                  <a:gd name="T93" fmla="*/ 2147483646 h 2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7"/>
                  <a:gd name="T142" fmla="*/ 0 h 206"/>
                  <a:gd name="T143" fmla="*/ 417 w 417"/>
                  <a:gd name="T144" fmla="*/ 206 h 2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7" h="206">
                    <a:moveTo>
                      <a:pt x="27" y="15"/>
                    </a:moveTo>
                    <a:lnTo>
                      <a:pt x="27" y="15"/>
                    </a:lnTo>
                    <a:lnTo>
                      <a:pt x="13" y="56"/>
                    </a:lnTo>
                    <a:lnTo>
                      <a:pt x="4" y="90"/>
                    </a:lnTo>
                    <a:lnTo>
                      <a:pt x="2" y="108"/>
                    </a:lnTo>
                    <a:lnTo>
                      <a:pt x="0" y="123"/>
                    </a:lnTo>
                    <a:lnTo>
                      <a:pt x="0" y="149"/>
                    </a:lnTo>
                    <a:lnTo>
                      <a:pt x="2" y="168"/>
                    </a:lnTo>
                    <a:lnTo>
                      <a:pt x="4" y="184"/>
                    </a:lnTo>
                    <a:lnTo>
                      <a:pt x="13" y="186"/>
                    </a:lnTo>
                    <a:lnTo>
                      <a:pt x="36" y="192"/>
                    </a:lnTo>
                    <a:lnTo>
                      <a:pt x="75" y="198"/>
                    </a:lnTo>
                    <a:lnTo>
                      <a:pt x="100" y="200"/>
                    </a:lnTo>
                    <a:lnTo>
                      <a:pt x="127" y="203"/>
                    </a:lnTo>
                    <a:lnTo>
                      <a:pt x="156" y="205"/>
                    </a:lnTo>
                    <a:lnTo>
                      <a:pt x="188" y="206"/>
                    </a:lnTo>
                    <a:lnTo>
                      <a:pt x="222" y="205"/>
                    </a:lnTo>
                    <a:lnTo>
                      <a:pt x="258" y="204"/>
                    </a:lnTo>
                    <a:lnTo>
                      <a:pt x="295" y="200"/>
                    </a:lnTo>
                    <a:lnTo>
                      <a:pt x="336" y="194"/>
                    </a:lnTo>
                    <a:lnTo>
                      <a:pt x="376" y="187"/>
                    </a:lnTo>
                    <a:lnTo>
                      <a:pt x="417" y="177"/>
                    </a:lnTo>
                    <a:lnTo>
                      <a:pt x="415" y="130"/>
                    </a:lnTo>
                    <a:lnTo>
                      <a:pt x="410" y="95"/>
                    </a:lnTo>
                    <a:lnTo>
                      <a:pt x="406" y="71"/>
                    </a:lnTo>
                    <a:lnTo>
                      <a:pt x="388" y="34"/>
                    </a:lnTo>
                    <a:lnTo>
                      <a:pt x="379" y="17"/>
                    </a:lnTo>
                    <a:lnTo>
                      <a:pt x="372" y="9"/>
                    </a:lnTo>
                    <a:lnTo>
                      <a:pt x="367" y="5"/>
                    </a:lnTo>
                    <a:lnTo>
                      <a:pt x="360" y="4"/>
                    </a:lnTo>
                    <a:lnTo>
                      <a:pt x="349" y="2"/>
                    </a:lnTo>
                    <a:lnTo>
                      <a:pt x="311" y="1"/>
                    </a:lnTo>
                    <a:lnTo>
                      <a:pt x="258" y="0"/>
                    </a:lnTo>
                    <a:lnTo>
                      <a:pt x="197" y="0"/>
                    </a:lnTo>
                    <a:lnTo>
                      <a:pt x="138" y="1"/>
                    </a:lnTo>
                    <a:lnTo>
                      <a:pt x="84" y="5"/>
                    </a:lnTo>
                    <a:lnTo>
                      <a:pt x="63" y="6"/>
                    </a:lnTo>
                    <a:lnTo>
                      <a:pt x="45" y="9"/>
                    </a:lnTo>
                    <a:lnTo>
                      <a:pt x="34" y="12"/>
                    </a:lnTo>
                    <a:lnTo>
                      <a:pt x="29" y="14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8" name="Freeform 12"/>
              <p:cNvSpPr>
                <a:spLocks/>
              </p:cNvSpPr>
              <p:nvPr/>
            </p:nvSpPr>
            <p:spPr bwMode="auto">
              <a:xfrm>
                <a:off x="1776413" y="4260850"/>
                <a:ext cx="366712" cy="247650"/>
              </a:xfrm>
              <a:custGeom>
                <a:avLst/>
                <a:gdLst>
                  <a:gd name="T0" fmla="*/ 2147483646 w 231"/>
                  <a:gd name="T1" fmla="*/ 0 h 156"/>
                  <a:gd name="T2" fmla="*/ 2147483646 w 231"/>
                  <a:gd name="T3" fmla="*/ 0 h 156"/>
                  <a:gd name="T4" fmla="*/ 2147483646 w 231"/>
                  <a:gd name="T5" fmla="*/ 2147483646 h 156"/>
                  <a:gd name="T6" fmla="*/ 2147483646 w 231"/>
                  <a:gd name="T7" fmla="*/ 2147483646 h 156"/>
                  <a:gd name="T8" fmla="*/ 2147483646 w 231"/>
                  <a:gd name="T9" fmla="*/ 2147483646 h 156"/>
                  <a:gd name="T10" fmla="*/ 2147483646 w 231"/>
                  <a:gd name="T11" fmla="*/ 2147483646 h 156"/>
                  <a:gd name="T12" fmla="*/ 2147483646 w 231"/>
                  <a:gd name="T13" fmla="*/ 2147483646 h 156"/>
                  <a:gd name="T14" fmla="*/ 2147483646 w 231"/>
                  <a:gd name="T15" fmla="*/ 2147483646 h 156"/>
                  <a:gd name="T16" fmla="*/ 2147483646 w 231"/>
                  <a:gd name="T17" fmla="*/ 2147483646 h 156"/>
                  <a:gd name="T18" fmla="*/ 2147483646 w 231"/>
                  <a:gd name="T19" fmla="*/ 2147483646 h 156"/>
                  <a:gd name="T20" fmla="*/ 2147483646 w 231"/>
                  <a:gd name="T21" fmla="*/ 2147483646 h 156"/>
                  <a:gd name="T22" fmla="*/ 2147483646 w 231"/>
                  <a:gd name="T23" fmla="*/ 2147483646 h 156"/>
                  <a:gd name="T24" fmla="*/ 2147483646 w 231"/>
                  <a:gd name="T25" fmla="*/ 2147483646 h 156"/>
                  <a:gd name="T26" fmla="*/ 2147483646 w 231"/>
                  <a:gd name="T27" fmla="*/ 2147483646 h 156"/>
                  <a:gd name="T28" fmla="*/ 2147483646 w 231"/>
                  <a:gd name="T29" fmla="*/ 2147483646 h 156"/>
                  <a:gd name="T30" fmla="*/ 2147483646 w 231"/>
                  <a:gd name="T31" fmla="*/ 2147483646 h 156"/>
                  <a:gd name="T32" fmla="*/ 2147483646 w 231"/>
                  <a:gd name="T33" fmla="*/ 2147483646 h 156"/>
                  <a:gd name="T34" fmla="*/ 2147483646 w 231"/>
                  <a:gd name="T35" fmla="*/ 2147483646 h 156"/>
                  <a:gd name="T36" fmla="*/ 2147483646 w 231"/>
                  <a:gd name="T37" fmla="*/ 2147483646 h 156"/>
                  <a:gd name="T38" fmla="*/ 2147483646 w 231"/>
                  <a:gd name="T39" fmla="*/ 2147483646 h 156"/>
                  <a:gd name="T40" fmla="*/ 2147483646 w 231"/>
                  <a:gd name="T41" fmla="*/ 2147483646 h 156"/>
                  <a:gd name="T42" fmla="*/ 2147483646 w 231"/>
                  <a:gd name="T43" fmla="*/ 2147483646 h 156"/>
                  <a:gd name="T44" fmla="*/ 2147483646 w 231"/>
                  <a:gd name="T45" fmla="*/ 2147483646 h 156"/>
                  <a:gd name="T46" fmla="*/ 2147483646 w 231"/>
                  <a:gd name="T47" fmla="*/ 2147483646 h 156"/>
                  <a:gd name="T48" fmla="*/ 2147483646 w 231"/>
                  <a:gd name="T49" fmla="*/ 2147483646 h 156"/>
                  <a:gd name="T50" fmla="*/ 2147483646 w 231"/>
                  <a:gd name="T51" fmla="*/ 2147483646 h 156"/>
                  <a:gd name="T52" fmla="*/ 2147483646 w 231"/>
                  <a:gd name="T53" fmla="*/ 2147483646 h 156"/>
                  <a:gd name="T54" fmla="*/ 0 w 231"/>
                  <a:gd name="T55" fmla="*/ 2147483646 h 156"/>
                  <a:gd name="T56" fmla="*/ 0 w 231"/>
                  <a:gd name="T57" fmla="*/ 2147483646 h 156"/>
                  <a:gd name="T58" fmla="*/ 0 w 231"/>
                  <a:gd name="T59" fmla="*/ 2147483646 h 156"/>
                  <a:gd name="T60" fmla="*/ 2147483646 w 231"/>
                  <a:gd name="T61" fmla="*/ 2147483646 h 156"/>
                  <a:gd name="T62" fmla="*/ 2147483646 w 231"/>
                  <a:gd name="T63" fmla="*/ 2147483646 h 156"/>
                  <a:gd name="T64" fmla="*/ 2147483646 w 231"/>
                  <a:gd name="T65" fmla="*/ 2147483646 h 156"/>
                  <a:gd name="T66" fmla="*/ 2147483646 w 231"/>
                  <a:gd name="T67" fmla="*/ 2147483646 h 156"/>
                  <a:gd name="T68" fmla="*/ 2147483646 w 231"/>
                  <a:gd name="T69" fmla="*/ 2147483646 h 156"/>
                  <a:gd name="T70" fmla="*/ 2147483646 w 231"/>
                  <a:gd name="T71" fmla="*/ 2147483646 h 156"/>
                  <a:gd name="T72" fmla="*/ 2147483646 w 231"/>
                  <a:gd name="T73" fmla="*/ 2147483646 h 156"/>
                  <a:gd name="T74" fmla="*/ 2147483646 w 231"/>
                  <a:gd name="T75" fmla="*/ 2147483646 h 156"/>
                  <a:gd name="T76" fmla="*/ 2147483646 w 231"/>
                  <a:gd name="T77" fmla="*/ 0 h 156"/>
                  <a:gd name="T78" fmla="*/ 2147483646 w 231"/>
                  <a:gd name="T79" fmla="*/ 0 h 1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1"/>
                  <a:gd name="T121" fmla="*/ 0 h 156"/>
                  <a:gd name="T122" fmla="*/ 231 w 231"/>
                  <a:gd name="T123" fmla="*/ 156 h 1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1" h="156">
                    <a:moveTo>
                      <a:pt x="86" y="0"/>
                    </a:moveTo>
                    <a:lnTo>
                      <a:pt x="86" y="0"/>
                    </a:lnTo>
                    <a:lnTo>
                      <a:pt x="97" y="1"/>
                    </a:lnTo>
                    <a:lnTo>
                      <a:pt x="109" y="5"/>
                    </a:lnTo>
                    <a:lnTo>
                      <a:pt x="127" y="11"/>
                    </a:lnTo>
                    <a:lnTo>
                      <a:pt x="145" y="19"/>
                    </a:lnTo>
                    <a:lnTo>
                      <a:pt x="165" y="30"/>
                    </a:lnTo>
                    <a:lnTo>
                      <a:pt x="186" y="45"/>
                    </a:lnTo>
                    <a:lnTo>
                      <a:pt x="208" y="63"/>
                    </a:lnTo>
                    <a:lnTo>
                      <a:pt x="222" y="79"/>
                    </a:lnTo>
                    <a:lnTo>
                      <a:pt x="231" y="91"/>
                    </a:lnTo>
                    <a:lnTo>
                      <a:pt x="231" y="96"/>
                    </a:lnTo>
                    <a:lnTo>
                      <a:pt x="231" y="101"/>
                    </a:lnTo>
                    <a:lnTo>
                      <a:pt x="229" y="105"/>
                    </a:lnTo>
                    <a:lnTo>
                      <a:pt x="224" y="109"/>
                    </a:lnTo>
                    <a:lnTo>
                      <a:pt x="206" y="121"/>
                    </a:lnTo>
                    <a:lnTo>
                      <a:pt x="174" y="137"/>
                    </a:lnTo>
                    <a:lnTo>
                      <a:pt x="136" y="156"/>
                    </a:lnTo>
                    <a:lnTo>
                      <a:pt x="115" y="151"/>
                    </a:lnTo>
                    <a:lnTo>
                      <a:pt x="70" y="136"/>
                    </a:lnTo>
                    <a:lnTo>
                      <a:pt x="45" y="127"/>
                    </a:lnTo>
                    <a:lnTo>
                      <a:pt x="22" y="119"/>
                    </a:lnTo>
                    <a:lnTo>
                      <a:pt x="7" y="110"/>
                    </a:lnTo>
                    <a:lnTo>
                      <a:pt x="2" y="107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4" y="83"/>
                    </a:lnTo>
                    <a:lnTo>
                      <a:pt x="11" y="69"/>
                    </a:lnTo>
                    <a:lnTo>
                      <a:pt x="20" y="52"/>
                    </a:lnTo>
                    <a:lnTo>
                      <a:pt x="31" y="36"/>
                    </a:lnTo>
                    <a:lnTo>
                      <a:pt x="47" y="21"/>
                    </a:lnTo>
                    <a:lnTo>
                      <a:pt x="56" y="14"/>
                    </a:lnTo>
                    <a:lnTo>
                      <a:pt x="66" y="8"/>
                    </a:lnTo>
                    <a:lnTo>
                      <a:pt x="75" y="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9" name="Freeform 13"/>
              <p:cNvSpPr>
                <a:spLocks/>
              </p:cNvSpPr>
              <p:nvPr/>
            </p:nvSpPr>
            <p:spPr bwMode="auto">
              <a:xfrm>
                <a:off x="1214438" y="4260850"/>
                <a:ext cx="287337" cy="227013"/>
              </a:xfrm>
              <a:custGeom>
                <a:avLst/>
                <a:gdLst>
                  <a:gd name="T0" fmla="*/ 2147483646 w 181"/>
                  <a:gd name="T1" fmla="*/ 2147483646 h 143"/>
                  <a:gd name="T2" fmla="*/ 2147483646 w 181"/>
                  <a:gd name="T3" fmla="*/ 2147483646 h 143"/>
                  <a:gd name="T4" fmla="*/ 2147483646 w 181"/>
                  <a:gd name="T5" fmla="*/ 2147483646 h 143"/>
                  <a:gd name="T6" fmla="*/ 2147483646 w 181"/>
                  <a:gd name="T7" fmla="*/ 2147483646 h 143"/>
                  <a:gd name="T8" fmla="*/ 2147483646 w 181"/>
                  <a:gd name="T9" fmla="*/ 2147483646 h 143"/>
                  <a:gd name="T10" fmla="*/ 2147483646 w 181"/>
                  <a:gd name="T11" fmla="*/ 2147483646 h 143"/>
                  <a:gd name="T12" fmla="*/ 2147483646 w 181"/>
                  <a:gd name="T13" fmla="*/ 2147483646 h 143"/>
                  <a:gd name="T14" fmla="*/ 2147483646 w 181"/>
                  <a:gd name="T15" fmla="*/ 2147483646 h 143"/>
                  <a:gd name="T16" fmla="*/ 2147483646 w 181"/>
                  <a:gd name="T17" fmla="*/ 2147483646 h 143"/>
                  <a:gd name="T18" fmla="*/ 2147483646 w 181"/>
                  <a:gd name="T19" fmla="*/ 2147483646 h 143"/>
                  <a:gd name="T20" fmla="*/ 2147483646 w 181"/>
                  <a:gd name="T21" fmla="*/ 2147483646 h 143"/>
                  <a:gd name="T22" fmla="*/ 2147483646 w 181"/>
                  <a:gd name="T23" fmla="*/ 2147483646 h 143"/>
                  <a:gd name="T24" fmla="*/ 2147483646 w 181"/>
                  <a:gd name="T25" fmla="*/ 2147483646 h 143"/>
                  <a:gd name="T26" fmla="*/ 2147483646 w 181"/>
                  <a:gd name="T27" fmla="*/ 2147483646 h 143"/>
                  <a:gd name="T28" fmla="*/ 0 w 181"/>
                  <a:gd name="T29" fmla="*/ 2147483646 h 143"/>
                  <a:gd name="T30" fmla="*/ 0 w 181"/>
                  <a:gd name="T31" fmla="*/ 2147483646 h 143"/>
                  <a:gd name="T32" fmla="*/ 2147483646 w 181"/>
                  <a:gd name="T33" fmla="*/ 2147483646 h 143"/>
                  <a:gd name="T34" fmla="*/ 2147483646 w 181"/>
                  <a:gd name="T35" fmla="*/ 2147483646 h 143"/>
                  <a:gd name="T36" fmla="*/ 2147483646 w 181"/>
                  <a:gd name="T37" fmla="*/ 2147483646 h 143"/>
                  <a:gd name="T38" fmla="*/ 2147483646 w 181"/>
                  <a:gd name="T39" fmla="*/ 2147483646 h 143"/>
                  <a:gd name="T40" fmla="*/ 2147483646 w 181"/>
                  <a:gd name="T41" fmla="*/ 2147483646 h 143"/>
                  <a:gd name="T42" fmla="*/ 2147483646 w 181"/>
                  <a:gd name="T43" fmla="*/ 2147483646 h 143"/>
                  <a:gd name="T44" fmla="*/ 2147483646 w 181"/>
                  <a:gd name="T45" fmla="*/ 2147483646 h 143"/>
                  <a:gd name="T46" fmla="*/ 2147483646 w 181"/>
                  <a:gd name="T47" fmla="*/ 2147483646 h 143"/>
                  <a:gd name="T48" fmla="*/ 2147483646 w 181"/>
                  <a:gd name="T49" fmla="*/ 2147483646 h 143"/>
                  <a:gd name="T50" fmla="*/ 2147483646 w 181"/>
                  <a:gd name="T51" fmla="*/ 2147483646 h 143"/>
                  <a:gd name="T52" fmla="*/ 2147483646 w 181"/>
                  <a:gd name="T53" fmla="*/ 2147483646 h 143"/>
                  <a:gd name="T54" fmla="*/ 2147483646 w 181"/>
                  <a:gd name="T55" fmla="*/ 2147483646 h 143"/>
                  <a:gd name="T56" fmla="*/ 2147483646 w 181"/>
                  <a:gd name="T57" fmla="*/ 2147483646 h 143"/>
                  <a:gd name="T58" fmla="*/ 2147483646 w 181"/>
                  <a:gd name="T59" fmla="*/ 2147483646 h 143"/>
                  <a:gd name="T60" fmla="*/ 2147483646 w 181"/>
                  <a:gd name="T61" fmla="*/ 2147483646 h 143"/>
                  <a:gd name="T62" fmla="*/ 2147483646 w 181"/>
                  <a:gd name="T63" fmla="*/ 2147483646 h 143"/>
                  <a:gd name="T64" fmla="*/ 2147483646 w 181"/>
                  <a:gd name="T65" fmla="*/ 2147483646 h 143"/>
                  <a:gd name="T66" fmla="*/ 2147483646 w 181"/>
                  <a:gd name="T67" fmla="*/ 2147483646 h 143"/>
                  <a:gd name="T68" fmla="*/ 2147483646 w 181"/>
                  <a:gd name="T69" fmla="*/ 2147483646 h 143"/>
                  <a:gd name="T70" fmla="*/ 2147483646 w 181"/>
                  <a:gd name="T71" fmla="*/ 2147483646 h 143"/>
                  <a:gd name="T72" fmla="*/ 2147483646 w 181"/>
                  <a:gd name="T73" fmla="*/ 2147483646 h 143"/>
                  <a:gd name="T74" fmla="*/ 2147483646 w 181"/>
                  <a:gd name="T75" fmla="*/ 2147483646 h 143"/>
                  <a:gd name="T76" fmla="*/ 2147483646 w 181"/>
                  <a:gd name="T77" fmla="*/ 2147483646 h 143"/>
                  <a:gd name="T78" fmla="*/ 2147483646 w 181"/>
                  <a:gd name="T79" fmla="*/ 2147483646 h 143"/>
                  <a:gd name="T80" fmla="*/ 2147483646 w 181"/>
                  <a:gd name="T81" fmla="*/ 2147483646 h 143"/>
                  <a:gd name="T82" fmla="*/ 2147483646 w 181"/>
                  <a:gd name="T83" fmla="*/ 0 h 143"/>
                  <a:gd name="T84" fmla="*/ 2147483646 w 181"/>
                  <a:gd name="T85" fmla="*/ 2147483646 h 143"/>
                  <a:gd name="T86" fmla="*/ 2147483646 w 181"/>
                  <a:gd name="T87" fmla="*/ 2147483646 h 1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3"/>
                  <a:gd name="T134" fmla="*/ 181 w 181"/>
                  <a:gd name="T135" fmla="*/ 143 h 1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3">
                    <a:moveTo>
                      <a:pt x="120" y="1"/>
                    </a:moveTo>
                    <a:lnTo>
                      <a:pt x="120" y="1"/>
                    </a:lnTo>
                    <a:lnTo>
                      <a:pt x="113" y="2"/>
                    </a:lnTo>
                    <a:lnTo>
                      <a:pt x="104" y="5"/>
                    </a:lnTo>
                    <a:lnTo>
                      <a:pt x="93" y="8"/>
                    </a:lnTo>
                    <a:lnTo>
                      <a:pt x="77" y="13"/>
                    </a:lnTo>
                    <a:lnTo>
                      <a:pt x="61" y="21"/>
                    </a:lnTo>
                    <a:lnTo>
                      <a:pt x="43" y="32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9" y="60"/>
                    </a:lnTo>
                    <a:lnTo>
                      <a:pt x="4" y="68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4" y="91"/>
                    </a:lnTo>
                    <a:lnTo>
                      <a:pt x="7" y="96"/>
                    </a:lnTo>
                    <a:lnTo>
                      <a:pt x="27" y="107"/>
                    </a:lnTo>
                    <a:lnTo>
                      <a:pt x="57" y="120"/>
                    </a:lnTo>
                    <a:lnTo>
                      <a:pt x="91" y="133"/>
                    </a:lnTo>
                    <a:lnTo>
                      <a:pt x="120" y="142"/>
                    </a:lnTo>
                    <a:lnTo>
                      <a:pt x="127" y="143"/>
                    </a:lnTo>
                    <a:lnTo>
                      <a:pt x="131" y="143"/>
                    </a:lnTo>
                    <a:lnTo>
                      <a:pt x="138" y="142"/>
                    </a:lnTo>
                    <a:lnTo>
                      <a:pt x="143" y="141"/>
                    </a:lnTo>
                    <a:lnTo>
                      <a:pt x="154" y="135"/>
                    </a:lnTo>
                    <a:lnTo>
                      <a:pt x="163" y="128"/>
                    </a:lnTo>
                    <a:lnTo>
                      <a:pt x="170" y="120"/>
                    </a:lnTo>
                    <a:lnTo>
                      <a:pt x="175" y="111"/>
                    </a:lnTo>
                    <a:lnTo>
                      <a:pt x="181" y="101"/>
                    </a:lnTo>
                    <a:lnTo>
                      <a:pt x="179" y="81"/>
                    </a:lnTo>
                    <a:lnTo>
                      <a:pt x="175" y="63"/>
                    </a:lnTo>
                    <a:lnTo>
                      <a:pt x="168" y="44"/>
                    </a:lnTo>
                    <a:lnTo>
                      <a:pt x="159" y="26"/>
                    </a:lnTo>
                    <a:lnTo>
                      <a:pt x="147" y="12"/>
                    </a:lnTo>
                    <a:lnTo>
                      <a:pt x="141" y="6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0" name="Freeform 14"/>
              <p:cNvSpPr>
                <a:spLocks/>
              </p:cNvSpPr>
              <p:nvPr/>
            </p:nvSpPr>
            <p:spPr bwMode="auto">
              <a:xfrm>
                <a:off x="1390650" y="4086225"/>
                <a:ext cx="490537" cy="217488"/>
              </a:xfrm>
              <a:custGeom>
                <a:avLst/>
                <a:gdLst>
                  <a:gd name="T0" fmla="*/ 2147483646 w 309"/>
                  <a:gd name="T1" fmla="*/ 2147483646 h 137"/>
                  <a:gd name="T2" fmla="*/ 2147483646 w 309"/>
                  <a:gd name="T3" fmla="*/ 2147483646 h 137"/>
                  <a:gd name="T4" fmla="*/ 2147483646 w 309"/>
                  <a:gd name="T5" fmla="*/ 2147483646 h 137"/>
                  <a:gd name="T6" fmla="*/ 2147483646 w 309"/>
                  <a:gd name="T7" fmla="*/ 2147483646 h 137"/>
                  <a:gd name="T8" fmla="*/ 2147483646 w 309"/>
                  <a:gd name="T9" fmla="*/ 2147483646 h 137"/>
                  <a:gd name="T10" fmla="*/ 2147483646 w 309"/>
                  <a:gd name="T11" fmla="*/ 2147483646 h 137"/>
                  <a:gd name="T12" fmla="*/ 2147483646 w 309"/>
                  <a:gd name="T13" fmla="*/ 2147483646 h 137"/>
                  <a:gd name="T14" fmla="*/ 2147483646 w 309"/>
                  <a:gd name="T15" fmla="*/ 2147483646 h 137"/>
                  <a:gd name="T16" fmla="*/ 2147483646 w 309"/>
                  <a:gd name="T17" fmla="*/ 2147483646 h 137"/>
                  <a:gd name="T18" fmla="*/ 2147483646 w 309"/>
                  <a:gd name="T19" fmla="*/ 2147483646 h 137"/>
                  <a:gd name="T20" fmla="*/ 2147483646 w 309"/>
                  <a:gd name="T21" fmla="*/ 2147483646 h 137"/>
                  <a:gd name="T22" fmla="*/ 2147483646 w 309"/>
                  <a:gd name="T23" fmla="*/ 2147483646 h 137"/>
                  <a:gd name="T24" fmla="*/ 2147483646 w 309"/>
                  <a:gd name="T25" fmla="*/ 2147483646 h 137"/>
                  <a:gd name="T26" fmla="*/ 2147483646 w 309"/>
                  <a:gd name="T27" fmla="*/ 2147483646 h 137"/>
                  <a:gd name="T28" fmla="*/ 2147483646 w 309"/>
                  <a:gd name="T29" fmla="*/ 2147483646 h 137"/>
                  <a:gd name="T30" fmla="*/ 2147483646 w 309"/>
                  <a:gd name="T31" fmla="*/ 2147483646 h 137"/>
                  <a:gd name="T32" fmla="*/ 2147483646 w 309"/>
                  <a:gd name="T33" fmla="*/ 2147483646 h 137"/>
                  <a:gd name="T34" fmla="*/ 2147483646 w 309"/>
                  <a:gd name="T35" fmla="*/ 2147483646 h 137"/>
                  <a:gd name="T36" fmla="*/ 2147483646 w 309"/>
                  <a:gd name="T37" fmla="*/ 2147483646 h 137"/>
                  <a:gd name="T38" fmla="*/ 2147483646 w 309"/>
                  <a:gd name="T39" fmla="*/ 2147483646 h 137"/>
                  <a:gd name="T40" fmla="*/ 2147483646 w 309"/>
                  <a:gd name="T41" fmla="*/ 2147483646 h 137"/>
                  <a:gd name="T42" fmla="*/ 2147483646 w 309"/>
                  <a:gd name="T43" fmla="*/ 2147483646 h 137"/>
                  <a:gd name="T44" fmla="*/ 2147483646 w 309"/>
                  <a:gd name="T45" fmla="*/ 2147483646 h 137"/>
                  <a:gd name="T46" fmla="*/ 2147483646 w 309"/>
                  <a:gd name="T47" fmla="*/ 2147483646 h 137"/>
                  <a:gd name="T48" fmla="*/ 2147483646 w 309"/>
                  <a:gd name="T49" fmla="*/ 2147483646 h 137"/>
                  <a:gd name="T50" fmla="*/ 2147483646 w 309"/>
                  <a:gd name="T51" fmla="*/ 2147483646 h 137"/>
                  <a:gd name="T52" fmla="*/ 2147483646 w 309"/>
                  <a:gd name="T53" fmla="*/ 2147483646 h 137"/>
                  <a:gd name="T54" fmla="*/ 2147483646 w 309"/>
                  <a:gd name="T55" fmla="*/ 2147483646 h 137"/>
                  <a:gd name="T56" fmla="*/ 2147483646 w 309"/>
                  <a:gd name="T57" fmla="*/ 2147483646 h 137"/>
                  <a:gd name="T58" fmla="*/ 2147483646 w 309"/>
                  <a:gd name="T59" fmla="*/ 2147483646 h 137"/>
                  <a:gd name="T60" fmla="*/ 2147483646 w 309"/>
                  <a:gd name="T61" fmla="*/ 2147483646 h 137"/>
                  <a:gd name="T62" fmla="*/ 2147483646 w 309"/>
                  <a:gd name="T63" fmla="*/ 2147483646 h 137"/>
                  <a:gd name="T64" fmla="*/ 2147483646 w 309"/>
                  <a:gd name="T65" fmla="*/ 2147483646 h 137"/>
                  <a:gd name="T66" fmla="*/ 2147483646 w 309"/>
                  <a:gd name="T67" fmla="*/ 2147483646 h 137"/>
                  <a:gd name="T68" fmla="*/ 2147483646 w 309"/>
                  <a:gd name="T69" fmla="*/ 2147483646 h 137"/>
                  <a:gd name="T70" fmla="*/ 2147483646 w 309"/>
                  <a:gd name="T71" fmla="*/ 2147483646 h 137"/>
                  <a:gd name="T72" fmla="*/ 2147483646 w 309"/>
                  <a:gd name="T73" fmla="*/ 2147483646 h 137"/>
                  <a:gd name="T74" fmla="*/ 2147483646 w 309"/>
                  <a:gd name="T75" fmla="*/ 2147483646 h 137"/>
                  <a:gd name="T76" fmla="*/ 2147483646 w 309"/>
                  <a:gd name="T77" fmla="*/ 2147483646 h 137"/>
                  <a:gd name="T78" fmla="*/ 2147483646 w 309"/>
                  <a:gd name="T79" fmla="*/ 2147483646 h 137"/>
                  <a:gd name="T80" fmla="*/ 0 w 309"/>
                  <a:gd name="T81" fmla="*/ 2147483646 h 137"/>
                  <a:gd name="T82" fmla="*/ 0 w 309"/>
                  <a:gd name="T83" fmla="*/ 2147483646 h 137"/>
                  <a:gd name="T84" fmla="*/ 2147483646 w 309"/>
                  <a:gd name="T85" fmla="*/ 2147483646 h 137"/>
                  <a:gd name="T86" fmla="*/ 2147483646 w 309"/>
                  <a:gd name="T87" fmla="*/ 2147483646 h 137"/>
                  <a:gd name="T88" fmla="*/ 2147483646 w 309"/>
                  <a:gd name="T89" fmla="*/ 2147483646 h 137"/>
                  <a:gd name="T90" fmla="*/ 2147483646 w 309"/>
                  <a:gd name="T91" fmla="*/ 2147483646 h 137"/>
                  <a:gd name="T92" fmla="*/ 2147483646 w 309"/>
                  <a:gd name="T93" fmla="*/ 2147483646 h 137"/>
                  <a:gd name="T94" fmla="*/ 2147483646 w 309"/>
                  <a:gd name="T95" fmla="*/ 2147483646 h 137"/>
                  <a:gd name="T96" fmla="*/ 2147483646 w 309"/>
                  <a:gd name="T97" fmla="*/ 2147483646 h 137"/>
                  <a:gd name="T98" fmla="*/ 2147483646 w 309"/>
                  <a:gd name="T99" fmla="*/ 2147483646 h 137"/>
                  <a:gd name="T100" fmla="*/ 2147483646 w 309"/>
                  <a:gd name="T101" fmla="*/ 2147483646 h 137"/>
                  <a:gd name="T102" fmla="*/ 2147483646 w 309"/>
                  <a:gd name="T103" fmla="*/ 2147483646 h 137"/>
                  <a:gd name="T104" fmla="*/ 2147483646 w 309"/>
                  <a:gd name="T105" fmla="*/ 2147483646 h 137"/>
                  <a:gd name="T106" fmla="*/ 2147483646 w 309"/>
                  <a:gd name="T107" fmla="*/ 2147483646 h 137"/>
                  <a:gd name="T108" fmla="*/ 2147483646 w 309"/>
                  <a:gd name="T109" fmla="*/ 2147483646 h 137"/>
                  <a:gd name="T110" fmla="*/ 2147483646 w 309"/>
                  <a:gd name="T111" fmla="*/ 0 h 137"/>
                  <a:gd name="T112" fmla="*/ 2147483646 w 309"/>
                  <a:gd name="T113" fmla="*/ 0 h 137"/>
                  <a:gd name="T114" fmla="*/ 2147483646 w 309"/>
                  <a:gd name="T115" fmla="*/ 2147483646 h 137"/>
                  <a:gd name="T116" fmla="*/ 2147483646 w 309"/>
                  <a:gd name="T117" fmla="*/ 2147483646 h 137"/>
                  <a:gd name="T118" fmla="*/ 2147483646 w 309"/>
                  <a:gd name="T119" fmla="*/ 2147483646 h 137"/>
                  <a:gd name="T120" fmla="*/ 2147483646 w 309"/>
                  <a:gd name="T121" fmla="*/ 2147483646 h 137"/>
                  <a:gd name="T122" fmla="*/ 2147483646 w 309"/>
                  <a:gd name="T123" fmla="*/ 2147483646 h 1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09"/>
                  <a:gd name="T187" fmla="*/ 0 h 137"/>
                  <a:gd name="T188" fmla="*/ 309 w 309"/>
                  <a:gd name="T189" fmla="*/ 137 h 1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09" h="137">
                    <a:moveTo>
                      <a:pt x="256" y="13"/>
                    </a:moveTo>
                    <a:lnTo>
                      <a:pt x="256" y="13"/>
                    </a:lnTo>
                    <a:lnTo>
                      <a:pt x="259" y="16"/>
                    </a:lnTo>
                    <a:lnTo>
                      <a:pt x="263" y="26"/>
                    </a:lnTo>
                    <a:lnTo>
                      <a:pt x="272" y="36"/>
                    </a:lnTo>
                    <a:lnTo>
                      <a:pt x="277" y="42"/>
                    </a:lnTo>
                    <a:lnTo>
                      <a:pt x="284" y="46"/>
                    </a:lnTo>
                    <a:lnTo>
                      <a:pt x="293" y="51"/>
                    </a:lnTo>
                    <a:lnTo>
                      <a:pt x="299" y="57"/>
                    </a:lnTo>
                    <a:lnTo>
                      <a:pt x="306" y="63"/>
                    </a:lnTo>
                    <a:lnTo>
                      <a:pt x="309" y="68"/>
                    </a:lnTo>
                    <a:lnTo>
                      <a:pt x="309" y="76"/>
                    </a:lnTo>
                    <a:lnTo>
                      <a:pt x="302" y="83"/>
                    </a:lnTo>
                    <a:lnTo>
                      <a:pt x="288" y="90"/>
                    </a:lnTo>
                    <a:lnTo>
                      <a:pt x="268" y="97"/>
                    </a:lnTo>
                    <a:lnTo>
                      <a:pt x="231" y="109"/>
                    </a:lnTo>
                    <a:lnTo>
                      <a:pt x="209" y="118"/>
                    </a:lnTo>
                    <a:lnTo>
                      <a:pt x="195" y="125"/>
                    </a:lnTo>
                    <a:lnTo>
                      <a:pt x="186" y="129"/>
                    </a:lnTo>
                    <a:lnTo>
                      <a:pt x="175" y="133"/>
                    </a:lnTo>
                    <a:lnTo>
                      <a:pt x="168" y="135"/>
                    </a:lnTo>
                    <a:lnTo>
                      <a:pt x="159" y="136"/>
                    </a:lnTo>
                    <a:lnTo>
                      <a:pt x="150" y="137"/>
                    </a:lnTo>
                    <a:lnTo>
                      <a:pt x="138" y="136"/>
                    </a:lnTo>
                    <a:lnTo>
                      <a:pt x="127" y="134"/>
                    </a:lnTo>
                    <a:lnTo>
                      <a:pt x="113" y="128"/>
                    </a:lnTo>
                    <a:lnTo>
                      <a:pt x="91" y="116"/>
                    </a:lnTo>
                    <a:lnTo>
                      <a:pt x="75" y="106"/>
                    </a:lnTo>
                    <a:lnTo>
                      <a:pt x="59" y="99"/>
                    </a:lnTo>
                    <a:lnTo>
                      <a:pt x="52" y="97"/>
                    </a:lnTo>
                    <a:lnTo>
                      <a:pt x="43" y="95"/>
                    </a:lnTo>
                    <a:lnTo>
                      <a:pt x="32" y="92"/>
                    </a:lnTo>
                    <a:lnTo>
                      <a:pt x="20" y="89"/>
                    </a:lnTo>
                    <a:lnTo>
                      <a:pt x="11" y="84"/>
                    </a:lnTo>
                    <a:lnTo>
                      <a:pt x="5" y="78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6" y="52"/>
                    </a:lnTo>
                    <a:lnTo>
                      <a:pt x="27" y="45"/>
                    </a:lnTo>
                    <a:lnTo>
                      <a:pt x="36" y="39"/>
                    </a:lnTo>
                    <a:lnTo>
                      <a:pt x="52" y="27"/>
                    </a:lnTo>
                    <a:lnTo>
                      <a:pt x="59" y="16"/>
                    </a:lnTo>
                    <a:lnTo>
                      <a:pt x="61" y="9"/>
                    </a:lnTo>
                    <a:lnTo>
                      <a:pt x="64" y="7"/>
                    </a:lnTo>
                    <a:lnTo>
                      <a:pt x="66" y="6"/>
                    </a:lnTo>
                    <a:lnTo>
                      <a:pt x="82" y="3"/>
                    </a:lnTo>
                    <a:lnTo>
                      <a:pt x="104" y="1"/>
                    </a:lnTo>
                    <a:lnTo>
                      <a:pt x="132" y="0"/>
                    </a:lnTo>
                    <a:lnTo>
                      <a:pt x="163" y="0"/>
                    </a:lnTo>
                    <a:lnTo>
                      <a:pt x="197" y="2"/>
                    </a:lnTo>
                    <a:lnTo>
                      <a:pt x="227" y="6"/>
                    </a:lnTo>
                    <a:lnTo>
                      <a:pt x="243" y="9"/>
                    </a:lnTo>
                    <a:lnTo>
                      <a:pt x="256" y="13"/>
                    </a:lnTo>
                    <a:close/>
                  </a:path>
                </a:pathLst>
              </a:custGeom>
              <a:solidFill>
                <a:srgbClr val="E1A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1" name="Freeform 15"/>
              <p:cNvSpPr>
                <a:spLocks/>
              </p:cNvSpPr>
              <p:nvPr/>
            </p:nvSpPr>
            <p:spPr bwMode="auto">
              <a:xfrm>
                <a:off x="1527175" y="4183063"/>
                <a:ext cx="147637" cy="77788"/>
              </a:xfrm>
              <a:custGeom>
                <a:avLst/>
                <a:gdLst>
                  <a:gd name="T0" fmla="*/ 0 w 93"/>
                  <a:gd name="T1" fmla="*/ 2147483646 h 49"/>
                  <a:gd name="T2" fmla="*/ 0 w 93"/>
                  <a:gd name="T3" fmla="*/ 2147483646 h 49"/>
                  <a:gd name="T4" fmla="*/ 2147483646 w 93"/>
                  <a:gd name="T5" fmla="*/ 2147483646 h 49"/>
                  <a:gd name="T6" fmla="*/ 2147483646 w 93"/>
                  <a:gd name="T7" fmla="*/ 2147483646 h 49"/>
                  <a:gd name="T8" fmla="*/ 2147483646 w 93"/>
                  <a:gd name="T9" fmla="*/ 2147483646 h 49"/>
                  <a:gd name="T10" fmla="*/ 2147483646 w 93"/>
                  <a:gd name="T11" fmla="*/ 2147483646 h 49"/>
                  <a:gd name="T12" fmla="*/ 2147483646 w 93"/>
                  <a:gd name="T13" fmla="*/ 2147483646 h 49"/>
                  <a:gd name="T14" fmla="*/ 2147483646 w 93"/>
                  <a:gd name="T15" fmla="*/ 2147483646 h 49"/>
                  <a:gd name="T16" fmla="*/ 2147483646 w 93"/>
                  <a:gd name="T17" fmla="*/ 2147483646 h 49"/>
                  <a:gd name="T18" fmla="*/ 2147483646 w 93"/>
                  <a:gd name="T19" fmla="*/ 2147483646 h 49"/>
                  <a:gd name="T20" fmla="*/ 2147483646 w 93"/>
                  <a:gd name="T21" fmla="*/ 2147483646 h 49"/>
                  <a:gd name="T22" fmla="*/ 2147483646 w 93"/>
                  <a:gd name="T23" fmla="*/ 2147483646 h 49"/>
                  <a:gd name="T24" fmla="*/ 2147483646 w 93"/>
                  <a:gd name="T25" fmla="*/ 2147483646 h 49"/>
                  <a:gd name="T26" fmla="*/ 2147483646 w 93"/>
                  <a:gd name="T27" fmla="*/ 2147483646 h 49"/>
                  <a:gd name="T28" fmla="*/ 2147483646 w 93"/>
                  <a:gd name="T29" fmla="*/ 2147483646 h 49"/>
                  <a:gd name="T30" fmla="*/ 2147483646 w 93"/>
                  <a:gd name="T31" fmla="*/ 2147483646 h 49"/>
                  <a:gd name="T32" fmla="*/ 2147483646 w 93"/>
                  <a:gd name="T33" fmla="*/ 2147483646 h 49"/>
                  <a:gd name="T34" fmla="*/ 2147483646 w 93"/>
                  <a:gd name="T35" fmla="*/ 2147483646 h 49"/>
                  <a:gd name="T36" fmla="*/ 2147483646 w 93"/>
                  <a:gd name="T37" fmla="*/ 2147483646 h 49"/>
                  <a:gd name="T38" fmla="*/ 2147483646 w 93"/>
                  <a:gd name="T39" fmla="*/ 2147483646 h 49"/>
                  <a:gd name="T40" fmla="*/ 2147483646 w 93"/>
                  <a:gd name="T41" fmla="*/ 2147483646 h 49"/>
                  <a:gd name="T42" fmla="*/ 2147483646 w 93"/>
                  <a:gd name="T43" fmla="*/ 2147483646 h 49"/>
                  <a:gd name="T44" fmla="*/ 2147483646 w 93"/>
                  <a:gd name="T45" fmla="*/ 2147483646 h 49"/>
                  <a:gd name="T46" fmla="*/ 2147483646 w 93"/>
                  <a:gd name="T47" fmla="*/ 2147483646 h 49"/>
                  <a:gd name="T48" fmla="*/ 2147483646 w 93"/>
                  <a:gd name="T49" fmla="*/ 0 h 49"/>
                  <a:gd name="T50" fmla="*/ 2147483646 w 93"/>
                  <a:gd name="T51" fmla="*/ 0 h 49"/>
                  <a:gd name="T52" fmla="*/ 2147483646 w 93"/>
                  <a:gd name="T53" fmla="*/ 0 h 49"/>
                  <a:gd name="T54" fmla="*/ 2147483646 w 93"/>
                  <a:gd name="T55" fmla="*/ 2147483646 h 49"/>
                  <a:gd name="T56" fmla="*/ 2147483646 w 93"/>
                  <a:gd name="T57" fmla="*/ 2147483646 h 49"/>
                  <a:gd name="T58" fmla="*/ 2147483646 w 93"/>
                  <a:gd name="T59" fmla="*/ 2147483646 h 49"/>
                  <a:gd name="T60" fmla="*/ 2147483646 w 93"/>
                  <a:gd name="T61" fmla="*/ 2147483646 h 49"/>
                  <a:gd name="T62" fmla="*/ 2147483646 w 93"/>
                  <a:gd name="T63" fmla="*/ 2147483646 h 49"/>
                  <a:gd name="T64" fmla="*/ 2147483646 w 93"/>
                  <a:gd name="T65" fmla="*/ 2147483646 h 49"/>
                  <a:gd name="T66" fmla="*/ 0 w 93"/>
                  <a:gd name="T67" fmla="*/ 2147483646 h 49"/>
                  <a:gd name="T68" fmla="*/ 0 w 93"/>
                  <a:gd name="T69" fmla="*/ 2147483646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49"/>
                  <a:gd name="T107" fmla="*/ 93 w 93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49">
                    <a:moveTo>
                      <a:pt x="0" y="28"/>
                    </a:moveTo>
                    <a:lnTo>
                      <a:pt x="0" y="28"/>
                    </a:lnTo>
                    <a:lnTo>
                      <a:pt x="3" y="32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14" y="43"/>
                    </a:lnTo>
                    <a:lnTo>
                      <a:pt x="18" y="45"/>
                    </a:lnTo>
                    <a:lnTo>
                      <a:pt x="27" y="47"/>
                    </a:lnTo>
                    <a:lnTo>
                      <a:pt x="34" y="49"/>
                    </a:lnTo>
                    <a:lnTo>
                      <a:pt x="46" y="49"/>
                    </a:lnTo>
                    <a:lnTo>
                      <a:pt x="55" y="49"/>
                    </a:lnTo>
                    <a:lnTo>
                      <a:pt x="61" y="48"/>
                    </a:lnTo>
                    <a:lnTo>
                      <a:pt x="71" y="45"/>
                    </a:lnTo>
                    <a:lnTo>
                      <a:pt x="77" y="43"/>
                    </a:lnTo>
                    <a:lnTo>
                      <a:pt x="86" y="37"/>
                    </a:lnTo>
                    <a:lnTo>
                      <a:pt x="93" y="30"/>
                    </a:lnTo>
                    <a:lnTo>
                      <a:pt x="93" y="25"/>
                    </a:lnTo>
                    <a:lnTo>
                      <a:pt x="91" y="21"/>
                    </a:lnTo>
                    <a:lnTo>
                      <a:pt x="86" y="16"/>
                    </a:lnTo>
                    <a:lnTo>
                      <a:pt x="82" y="11"/>
                    </a:lnTo>
                    <a:lnTo>
                      <a:pt x="66" y="4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4" y="3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F7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2" name="Freeform 16"/>
              <p:cNvSpPr>
                <a:spLocks/>
              </p:cNvSpPr>
              <p:nvPr/>
            </p:nvSpPr>
            <p:spPr bwMode="auto">
              <a:xfrm>
                <a:off x="1577975" y="4221163"/>
                <a:ext cx="201612" cy="42863"/>
              </a:xfrm>
              <a:custGeom>
                <a:avLst/>
                <a:gdLst>
                  <a:gd name="T0" fmla="*/ 2147483646 w 127"/>
                  <a:gd name="T1" fmla="*/ 0 h 27"/>
                  <a:gd name="T2" fmla="*/ 2147483646 w 127"/>
                  <a:gd name="T3" fmla="*/ 0 h 27"/>
                  <a:gd name="T4" fmla="*/ 2147483646 w 127"/>
                  <a:gd name="T5" fmla="*/ 2147483646 h 27"/>
                  <a:gd name="T6" fmla="*/ 2147483646 w 127"/>
                  <a:gd name="T7" fmla="*/ 2147483646 h 27"/>
                  <a:gd name="T8" fmla="*/ 2147483646 w 127"/>
                  <a:gd name="T9" fmla="*/ 2147483646 h 27"/>
                  <a:gd name="T10" fmla="*/ 2147483646 w 127"/>
                  <a:gd name="T11" fmla="*/ 2147483646 h 27"/>
                  <a:gd name="T12" fmla="*/ 2147483646 w 127"/>
                  <a:gd name="T13" fmla="*/ 2147483646 h 27"/>
                  <a:gd name="T14" fmla="*/ 2147483646 w 127"/>
                  <a:gd name="T15" fmla="*/ 2147483646 h 27"/>
                  <a:gd name="T16" fmla="*/ 2147483646 w 127"/>
                  <a:gd name="T17" fmla="*/ 2147483646 h 27"/>
                  <a:gd name="T18" fmla="*/ 0 w 127"/>
                  <a:gd name="T19" fmla="*/ 2147483646 h 27"/>
                  <a:gd name="T20" fmla="*/ 0 w 127"/>
                  <a:gd name="T21" fmla="*/ 2147483646 h 27"/>
                  <a:gd name="T22" fmla="*/ 2147483646 w 127"/>
                  <a:gd name="T23" fmla="*/ 2147483646 h 27"/>
                  <a:gd name="T24" fmla="*/ 2147483646 w 127"/>
                  <a:gd name="T25" fmla="*/ 2147483646 h 27"/>
                  <a:gd name="T26" fmla="*/ 2147483646 w 127"/>
                  <a:gd name="T27" fmla="*/ 2147483646 h 27"/>
                  <a:gd name="T28" fmla="*/ 2147483646 w 127"/>
                  <a:gd name="T29" fmla="*/ 2147483646 h 27"/>
                  <a:gd name="T30" fmla="*/ 2147483646 w 127"/>
                  <a:gd name="T31" fmla="*/ 2147483646 h 27"/>
                  <a:gd name="T32" fmla="*/ 2147483646 w 127"/>
                  <a:gd name="T33" fmla="*/ 2147483646 h 27"/>
                  <a:gd name="T34" fmla="*/ 2147483646 w 127"/>
                  <a:gd name="T35" fmla="*/ 2147483646 h 27"/>
                  <a:gd name="T36" fmla="*/ 2147483646 w 127"/>
                  <a:gd name="T37" fmla="*/ 2147483646 h 27"/>
                  <a:gd name="T38" fmla="*/ 2147483646 w 127"/>
                  <a:gd name="T39" fmla="*/ 0 h 27"/>
                  <a:gd name="T40" fmla="*/ 2147483646 w 1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7"/>
                  <a:gd name="T65" fmla="*/ 127 w 1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7">
                    <a:moveTo>
                      <a:pt x="127" y="0"/>
                    </a:moveTo>
                    <a:lnTo>
                      <a:pt x="127" y="0"/>
                    </a:lnTo>
                    <a:lnTo>
                      <a:pt x="118" y="5"/>
                    </a:lnTo>
                    <a:lnTo>
                      <a:pt x="104" y="8"/>
                    </a:lnTo>
                    <a:lnTo>
                      <a:pt x="88" y="14"/>
                    </a:lnTo>
                    <a:lnTo>
                      <a:pt x="70" y="19"/>
                    </a:lnTo>
                    <a:lnTo>
                      <a:pt x="48" y="24"/>
                    </a:lnTo>
                    <a:lnTo>
                      <a:pt x="25" y="26"/>
                    </a:lnTo>
                    <a:lnTo>
                      <a:pt x="14" y="26"/>
                    </a:lnTo>
                    <a:lnTo>
                      <a:pt x="0" y="26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45" y="26"/>
                    </a:lnTo>
                    <a:lnTo>
                      <a:pt x="66" y="24"/>
                    </a:lnTo>
                    <a:lnTo>
                      <a:pt x="86" y="19"/>
                    </a:lnTo>
                    <a:lnTo>
                      <a:pt x="98" y="16"/>
                    </a:lnTo>
                    <a:lnTo>
                      <a:pt x="107" y="12"/>
                    </a:lnTo>
                    <a:lnTo>
                      <a:pt x="118" y="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3" name="Freeform 17"/>
              <p:cNvSpPr>
                <a:spLocks/>
              </p:cNvSpPr>
              <p:nvPr/>
            </p:nvSpPr>
            <p:spPr bwMode="auto">
              <a:xfrm>
                <a:off x="1563688" y="4211638"/>
                <a:ext cx="22225" cy="11113"/>
              </a:xfrm>
              <a:custGeom>
                <a:avLst/>
                <a:gdLst>
                  <a:gd name="T0" fmla="*/ 0 w 14"/>
                  <a:gd name="T1" fmla="*/ 2147483646 h 7"/>
                  <a:gd name="T2" fmla="*/ 0 w 14"/>
                  <a:gd name="T3" fmla="*/ 2147483646 h 7"/>
                  <a:gd name="T4" fmla="*/ 0 w 14"/>
                  <a:gd name="T5" fmla="*/ 2147483646 h 7"/>
                  <a:gd name="T6" fmla="*/ 2147483646 w 14"/>
                  <a:gd name="T7" fmla="*/ 2147483646 h 7"/>
                  <a:gd name="T8" fmla="*/ 2147483646 w 14"/>
                  <a:gd name="T9" fmla="*/ 2147483646 h 7"/>
                  <a:gd name="T10" fmla="*/ 2147483646 w 14"/>
                  <a:gd name="T11" fmla="*/ 2147483646 h 7"/>
                  <a:gd name="T12" fmla="*/ 2147483646 w 14"/>
                  <a:gd name="T13" fmla="*/ 2147483646 h 7"/>
                  <a:gd name="T14" fmla="*/ 2147483646 w 14"/>
                  <a:gd name="T15" fmla="*/ 2147483646 h 7"/>
                  <a:gd name="T16" fmla="*/ 2147483646 w 14"/>
                  <a:gd name="T17" fmla="*/ 2147483646 h 7"/>
                  <a:gd name="T18" fmla="*/ 2147483646 w 14"/>
                  <a:gd name="T19" fmla="*/ 0 h 7"/>
                  <a:gd name="T20" fmla="*/ 2147483646 w 14"/>
                  <a:gd name="T21" fmla="*/ 0 h 7"/>
                  <a:gd name="T22" fmla="*/ 2147483646 w 14"/>
                  <a:gd name="T23" fmla="*/ 2147483646 h 7"/>
                  <a:gd name="T24" fmla="*/ 0 w 14"/>
                  <a:gd name="T25" fmla="*/ 2147483646 h 7"/>
                  <a:gd name="T26" fmla="*/ 0 w 14"/>
                  <a:gd name="T27" fmla="*/ 2147483646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7"/>
                  <a:gd name="T44" fmla="*/ 14 w 1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4" name="Freeform 18"/>
              <p:cNvSpPr>
                <a:spLocks/>
              </p:cNvSpPr>
              <p:nvPr/>
            </p:nvSpPr>
            <p:spPr bwMode="auto">
              <a:xfrm>
                <a:off x="1898650" y="4140200"/>
                <a:ext cx="74612" cy="82550"/>
              </a:xfrm>
              <a:custGeom>
                <a:avLst/>
                <a:gdLst>
                  <a:gd name="T0" fmla="*/ 0 w 47"/>
                  <a:gd name="T1" fmla="*/ 2147483646 h 52"/>
                  <a:gd name="T2" fmla="*/ 0 w 47"/>
                  <a:gd name="T3" fmla="*/ 2147483646 h 52"/>
                  <a:gd name="T4" fmla="*/ 0 w 47"/>
                  <a:gd name="T5" fmla="*/ 2147483646 h 52"/>
                  <a:gd name="T6" fmla="*/ 2147483646 w 47"/>
                  <a:gd name="T7" fmla="*/ 2147483646 h 52"/>
                  <a:gd name="T8" fmla="*/ 2147483646 w 47"/>
                  <a:gd name="T9" fmla="*/ 2147483646 h 52"/>
                  <a:gd name="T10" fmla="*/ 2147483646 w 47"/>
                  <a:gd name="T11" fmla="*/ 2147483646 h 52"/>
                  <a:gd name="T12" fmla="*/ 2147483646 w 47"/>
                  <a:gd name="T13" fmla="*/ 0 h 52"/>
                  <a:gd name="T14" fmla="*/ 2147483646 w 47"/>
                  <a:gd name="T15" fmla="*/ 0 h 52"/>
                  <a:gd name="T16" fmla="*/ 2147483646 w 47"/>
                  <a:gd name="T17" fmla="*/ 0 h 52"/>
                  <a:gd name="T18" fmla="*/ 2147483646 w 47"/>
                  <a:gd name="T19" fmla="*/ 2147483646 h 52"/>
                  <a:gd name="T20" fmla="*/ 2147483646 w 47"/>
                  <a:gd name="T21" fmla="*/ 2147483646 h 52"/>
                  <a:gd name="T22" fmla="*/ 2147483646 w 47"/>
                  <a:gd name="T23" fmla="*/ 2147483646 h 52"/>
                  <a:gd name="T24" fmla="*/ 2147483646 w 47"/>
                  <a:gd name="T25" fmla="*/ 2147483646 h 52"/>
                  <a:gd name="T26" fmla="*/ 2147483646 w 47"/>
                  <a:gd name="T27" fmla="*/ 2147483646 h 52"/>
                  <a:gd name="T28" fmla="*/ 2147483646 w 47"/>
                  <a:gd name="T29" fmla="*/ 2147483646 h 52"/>
                  <a:gd name="T30" fmla="*/ 2147483646 w 47"/>
                  <a:gd name="T31" fmla="*/ 2147483646 h 52"/>
                  <a:gd name="T32" fmla="*/ 2147483646 w 47"/>
                  <a:gd name="T33" fmla="*/ 2147483646 h 52"/>
                  <a:gd name="T34" fmla="*/ 2147483646 w 47"/>
                  <a:gd name="T35" fmla="*/ 2147483646 h 52"/>
                  <a:gd name="T36" fmla="*/ 2147483646 w 47"/>
                  <a:gd name="T37" fmla="*/ 2147483646 h 52"/>
                  <a:gd name="T38" fmla="*/ 2147483646 w 47"/>
                  <a:gd name="T39" fmla="*/ 2147483646 h 52"/>
                  <a:gd name="T40" fmla="*/ 2147483646 w 47"/>
                  <a:gd name="T41" fmla="*/ 2147483646 h 52"/>
                  <a:gd name="T42" fmla="*/ 2147483646 w 47"/>
                  <a:gd name="T43" fmla="*/ 2147483646 h 52"/>
                  <a:gd name="T44" fmla="*/ 2147483646 w 47"/>
                  <a:gd name="T45" fmla="*/ 2147483646 h 52"/>
                  <a:gd name="T46" fmla="*/ 0 w 47"/>
                  <a:gd name="T47" fmla="*/ 2147483646 h 52"/>
                  <a:gd name="T48" fmla="*/ 0 w 47"/>
                  <a:gd name="T49" fmla="*/ 2147483646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52"/>
                  <a:gd name="T77" fmla="*/ 47 w 47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52">
                    <a:moveTo>
                      <a:pt x="0" y="18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5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45" y="8"/>
                    </a:lnTo>
                    <a:lnTo>
                      <a:pt x="47" y="14"/>
                    </a:lnTo>
                    <a:lnTo>
                      <a:pt x="47" y="20"/>
                    </a:lnTo>
                    <a:lnTo>
                      <a:pt x="45" y="27"/>
                    </a:lnTo>
                    <a:lnTo>
                      <a:pt x="41" y="33"/>
                    </a:lnTo>
                    <a:lnTo>
                      <a:pt x="34" y="37"/>
                    </a:lnTo>
                    <a:lnTo>
                      <a:pt x="7" y="52"/>
                    </a:lnTo>
                    <a:lnTo>
                      <a:pt x="7" y="37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5" name="Freeform 19"/>
              <p:cNvSpPr>
                <a:spLocks/>
              </p:cNvSpPr>
              <p:nvPr/>
            </p:nvSpPr>
            <p:spPr bwMode="auto">
              <a:xfrm>
                <a:off x="1350963" y="4129088"/>
                <a:ext cx="65087" cy="68263"/>
              </a:xfrm>
              <a:custGeom>
                <a:avLst/>
                <a:gdLst>
                  <a:gd name="T0" fmla="*/ 2147483646 w 41"/>
                  <a:gd name="T1" fmla="*/ 2147483646 h 43"/>
                  <a:gd name="T2" fmla="*/ 2147483646 w 41"/>
                  <a:gd name="T3" fmla="*/ 2147483646 h 43"/>
                  <a:gd name="T4" fmla="*/ 2147483646 w 41"/>
                  <a:gd name="T5" fmla="*/ 2147483646 h 43"/>
                  <a:gd name="T6" fmla="*/ 2147483646 w 41"/>
                  <a:gd name="T7" fmla="*/ 2147483646 h 43"/>
                  <a:gd name="T8" fmla="*/ 2147483646 w 41"/>
                  <a:gd name="T9" fmla="*/ 2147483646 h 43"/>
                  <a:gd name="T10" fmla="*/ 2147483646 w 41"/>
                  <a:gd name="T11" fmla="*/ 2147483646 h 43"/>
                  <a:gd name="T12" fmla="*/ 2147483646 w 41"/>
                  <a:gd name="T13" fmla="*/ 2147483646 h 43"/>
                  <a:gd name="T14" fmla="*/ 2147483646 w 41"/>
                  <a:gd name="T15" fmla="*/ 0 h 43"/>
                  <a:gd name="T16" fmla="*/ 2147483646 w 41"/>
                  <a:gd name="T17" fmla="*/ 2147483646 h 43"/>
                  <a:gd name="T18" fmla="*/ 2147483646 w 41"/>
                  <a:gd name="T19" fmla="*/ 2147483646 h 43"/>
                  <a:gd name="T20" fmla="*/ 0 w 41"/>
                  <a:gd name="T21" fmla="*/ 2147483646 h 43"/>
                  <a:gd name="T22" fmla="*/ 0 w 41"/>
                  <a:gd name="T23" fmla="*/ 2147483646 h 43"/>
                  <a:gd name="T24" fmla="*/ 2147483646 w 41"/>
                  <a:gd name="T25" fmla="*/ 2147483646 h 43"/>
                  <a:gd name="T26" fmla="*/ 2147483646 w 41"/>
                  <a:gd name="T27" fmla="*/ 2147483646 h 43"/>
                  <a:gd name="T28" fmla="*/ 2147483646 w 41"/>
                  <a:gd name="T29" fmla="*/ 2147483646 h 43"/>
                  <a:gd name="T30" fmla="*/ 2147483646 w 41"/>
                  <a:gd name="T31" fmla="*/ 2147483646 h 43"/>
                  <a:gd name="T32" fmla="*/ 2147483646 w 41"/>
                  <a:gd name="T33" fmla="*/ 2147483646 h 43"/>
                  <a:gd name="T34" fmla="*/ 2147483646 w 41"/>
                  <a:gd name="T35" fmla="*/ 2147483646 h 43"/>
                  <a:gd name="T36" fmla="*/ 2147483646 w 41"/>
                  <a:gd name="T37" fmla="*/ 2147483646 h 43"/>
                  <a:gd name="T38" fmla="*/ 2147483646 w 41"/>
                  <a:gd name="T39" fmla="*/ 2147483646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"/>
                  <a:gd name="T61" fmla="*/ 0 h 43"/>
                  <a:gd name="T62" fmla="*/ 41 w 41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" h="43">
                    <a:moveTo>
                      <a:pt x="41" y="18"/>
                    </a:moveTo>
                    <a:lnTo>
                      <a:pt x="41" y="18"/>
                    </a:lnTo>
                    <a:lnTo>
                      <a:pt x="34" y="11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9" y="33"/>
                    </a:lnTo>
                    <a:lnTo>
                      <a:pt x="21" y="43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6" name="Freeform 20"/>
              <p:cNvSpPr>
                <a:spLocks/>
              </p:cNvSpPr>
              <p:nvPr/>
            </p:nvSpPr>
            <p:spPr bwMode="auto">
              <a:xfrm>
                <a:off x="1912938" y="4149725"/>
                <a:ext cx="50800" cy="30163"/>
              </a:xfrm>
              <a:custGeom>
                <a:avLst/>
                <a:gdLst>
                  <a:gd name="T0" fmla="*/ 2147483646 w 32"/>
                  <a:gd name="T1" fmla="*/ 2147483646 h 19"/>
                  <a:gd name="T2" fmla="*/ 2147483646 w 32"/>
                  <a:gd name="T3" fmla="*/ 2147483646 h 19"/>
                  <a:gd name="T4" fmla="*/ 2147483646 w 32"/>
                  <a:gd name="T5" fmla="*/ 2147483646 h 19"/>
                  <a:gd name="T6" fmla="*/ 2147483646 w 32"/>
                  <a:gd name="T7" fmla="*/ 2147483646 h 19"/>
                  <a:gd name="T8" fmla="*/ 2147483646 w 32"/>
                  <a:gd name="T9" fmla="*/ 2147483646 h 19"/>
                  <a:gd name="T10" fmla="*/ 2147483646 w 32"/>
                  <a:gd name="T11" fmla="*/ 2147483646 h 19"/>
                  <a:gd name="T12" fmla="*/ 2147483646 w 32"/>
                  <a:gd name="T13" fmla="*/ 2147483646 h 19"/>
                  <a:gd name="T14" fmla="*/ 2147483646 w 32"/>
                  <a:gd name="T15" fmla="*/ 2147483646 h 19"/>
                  <a:gd name="T16" fmla="*/ 2147483646 w 32"/>
                  <a:gd name="T17" fmla="*/ 2147483646 h 19"/>
                  <a:gd name="T18" fmla="*/ 2147483646 w 32"/>
                  <a:gd name="T19" fmla="*/ 2147483646 h 19"/>
                  <a:gd name="T20" fmla="*/ 0 w 32"/>
                  <a:gd name="T21" fmla="*/ 2147483646 h 19"/>
                  <a:gd name="T22" fmla="*/ 0 w 32"/>
                  <a:gd name="T23" fmla="*/ 2147483646 h 19"/>
                  <a:gd name="T24" fmla="*/ 2147483646 w 32"/>
                  <a:gd name="T25" fmla="*/ 2147483646 h 19"/>
                  <a:gd name="T26" fmla="*/ 2147483646 w 32"/>
                  <a:gd name="T27" fmla="*/ 2147483646 h 19"/>
                  <a:gd name="T28" fmla="*/ 2147483646 w 32"/>
                  <a:gd name="T29" fmla="*/ 2147483646 h 19"/>
                  <a:gd name="T30" fmla="*/ 2147483646 w 32"/>
                  <a:gd name="T31" fmla="*/ 2147483646 h 19"/>
                  <a:gd name="T32" fmla="*/ 2147483646 w 32"/>
                  <a:gd name="T33" fmla="*/ 2147483646 h 19"/>
                  <a:gd name="T34" fmla="*/ 2147483646 w 32"/>
                  <a:gd name="T35" fmla="*/ 0 h 19"/>
                  <a:gd name="T36" fmla="*/ 2147483646 w 32"/>
                  <a:gd name="T37" fmla="*/ 0 h 19"/>
                  <a:gd name="T38" fmla="*/ 2147483646 w 32"/>
                  <a:gd name="T39" fmla="*/ 0 h 19"/>
                  <a:gd name="T40" fmla="*/ 2147483646 w 32"/>
                  <a:gd name="T41" fmla="*/ 2147483646 h 19"/>
                  <a:gd name="T42" fmla="*/ 2147483646 w 32"/>
                  <a:gd name="T43" fmla="*/ 214748364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19"/>
                  <a:gd name="T68" fmla="*/ 32 w 32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19">
                    <a:moveTo>
                      <a:pt x="32" y="1"/>
                    </a:moveTo>
                    <a:lnTo>
                      <a:pt x="32" y="1"/>
                    </a:lnTo>
                    <a:lnTo>
                      <a:pt x="27" y="1"/>
                    </a:lnTo>
                    <a:lnTo>
                      <a:pt x="23" y="2"/>
                    </a:lnTo>
                    <a:lnTo>
                      <a:pt x="14" y="7"/>
                    </a:lnTo>
                    <a:lnTo>
                      <a:pt x="9" y="13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4" y="5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7" name="Freeform 21"/>
              <p:cNvSpPr>
                <a:spLocks/>
              </p:cNvSpPr>
              <p:nvPr/>
            </p:nvSpPr>
            <p:spPr bwMode="auto">
              <a:xfrm>
                <a:off x="1909763" y="4178300"/>
                <a:ext cx="17462" cy="23813"/>
              </a:xfrm>
              <a:custGeom>
                <a:avLst/>
                <a:gdLst>
                  <a:gd name="T0" fmla="*/ 2147483646 w 11"/>
                  <a:gd name="T1" fmla="*/ 0 h 15"/>
                  <a:gd name="T2" fmla="*/ 2147483646 w 11"/>
                  <a:gd name="T3" fmla="*/ 0 h 15"/>
                  <a:gd name="T4" fmla="*/ 2147483646 w 11"/>
                  <a:gd name="T5" fmla="*/ 2147483646 h 15"/>
                  <a:gd name="T6" fmla="*/ 2147483646 w 11"/>
                  <a:gd name="T7" fmla="*/ 2147483646 h 15"/>
                  <a:gd name="T8" fmla="*/ 2147483646 w 11"/>
                  <a:gd name="T9" fmla="*/ 2147483646 h 15"/>
                  <a:gd name="T10" fmla="*/ 2147483646 w 11"/>
                  <a:gd name="T11" fmla="*/ 2147483646 h 15"/>
                  <a:gd name="T12" fmla="*/ 2147483646 w 11"/>
                  <a:gd name="T13" fmla="*/ 2147483646 h 15"/>
                  <a:gd name="T14" fmla="*/ 2147483646 w 11"/>
                  <a:gd name="T15" fmla="*/ 2147483646 h 15"/>
                  <a:gd name="T16" fmla="*/ 2147483646 w 11"/>
                  <a:gd name="T17" fmla="*/ 2147483646 h 15"/>
                  <a:gd name="T18" fmla="*/ 2147483646 w 11"/>
                  <a:gd name="T19" fmla="*/ 2147483646 h 15"/>
                  <a:gd name="T20" fmla="*/ 2147483646 w 11"/>
                  <a:gd name="T21" fmla="*/ 2147483646 h 15"/>
                  <a:gd name="T22" fmla="*/ 2147483646 w 11"/>
                  <a:gd name="T23" fmla="*/ 2147483646 h 15"/>
                  <a:gd name="T24" fmla="*/ 2147483646 w 11"/>
                  <a:gd name="T25" fmla="*/ 2147483646 h 15"/>
                  <a:gd name="T26" fmla="*/ 0 w 11"/>
                  <a:gd name="T27" fmla="*/ 2147483646 h 15"/>
                  <a:gd name="T28" fmla="*/ 0 w 11"/>
                  <a:gd name="T29" fmla="*/ 2147483646 h 15"/>
                  <a:gd name="T30" fmla="*/ 0 w 11"/>
                  <a:gd name="T31" fmla="*/ 2147483646 h 15"/>
                  <a:gd name="T32" fmla="*/ 2147483646 w 11"/>
                  <a:gd name="T33" fmla="*/ 2147483646 h 15"/>
                  <a:gd name="T34" fmla="*/ 2147483646 w 11"/>
                  <a:gd name="T35" fmla="*/ 2147483646 h 15"/>
                  <a:gd name="T36" fmla="*/ 2147483646 w 11"/>
                  <a:gd name="T37" fmla="*/ 2147483646 h 15"/>
                  <a:gd name="T38" fmla="*/ 2147483646 w 11"/>
                  <a:gd name="T39" fmla="*/ 2147483646 h 15"/>
                  <a:gd name="T40" fmla="*/ 2147483646 w 11"/>
                  <a:gd name="T41" fmla="*/ 2147483646 h 15"/>
                  <a:gd name="T42" fmla="*/ 2147483646 w 11"/>
                  <a:gd name="T43" fmla="*/ 2147483646 h 15"/>
                  <a:gd name="T44" fmla="*/ 2147483646 w 11"/>
                  <a:gd name="T45" fmla="*/ 0 h 15"/>
                  <a:gd name="T46" fmla="*/ 2147483646 w 11"/>
                  <a:gd name="T47" fmla="*/ 0 h 15"/>
                  <a:gd name="T48" fmla="*/ 2147483646 w 11"/>
                  <a:gd name="T49" fmla="*/ 0 h 15"/>
                  <a:gd name="T50" fmla="*/ 2147483646 w 11"/>
                  <a:gd name="T51" fmla="*/ 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5"/>
                  <a:gd name="T80" fmla="*/ 11 w 11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5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8" name="Freeform 22"/>
              <p:cNvSpPr>
                <a:spLocks/>
              </p:cNvSpPr>
              <p:nvPr/>
            </p:nvSpPr>
            <p:spPr bwMode="auto">
              <a:xfrm>
                <a:off x="1919288" y="4167188"/>
                <a:ext cx="22225" cy="33338"/>
              </a:xfrm>
              <a:custGeom>
                <a:avLst/>
                <a:gdLst>
                  <a:gd name="T0" fmla="*/ 2147483646 w 14"/>
                  <a:gd name="T1" fmla="*/ 2147483646 h 21"/>
                  <a:gd name="T2" fmla="*/ 2147483646 w 14"/>
                  <a:gd name="T3" fmla="*/ 2147483646 h 21"/>
                  <a:gd name="T4" fmla="*/ 2147483646 w 14"/>
                  <a:gd name="T5" fmla="*/ 0 h 21"/>
                  <a:gd name="T6" fmla="*/ 2147483646 w 14"/>
                  <a:gd name="T7" fmla="*/ 0 h 21"/>
                  <a:gd name="T8" fmla="*/ 2147483646 w 14"/>
                  <a:gd name="T9" fmla="*/ 0 h 21"/>
                  <a:gd name="T10" fmla="*/ 2147483646 w 14"/>
                  <a:gd name="T11" fmla="*/ 0 h 21"/>
                  <a:gd name="T12" fmla="*/ 2147483646 w 14"/>
                  <a:gd name="T13" fmla="*/ 2147483646 h 21"/>
                  <a:gd name="T14" fmla="*/ 2147483646 w 14"/>
                  <a:gd name="T15" fmla="*/ 2147483646 h 21"/>
                  <a:gd name="T16" fmla="*/ 2147483646 w 14"/>
                  <a:gd name="T17" fmla="*/ 2147483646 h 21"/>
                  <a:gd name="T18" fmla="*/ 2147483646 w 14"/>
                  <a:gd name="T19" fmla="*/ 2147483646 h 21"/>
                  <a:gd name="T20" fmla="*/ 2147483646 w 14"/>
                  <a:gd name="T21" fmla="*/ 2147483646 h 21"/>
                  <a:gd name="T22" fmla="*/ 2147483646 w 14"/>
                  <a:gd name="T23" fmla="*/ 2147483646 h 21"/>
                  <a:gd name="T24" fmla="*/ 2147483646 w 14"/>
                  <a:gd name="T25" fmla="*/ 2147483646 h 21"/>
                  <a:gd name="T26" fmla="*/ 0 w 14"/>
                  <a:gd name="T27" fmla="*/ 2147483646 h 21"/>
                  <a:gd name="T28" fmla="*/ 0 w 14"/>
                  <a:gd name="T29" fmla="*/ 2147483646 h 21"/>
                  <a:gd name="T30" fmla="*/ 0 w 14"/>
                  <a:gd name="T31" fmla="*/ 2147483646 h 21"/>
                  <a:gd name="T32" fmla="*/ 2147483646 w 14"/>
                  <a:gd name="T33" fmla="*/ 2147483646 h 21"/>
                  <a:gd name="T34" fmla="*/ 2147483646 w 14"/>
                  <a:gd name="T35" fmla="*/ 2147483646 h 21"/>
                  <a:gd name="T36" fmla="*/ 2147483646 w 14"/>
                  <a:gd name="T37" fmla="*/ 2147483646 h 21"/>
                  <a:gd name="T38" fmla="*/ 2147483646 w 14"/>
                  <a:gd name="T39" fmla="*/ 2147483646 h 21"/>
                  <a:gd name="T40" fmla="*/ 2147483646 w 14"/>
                  <a:gd name="T41" fmla="*/ 2147483646 h 21"/>
                  <a:gd name="T42" fmla="*/ 2147483646 w 14"/>
                  <a:gd name="T43" fmla="*/ 2147483646 h 21"/>
                  <a:gd name="T44" fmla="*/ 2147483646 w 14"/>
                  <a:gd name="T45" fmla="*/ 2147483646 h 21"/>
                  <a:gd name="T46" fmla="*/ 2147483646 w 14"/>
                  <a:gd name="T47" fmla="*/ 2147483646 h 21"/>
                  <a:gd name="T48" fmla="*/ 2147483646 w 14"/>
                  <a:gd name="T49" fmla="*/ 2147483646 h 21"/>
                  <a:gd name="T50" fmla="*/ 2147483646 w 14"/>
                  <a:gd name="T51" fmla="*/ 2147483646 h 21"/>
                  <a:gd name="T52" fmla="*/ 2147483646 w 14"/>
                  <a:gd name="T53" fmla="*/ 2147483646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21"/>
                  <a:gd name="T83" fmla="*/ 14 w 14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2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0" y="16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7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9" name="Freeform 23"/>
              <p:cNvSpPr>
                <a:spLocks/>
              </p:cNvSpPr>
              <p:nvPr/>
            </p:nvSpPr>
            <p:spPr bwMode="auto">
              <a:xfrm>
                <a:off x="1373188" y="4140200"/>
                <a:ext cx="28575" cy="30163"/>
              </a:xfrm>
              <a:custGeom>
                <a:avLst/>
                <a:gdLst>
                  <a:gd name="T0" fmla="*/ 2147483646 w 18"/>
                  <a:gd name="T1" fmla="*/ 0 h 19"/>
                  <a:gd name="T2" fmla="*/ 2147483646 w 18"/>
                  <a:gd name="T3" fmla="*/ 0 h 19"/>
                  <a:gd name="T4" fmla="*/ 2147483646 w 18"/>
                  <a:gd name="T5" fmla="*/ 0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2147483646 w 18"/>
                  <a:gd name="T33" fmla="*/ 2147483646 h 19"/>
                  <a:gd name="T34" fmla="*/ 2147483646 w 18"/>
                  <a:gd name="T35" fmla="*/ 2147483646 h 19"/>
                  <a:gd name="T36" fmla="*/ 0 w 18"/>
                  <a:gd name="T37" fmla="*/ 0 h 19"/>
                  <a:gd name="T38" fmla="*/ 0 w 18"/>
                  <a:gd name="T39" fmla="*/ 0 h 19"/>
                  <a:gd name="T40" fmla="*/ 2147483646 w 18"/>
                  <a:gd name="T41" fmla="*/ 0 h 19"/>
                  <a:gd name="T42" fmla="*/ 2147483646 w 18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9"/>
                  <a:gd name="T68" fmla="*/ 18 w 18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9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1" y="6"/>
                    </a:lnTo>
                    <a:lnTo>
                      <a:pt x="16" y="12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3" y="12"/>
                    </a:lnTo>
                    <a:lnTo>
                      <a:pt x="9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0" name="Freeform 24"/>
              <p:cNvSpPr>
                <a:spLocks/>
              </p:cNvSpPr>
              <p:nvPr/>
            </p:nvSpPr>
            <p:spPr bwMode="auto">
              <a:xfrm>
                <a:off x="1384300" y="4160838"/>
                <a:ext cx="14287" cy="17463"/>
              </a:xfrm>
              <a:custGeom>
                <a:avLst/>
                <a:gdLst>
                  <a:gd name="T0" fmla="*/ 2147483646 w 9"/>
                  <a:gd name="T1" fmla="*/ 0 h 11"/>
                  <a:gd name="T2" fmla="*/ 2147483646 w 9"/>
                  <a:gd name="T3" fmla="*/ 0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2147483646 w 9"/>
                  <a:gd name="T11" fmla="*/ 2147483646 h 11"/>
                  <a:gd name="T12" fmla="*/ 2147483646 w 9"/>
                  <a:gd name="T13" fmla="*/ 2147483646 h 11"/>
                  <a:gd name="T14" fmla="*/ 2147483646 w 9"/>
                  <a:gd name="T15" fmla="*/ 2147483646 h 11"/>
                  <a:gd name="T16" fmla="*/ 2147483646 w 9"/>
                  <a:gd name="T17" fmla="*/ 2147483646 h 11"/>
                  <a:gd name="T18" fmla="*/ 2147483646 w 9"/>
                  <a:gd name="T19" fmla="*/ 2147483646 h 11"/>
                  <a:gd name="T20" fmla="*/ 0 w 9"/>
                  <a:gd name="T21" fmla="*/ 2147483646 h 11"/>
                  <a:gd name="T22" fmla="*/ 0 w 9"/>
                  <a:gd name="T23" fmla="*/ 2147483646 h 11"/>
                  <a:gd name="T24" fmla="*/ 0 w 9"/>
                  <a:gd name="T25" fmla="*/ 2147483646 h 11"/>
                  <a:gd name="T26" fmla="*/ 0 w 9"/>
                  <a:gd name="T27" fmla="*/ 2147483646 h 11"/>
                  <a:gd name="T28" fmla="*/ 0 w 9"/>
                  <a:gd name="T29" fmla="*/ 2147483646 h 11"/>
                  <a:gd name="T30" fmla="*/ 2147483646 w 9"/>
                  <a:gd name="T31" fmla="*/ 0 h 11"/>
                  <a:gd name="T32" fmla="*/ 2147483646 w 9"/>
                  <a:gd name="T33" fmla="*/ 0 h 11"/>
                  <a:gd name="T34" fmla="*/ 2147483646 w 9"/>
                  <a:gd name="T35" fmla="*/ 0 h 11"/>
                  <a:gd name="T36" fmla="*/ 2147483646 w 9"/>
                  <a:gd name="T37" fmla="*/ 0 h 11"/>
                  <a:gd name="T38" fmla="*/ 2147483646 w 9"/>
                  <a:gd name="T39" fmla="*/ 0 h 11"/>
                  <a:gd name="T40" fmla="*/ 2147483646 w 9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1"/>
                  <a:gd name="T65" fmla="*/ 9 w 9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1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1" name="Freeform 25"/>
              <p:cNvSpPr>
                <a:spLocks/>
              </p:cNvSpPr>
              <p:nvPr/>
            </p:nvSpPr>
            <p:spPr bwMode="auto">
              <a:xfrm>
                <a:off x="1736725" y="4181475"/>
                <a:ext cx="111125" cy="47625"/>
              </a:xfrm>
              <a:custGeom>
                <a:avLst/>
                <a:gdLst>
                  <a:gd name="T0" fmla="*/ 0 w 70"/>
                  <a:gd name="T1" fmla="*/ 2147483646 h 30"/>
                  <a:gd name="T2" fmla="*/ 0 w 70"/>
                  <a:gd name="T3" fmla="*/ 2147483646 h 30"/>
                  <a:gd name="T4" fmla="*/ 0 w 70"/>
                  <a:gd name="T5" fmla="*/ 2147483646 h 30"/>
                  <a:gd name="T6" fmla="*/ 2147483646 w 70"/>
                  <a:gd name="T7" fmla="*/ 2147483646 h 30"/>
                  <a:gd name="T8" fmla="*/ 2147483646 w 70"/>
                  <a:gd name="T9" fmla="*/ 2147483646 h 30"/>
                  <a:gd name="T10" fmla="*/ 2147483646 w 70"/>
                  <a:gd name="T11" fmla="*/ 2147483646 h 30"/>
                  <a:gd name="T12" fmla="*/ 2147483646 w 70"/>
                  <a:gd name="T13" fmla="*/ 2147483646 h 30"/>
                  <a:gd name="T14" fmla="*/ 2147483646 w 70"/>
                  <a:gd name="T15" fmla="*/ 2147483646 h 30"/>
                  <a:gd name="T16" fmla="*/ 2147483646 w 70"/>
                  <a:gd name="T17" fmla="*/ 2147483646 h 30"/>
                  <a:gd name="T18" fmla="*/ 2147483646 w 70"/>
                  <a:gd name="T19" fmla="*/ 2147483646 h 30"/>
                  <a:gd name="T20" fmla="*/ 2147483646 w 70"/>
                  <a:gd name="T21" fmla="*/ 2147483646 h 30"/>
                  <a:gd name="T22" fmla="*/ 2147483646 w 70"/>
                  <a:gd name="T23" fmla="*/ 2147483646 h 30"/>
                  <a:gd name="T24" fmla="*/ 2147483646 w 70"/>
                  <a:gd name="T25" fmla="*/ 2147483646 h 30"/>
                  <a:gd name="T26" fmla="*/ 2147483646 w 70"/>
                  <a:gd name="T27" fmla="*/ 2147483646 h 30"/>
                  <a:gd name="T28" fmla="*/ 2147483646 w 70"/>
                  <a:gd name="T29" fmla="*/ 2147483646 h 30"/>
                  <a:gd name="T30" fmla="*/ 2147483646 w 70"/>
                  <a:gd name="T31" fmla="*/ 2147483646 h 30"/>
                  <a:gd name="T32" fmla="*/ 2147483646 w 70"/>
                  <a:gd name="T33" fmla="*/ 2147483646 h 30"/>
                  <a:gd name="T34" fmla="*/ 2147483646 w 70"/>
                  <a:gd name="T35" fmla="*/ 2147483646 h 30"/>
                  <a:gd name="T36" fmla="*/ 2147483646 w 70"/>
                  <a:gd name="T37" fmla="*/ 0 h 30"/>
                  <a:gd name="T38" fmla="*/ 2147483646 w 70"/>
                  <a:gd name="T39" fmla="*/ 0 h 30"/>
                  <a:gd name="T40" fmla="*/ 2147483646 w 70"/>
                  <a:gd name="T41" fmla="*/ 2147483646 h 30"/>
                  <a:gd name="T42" fmla="*/ 2147483646 w 70"/>
                  <a:gd name="T43" fmla="*/ 2147483646 h 30"/>
                  <a:gd name="T44" fmla="*/ 2147483646 w 70"/>
                  <a:gd name="T45" fmla="*/ 2147483646 h 30"/>
                  <a:gd name="T46" fmla="*/ 0 w 70"/>
                  <a:gd name="T47" fmla="*/ 2147483646 h 30"/>
                  <a:gd name="T48" fmla="*/ 0 w 70"/>
                  <a:gd name="T49" fmla="*/ 2147483646 h 30"/>
                  <a:gd name="T50" fmla="*/ 0 w 70"/>
                  <a:gd name="T51" fmla="*/ 2147483646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30"/>
                  <a:gd name="T80" fmla="*/ 70 w 70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9" y="26"/>
                    </a:lnTo>
                    <a:lnTo>
                      <a:pt x="20" y="29"/>
                    </a:lnTo>
                    <a:lnTo>
                      <a:pt x="34" y="30"/>
                    </a:lnTo>
                    <a:lnTo>
                      <a:pt x="47" y="30"/>
                    </a:lnTo>
                    <a:lnTo>
                      <a:pt x="59" y="26"/>
                    </a:lnTo>
                    <a:lnTo>
                      <a:pt x="66" y="22"/>
                    </a:lnTo>
                    <a:lnTo>
                      <a:pt x="68" y="19"/>
                    </a:lnTo>
                    <a:lnTo>
                      <a:pt x="70" y="16"/>
                    </a:lnTo>
                    <a:lnTo>
                      <a:pt x="68" y="13"/>
                    </a:lnTo>
                    <a:lnTo>
                      <a:pt x="68" y="10"/>
                    </a:lnTo>
                    <a:lnTo>
                      <a:pt x="59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2" name="Freeform 26"/>
              <p:cNvSpPr>
                <a:spLocks/>
              </p:cNvSpPr>
              <p:nvPr/>
            </p:nvSpPr>
            <p:spPr bwMode="auto">
              <a:xfrm>
                <a:off x="1427163" y="4170363"/>
                <a:ext cx="107950" cy="50800"/>
              </a:xfrm>
              <a:custGeom>
                <a:avLst/>
                <a:gdLst>
                  <a:gd name="T0" fmla="*/ 0 w 68"/>
                  <a:gd name="T1" fmla="*/ 2147483646 h 32"/>
                  <a:gd name="T2" fmla="*/ 0 w 68"/>
                  <a:gd name="T3" fmla="*/ 2147483646 h 32"/>
                  <a:gd name="T4" fmla="*/ 2147483646 w 68"/>
                  <a:gd name="T5" fmla="*/ 2147483646 h 32"/>
                  <a:gd name="T6" fmla="*/ 2147483646 w 68"/>
                  <a:gd name="T7" fmla="*/ 2147483646 h 32"/>
                  <a:gd name="T8" fmla="*/ 2147483646 w 68"/>
                  <a:gd name="T9" fmla="*/ 2147483646 h 32"/>
                  <a:gd name="T10" fmla="*/ 2147483646 w 68"/>
                  <a:gd name="T11" fmla="*/ 2147483646 h 32"/>
                  <a:gd name="T12" fmla="*/ 2147483646 w 68"/>
                  <a:gd name="T13" fmla="*/ 2147483646 h 32"/>
                  <a:gd name="T14" fmla="*/ 2147483646 w 68"/>
                  <a:gd name="T15" fmla="*/ 2147483646 h 32"/>
                  <a:gd name="T16" fmla="*/ 2147483646 w 68"/>
                  <a:gd name="T17" fmla="*/ 2147483646 h 32"/>
                  <a:gd name="T18" fmla="*/ 2147483646 w 68"/>
                  <a:gd name="T19" fmla="*/ 2147483646 h 32"/>
                  <a:gd name="T20" fmla="*/ 2147483646 w 68"/>
                  <a:gd name="T21" fmla="*/ 2147483646 h 32"/>
                  <a:gd name="T22" fmla="*/ 2147483646 w 68"/>
                  <a:gd name="T23" fmla="*/ 2147483646 h 32"/>
                  <a:gd name="T24" fmla="*/ 2147483646 w 68"/>
                  <a:gd name="T25" fmla="*/ 2147483646 h 32"/>
                  <a:gd name="T26" fmla="*/ 2147483646 w 68"/>
                  <a:gd name="T27" fmla="*/ 2147483646 h 32"/>
                  <a:gd name="T28" fmla="*/ 2147483646 w 68"/>
                  <a:gd name="T29" fmla="*/ 2147483646 h 32"/>
                  <a:gd name="T30" fmla="*/ 2147483646 w 68"/>
                  <a:gd name="T31" fmla="*/ 2147483646 h 32"/>
                  <a:gd name="T32" fmla="*/ 2147483646 w 68"/>
                  <a:gd name="T33" fmla="*/ 0 h 32"/>
                  <a:gd name="T34" fmla="*/ 2147483646 w 68"/>
                  <a:gd name="T35" fmla="*/ 0 h 32"/>
                  <a:gd name="T36" fmla="*/ 2147483646 w 68"/>
                  <a:gd name="T37" fmla="*/ 2147483646 h 32"/>
                  <a:gd name="T38" fmla="*/ 2147483646 w 68"/>
                  <a:gd name="T39" fmla="*/ 2147483646 h 32"/>
                  <a:gd name="T40" fmla="*/ 2147483646 w 68"/>
                  <a:gd name="T41" fmla="*/ 2147483646 h 32"/>
                  <a:gd name="T42" fmla="*/ 2147483646 w 68"/>
                  <a:gd name="T43" fmla="*/ 2147483646 h 32"/>
                  <a:gd name="T44" fmla="*/ 0 w 68"/>
                  <a:gd name="T45" fmla="*/ 2147483646 h 32"/>
                  <a:gd name="T46" fmla="*/ 0 w 68"/>
                  <a:gd name="T47" fmla="*/ 2147483646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32"/>
                  <a:gd name="T74" fmla="*/ 68 w 68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32">
                    <a:moveTo>
                      <a:pt x="0" y="15"/>
                    </a:moveTo>
                    <a:lnTo>
                      <a:pt x="0" y="15"/>
                    </a:lnTo>
                    <a:lnTo>
                      <a:pt x="4" y="21"/>
                    </a:lnTo>
                    <a:lnTo>
                      <a:pt x="11" y="26"/>
                    </a:lnTo>
                    <a:lnTo>
                      <a:pt x="22" y="31"/>
                    </a:lnTo>
                    <a:lnTo>
                      <a:pt x="36" y="32"/>
                    </a:lnTo>
                    <a:lnTo>
                      <a:pt x="47" y="31"/>
                    </a:lnTo>
                    <a:lnTo>
                      <a:pt x="59" y="27"/>
                    </a:lnTo>
                    <a:lnTo>
                      <a:pt x="66" y="23"/>
                    </a:lnTo>
                    <a:lnTo>
                      <a:pt x="68" y="20"/>
                    </a:lnTo>
                    <a:lnTo>
                      <a:pt x="68" y="17"/>
                    </a:lnTo>
                    <a:lnTo>
                      <a:pt x="66" y="11"/>
                    </a:lnTo>
                    <a:lnTo>
                      <a:pt x="56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3" name="Freeform 27"/>
              <p:cNvSpPr>
                <a:spLocks/>
              </p:cNvSpPr>
              <p:nvPr/>
            </p:nvSpPr>
            <p:spPr bwMode="auto">
              <a:xfrm>
                <a:off x="1416050" y="4222750"/>
                <a:ext cx="176212" cy="46038"/>
              </a:xfrm>
              <a:custGeom>
                <a:avLst/>
                <a:gdLst>
                  <a:gd name="T0" fmla="*/ 2147483646 w 111"/>
                  <a:gd name="T1" fmla="*/ 0 h 29"/>
                  <a:gd name="T2" fmla="*/ 2147483646 w 111"/>
                  <a:gd name="T3" fmla="*/ 0 h 29"/>
                  <a:gd name="T4" fmla="*/ 2147483646 w 111"/>
                  <a:gd name="T5" fmla="*/ 0 h 29"/>
                  <a:gd name="T6" fmla="*/ 2147483646 w 111"/>
                  <a:gd name="T7" fmla="*/ 0 h 29"/>
                  <a:gd name="T8" fmla="*/ 2147483646 w 111"/>
                  <a:gd name="T9" fmla="*/ 2147483646 h 29"/>
                  <a:gd name="T10" fmla="*/ 2147483646 w 111"/>
                  <a:gd name="T11" fmla="*/ 2147483646 h 29"/>
                  <a:gd name="T12" fmla="*/ 2147483646 w 111"/>
                  <a:gd name="T13" fmla="*/ 2147483646 h 29"/>
                  <a:gd name="T14" fmla="*/ 2147483646 w 111"/>
                  <a:gd name="T15" fmla="*/ 2147483646 h 29"/>
                  <a:gd name="T16" fmla="*/ 0 w 111"/>
                  <a:gd name="T17" fmla="*/ 2147483646 h 29"/>
                  <a:gd name="T18" fmla="*/ 0 w 111"/>
                  <a:gd name="T19" fmla="*/ 2147483646 h 29"/>
                  <a:gd name="T20" fmla="*/ 2147483646 w 111"/>
                  <a:gd name="T21" fmla="*/ 2147483646 h 29"/>
                  <a:gd name="T22" fmla="*/ 2147483646 w 111"/>
                  <a:gd name="T23" fmla="*/ 2147483646 h 29"/>
                  <a:gd name="T24" fmla="*/ 2147483646 w 111"/>
                  <a:gd name="T25" fmla="*/ 2147483646 h 29"/>
                  <a:gd name="T26" fmla="*/ 2147483646 w 111"/>
                  <a:gd name="T27" fmla="*/ 2147483646 h 29"/>
                  <a:gd name="T28" fmla="*/ 2147483646 w 111"/>
                  <a:gd name="T29" fmla="*/ 2147483646 h 29"/>
                  <a:gd name="T30" fmla="*/ 2147483646 w 111"/>
                  <a:gd name="T31" fmla="*/ 2147483646 h 29"/>
                  <a:gd name="T32" fmla="*/ 2147483646 w 111"/>
                  <a:gd name="T33" fmla="*/ 2147483646 h 29"/>
                  <a:gd name="T34" fmla="*/ 2147483646 w 111"/>
                  <a:gd name="T35" fmla="*/ 2147483646 h 29"/>
                  <a:gd name="T36" fmla="*/ 2147483646 w 111"/>
                  <a:gd name="T37" fmla="*/ 2147483646 h 29"/>
                  <a:gd name="T38" fmla="*/ 2147483646 w 111"/>
                  <a:gd name="T39" fmla="*/ 2147483646 h 29"/>
                  <a:gd name="T40" fmla="*/ 2147483646 w 111"/>
                  <a:gd name="T41" fmla="*/ 2147483646 h 29"/>
                  <a:gd name="T42" fmla="*/ 2147483646 w 111"/>
                  <a:gd name="T43" fmla="*/ 2147483646 h 29"/>
                  <a:gd name="T44" fmla="*/ 2147483646 w 111"/>
                  <a:gd name="T45" fmla="*/ 2147483646 h 29"/>
                  <a:gd name="T46" fmla="*/ 2147483646 w 111"/>
                  <a:gd name="T47" fmla="*/ 2147483646 h 29"/>
                  <a:gd name="T48" fmla="*/ 2147483646 w 111"/>
                  <a:gd name="T49" fmla="*/ 0 h 29"/>
                  <a:gd name="T50" fmla="*/ 2147483646 w 111"/>
                  <a:gd name="T51" fmla="*/ 0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29"/>
                  <a:gd name="T80" fmla="*/ 111 w 111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29">
                    <a:moveTo>
                      <a:pt x="77" y="0"/>
                    </a:moveTo>
                    <a:lnTo>
                      <a:pt x="77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4" y="1"/>
                    </a:lnTo>
                    <a:lnTo>
                      <a:pt x="43" y="4"/>
                    </a:lnTo>
                    <a:lnTo>
                      <a:pt x="29" y="9"/>
                    </a:lnTo>
                    <a:lnTo>
                      <a:pt x="16" y="17"/>
                    </a:lnTo>
                    <a:lnTo>
                      <a:pt x="0" y="29"/>
                    </a:lnTo>
                    <a:lnTo>
                      <a:pt x="20" y="29"/>
                    </a:lnTo>
                    <a:lnTo>
                      <a:pt x="68" y="29"/>
                    </a:lnTo>
                    <a:lnTo>
                      <a:pt x="91" y="28"/>
                    </a:lnTo>
                    <a:lnTo>
                      <a:pt x="102" y="26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04" y="24"/>
                    </a:lnTo>
                    <a:lnTo>
                      <a:pt x="97" y="23"/>
                    </a:lnTo>
                    <a:lnTo>
                      <a:pt x="91" y="22"/>
                    </a:lnTo>
                    <a:lnTo>
                      <a:pt x="84" y="19"/>
                    </a:lnTo>
                    <a:lnTo>
                      <a:pt x="79" y="15"/>
                    </a:lnTo>
                    <a:lnTo>
                      <a:pt x="75" y="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4" name="Freeform 28"/>
              <p:cNvSpPr>
                <a:spLocks/>
              </p:cNvSpPr>
              <p:nvPr/>
            </p:nvSpPr>
            <p:spPr bwMode="auto">
              <a:xfrm>
                <a:off x="1614488" y="4219575"/>
                <a:ext cx="211137" cy="68263"/>
              </a:xfrm>
              <a:custGeom>
                <a:avLst/>
                <a:gdLst>
                  <a:gd name="T0" fmla="*/ 2147483646 w 133"/>
                  <a:gd name="T1" fmla="*/ 0 h 43"/>
                  <a:gd name="T2" fmla="*/ 2147483646 w 133"/>
                  <a:gd name="T3" fmla="*/ 0 h 43"/>
                  <a:gd name="T4" fmla="*/ 2147483646 w 133"/>
                  <a:gd name="T5" fmla="*/ 2147483646 h 43"/>
                  <a:gd name="T6" fmla="*/ 2147483646 w 133"/>
                  <a:gd name="T7" fmla="*/ 2147483646 h 43"/>
                  <a:gd name="T8" fmla="*/ 2147483646 w 133"/>
                  <a:gd name="T9" fmla="*/ 2147483646 h 43"/>
                  <a:gd name="T10" fmla="*/ 2147483646 w 133"/>
                  <a:gd name="T11" fmla="*/ 2147483646 h 43"/>
                  <a:gd name="T12" fmla="*/ 2147483646 w 133"/>
                  <a:gd name="T13" fmla="*/ 2147483646 h 43"/>
                  <a:gd name="T14" fmla="*/ 0 w 133"/>
                  <a:gd name="T15" fmla="*/ 2147483646 h 43"/>
                  <a:gd name="T16" fmla="*/ 0 w 133"/>
                  <a:gd name="T17" fmla="*/ 2147483646 h 43"/>
                  <a:gd name="T18" fmla="*/ 2147483646 w 133"/>
                  <a:gd name="T19" fmla="*/ 2147483646 h 43"/>
                  <a:gd name="T20" fmla="*/ 2147483646 w 133"/>
                  <a:gd name="T21" fmla="*/ 2147483646 h 43"/>
                  <a:gd name="T22" fmla="*/ 2147483646 w 133"/>
                  <a:gd name="T23" fmla="*/ 2147483646 h 43"/>
                  <a:gd name="T24" fmla="*/ 2147483646 w 133"/>
                  <a:gd name="T25" fmla="*/ 2147483646 h 43"/>
                  <a:gd name="T26" fmla="*/ 2147483646 w 133"/>
                  <a:gd name="T27" fmla="*/ 2147483646 h 43"/>
                  <a:gd name="T28" fmla="*/ 2147483646 w 133"/>
                  <a:gd name="T29" fmla="*/ 2147483646 h 43"/>
                  <a:gd name="T30" fmla="*/ 2147483646 w 133"/>
                  <a:gd name="T31" fmla="*/ 2147483646 h 43"/>
                  <a:gd name="T32" fmla="*/ 2147483646 w 133"/>
                  <a:gd name="T33" fmla="*/ 2147483646 h 43"/>
                  <a:gd name="T34" fmla="*/ 2147483646 w 133"/>
                  <a:gd name="T35" fmla="*/ 2147483646 h 43"/>
                  <a:gd name="T36" fmla="*/ 2147483646 w 133"/>
                  <a:gd name="T37" fmla="*/ 2147483646 h 43"/>
                  <a:gd name="T38" fmla="*/ 2147483646 w 133"/>
                  <a:gd name="T39" fmla="*/ 2147483646 h 43"/>
                  <a:gd name="T40" fmla="*/ 2147483646 w 133"/>
                  <a:gd name="T41" fmla="*/ 2147483646 h 43"/>
                  <a:gd name="T42" fmla="*/ 2147483646 w 133"/>
                  <a:gd name="T43" fmla="*/ 2147483646 h 43"/>
                  <a:gd name="T44" fmla="*/ 2147483646 w 133"/>
                  <a:gd name="T45" fmla="*/ 2147483646 h 43"/>
                  <a:gd name="T46" fmla="*/ 2147483646 w 133"/>
                  <a:gd name="T47" fmla="*/ 2147483646 h 43"/>
                  <a:gd name="T48" fmla="*/ 2147483646 w 133"/>
                  <a:gd name="T49" fmla="*/ 2147483646 h 43"/>
                  <a:gd name="T50" fmla="*/ 2147483646 w 133"/>
                  <a:gd name="T51" fmla="*/ 0 h 43"/>
                  <a:gd name="T52" fmla="*/ 2147483646 w 133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3"/>
                  <a:gd name="T82" fmla="*/ 0 h 43"/>
                  <a:gd name="T83" fmla="*/ 133 w 133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3" h="43">
                    <a:moveTo>
                      <a:pt x="40" y="0"/>
                    </a:moveTo>
                    <a:lnTo>
                      <a:pt x="40" y="0"/>
                    </a:lnTo>
                    <a:lnTo>
                      <a:pt x="38" y="2"/>
                    </a:lnTo>
                    <a:lnTo>
                      <a:pt x="34" y="11"/>
                    </a:lnTo>
                    <a:lnTo>
                      <a:pt x="29" y="15"/>
                    </a:lnTo>
                    <a:lnTo>
                      <a:pt x="22" y="19"/>
                    </a:lnTo>
                    <a:lnTo>
                      <a:pt x="13" y="22"/>
                    </a:lnTo>
                    <a:lnTo>
                      <a:pt x="0" y="26"/>
                    </a:lnTo>
                    <a:lnTo>
                      <a:pt x="11" y="27"/>
                    </a:lnTo>
                    <a:lnTo>
                      <a:pt x="27" y="31"/>
                    </a:lnTo>
                    <a:lnTo>
                      <a:pt x="47" y="37"/>
                    </a:lnTo>
                    <a:lnTo>
                      <a:pt x="56" y="39"/>
                    </a:lnTo>
                    <a:lnTo>
                      <a:pt x="65" y="41"/>
                    </a:lnTo>
                    <a:lnTo>
                      <a:pt x="86" y="43"/>
                    </a:lnTo>
                    <a:lnTo>
                      <a:pt x="133" y="43"/>
                    </a:lnTo>
                    <a:lnTo>
                      <a:pt x="127" y="37"/>
                    </a:lnTo>
                    <a:lnTo>
                      <a:pt x="120" y="30"/>
                    </a:lnTo>
                    <a:lnTo>
                      <a:pt x="111" y="22"/>
                    </a:lnTo>
                    <a:lnTo>
                      <a:pt x="97" y="15"/>
                    </a:lnTo>
                    <a:lnTo>
                      <a:pt x="81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5" name="Freeform 29"/>
              <p:cNvSpPr>
                <a:spLocks/>
              </p:cNvSpPr>
              <p:nvPr/>
            </p:nvSpPr>
            <p:spPr bwMode="auto">
              <a:xfrm>
                <a:off x="1344613" y="4140200"/>
                <a:ext cx="574675" cy="411163"/>
              </a:xfrm>
              <a:custGeom>
                <a:avLst/>
                <a:gdLst>
                  <a:gd name="T0" fmla="*/ 2147483646 w 362"/>
                  <a:gd name="T1" fmla="*/ 2147483646 h 259"/>
                  <a:gd name="T2" fmla="*/ 2147483646 w 362"/>
                  <a:gd name="T3" fmla="*/ 2147483646 h 259"/>
                  <a:gd name="T4" fmla="*/ 2147483646 w 362"/>
                  <a:gd name="T5" fmla="*/ 2147483646 h 259"/>
                  <a:gd name="T6" fmla="*/ 2147483646 w 362"/>
                  <a:gd name="T7" fmla="*/ 2147483646 h 259"/>
                  <a:gd name="T8" fmla="*/ 2147483646 w 362"/>
                  <a:gd name="T9" fmla="*/ 2147483646 h 259"/>
                  <a:gd name="T10" fmla="*/ 2147483646 w 362"/>
                  <a:gd name="T11" fmla="*/ 2147483646 h 259"/>
                  <a:gd name="T12" fmla="*/ 2147483646 w 362"/>
                  <a:gd name="T13" fmla="*/ 2147483646 h 259"/>
                  <a:gd name="T14" fmla="*/ 2147483646 w 362"/>
                  <a:gd name="T15" fmla="*/ 2147483646 h 259"/>
                  <a:gd name="T16" fmla="*/ 2147483646 w 362"/>
                  <a:gd name="T17" fmla="*/ 2147483646 h 259"/>
                  <a:gd name="T18" fmla="*/ 2147483646 w 362"/>
                  <a:gd name="T19" fmla="*/ 2147483646 h 259"/>
                  <a:gd name="T20" fmla="*/ 2147483646 w 362"/>
                  <a:gd name="T21" fmla="*/ 2147483646 h 259"/>
                  <a:gd name="T22" fmla="*/ 2147483646 w 362"/>
                  <a:gd name="T23" fmla="*/ 2147483646 h 259"/>
                  <a:gd name="T24" fmla="*/ 2147483646 w 362"/>
                  <a:gd name="T25" fmla="*/ 2147483646 h 259"/>
                  <a:gd name="T26" fmla="*/ 2147483646 w 362"/>
                  <a:gd name="T27" fmla="*/ 2147483646 h 259"/>
                  <a:gd name="T28" fmla="*/ 2147483646 w 362"/>
                  <a:gd name="T29" fmla="*/ 2147483646 h 259"/>
                  <a:gd name="T30" fmla="*/ 2147483646 w 362"/>
                  <a:gd name="T31" fmla="*/ 2147483646 h 259"/>
                  <a:gd name="T32" fmla="*/ 2147483646 w 362"/>
                  <a:gd name="T33" fmla="*/ 2147483646 h 259"/>
                  <a:gd name="T34" fmla="*/ 2147483646 w 362"/>
                  <a:gd name="T35" fmla="*/ 2147483646 h 259"/>
                  <a:gd name="T36" fmla="*/ 2147483646 w 362"/>
                  <a:gd name="T37" fmla="*/ 2147483646 h 259"/>
                  <a:gd name="T38" fmla="*/ 2147483646 w 362"/>
                  <a:gd name="T39" fmla="*/ 2147483646 h 259"/>
                  <a:gd name="T40" fmla="*/ 2147483646 w 362"/>
                  <a:gd name="T41" fmla="*/ 2147483646 h 259"/>
                  <a:gd name="T42" fmla="*/ 2147483646 w 362"/>
                  <a:gd name="T43" fmla="*/ 2147483646 h 259"/>
                  <a:gd name="T44" fmla="*/ 2147483646 w 362"/>
                  <a:gd name="T45" fmla="*/ 2147483646 h 259"/>
                  <a:gd name="T46" fmla="*/ 2147483646 w 362"/>
                  <a:gd name="T47" fmla="*/ 2147483646 h 259"/>
                  <a:gd name="T48" fmla="*/ 2147483646 w 362"/>
                  <a:gd name="T49" fmla="*/ 2147483646 h 259"/>
                  <a:gd name="T50" fmla="*/ 2147483646 w 362"/>
                  <a:gd name="T51" fmla="*/ 2147483646 h 259"/>
                  <a:gd name="T52" fmla="*/ 2147483646 w 362"/>
                  <a:gd name="T53" fmla="*/ 2147483646 h 259"/>
                  <a:gd name="T54" fmla="*/ 2147483646 w 362"/>
                  <a:gd name="T55" fmla="*/ 2147483646 h 259"/>
                  <a:gd name="T56" fmla="*/ 2147483646 w 362"/>
                  <a:gd name="T57" fmla="*/ 2147483646 h 259"/>
                  <a:gd name="T58" fmla="*/ 2147483646 w 362"/>
                  <a:gd name="T59" fmla="*/ 2147483646 h 259"/>
                  <a:gd name="T60" fmla="*/ 2147483646 w 362"/>
                  <a:gd name="T61" fmla="*/ 2147483646 h 259"/>
                  <a:gd name="T62" fmla="*/ 2147483646 w 362"/>
                  <a:gd name="T63" fmla="*/ 2147483646 h 259"/>
                  <a:gd name="T64" fmla="*/ 2147483646 w 362"/>
                  <a:gd name="T65" fmla="*/ 2147483646 h 259"/>
                  <a:gd name="T66" fmla="*/ 2147483646 w 362"/>
                  <a:gd name="T67" fmla="*/ 2147483646 h 259"/>
                  <a:gd name="T68" fmla="*/ 2147483646 w 362"/>
                  <a:gd name="T69" fmla="*/ 2147483646 h 259"/>
                  <a:gd name="T70" fmla="*/ 2147483646 w 362"/>
                  <a:gd name="T71" fmla="*/ 2147483646 h 259"/>
                  <a:gd name="T72" fmla="*/ 2147483646 w 362"/>
                  <a:gd name="T73" fmla="*/ 2147483646 h 259"/>
                  <a:gd name="T74" fmla="*/ 2147483646 w 362"/>
                  <a:gd name="T75" fmla="*/ 2147483646 h 259"/>
                  <a:gd name="T76" fmla="*/ 2147483646 w 362"/>
                  <a:gd name="T77" fmla="*/ 2147483646 h 259"/>
                  <a:gd name="T78" fmla="*/ 2147483646 w 362"/>
                  <a:gd name="T79" fmla="*/ 2147483646 h 259"/>
                  <a:gd name="T80" fmla="*/ 0 w 362"/>
                  <a:gd name="T81" fmla="*/ 2147483646 h 259"/>
                  <a:gd name="T82" fmla="*/ 2147483646 w 362"/>
                  <a:gd name="T83" fmla="*/ 2147483646 h 259"/>
                  <a:gd name="T84" fmla="*/ 2147483646 w 362"/>
                  <a:gd name="T85" fmla="*/ 2147483646 h 259"/>
                  <a:gd name="T86" fmla="*/ 2147483646 w 362"/>
                  <a:gd name="T87" fmla="*/ 2147483646 h 259"/>
                  <a:gd name="T88" fmla="*/ 2147483646 w 362"/>
                  <a:gd name="T89" fmla="*/ 2147483646 h 259"/>
                  <a:gd name="T90" fmla="*/ 2147483646 w 362"/>
                  <a:gd name="T91" fmla="*/ 2147483646 h 259"/>
                  <a:gd name="T92" fmla="*/ 2147483646 w 362"/>
                  <a:gd name="T93" fmla="*/ 2147483646 h 259"/>
                  <a:gd name="T94" fmla="*/ 2147483646 w 362"/>
                  <a:gd name="T95" fmla="*/ 2147483646 h 259"/>
                  <a:gd name="T96" fmla="*/ 2147483646 w 362"/>
                  <a:gd name="T97" fmla="*/ 2147483646 h 259"/>
                  <a:gd name="T98" fmla="*/ 2147483646 w 362"/>
                  <a:gd name="T99" fmla="*/ 2147483646 h 259"/>
                  <a:gd name="T100" fmla="*/ 2147483646 w 362"/>
                  <a:gd name="T101" fmla="*/ 2147483646 h 259"/>
                  <a:gd name="T102" fmla="*/ 2147483646 w 362"/>
                  <a:gd name="T103" fmla="*/ 2147483646 h 259"/>
                  <a:gd name="T104" fmla="*/ 2147483646 w 362"/>
                  <a:gd name="T105" fmla="*/ 2147483646 h 259"/>
                  <a:gd name="T106" fmla="*/ 2147483646 w 362"/>
                  <a:gd name="T107" fmla="*/ 2147483646 h 2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2"/>
                  <a:gd name="T163" fmla="*/ 0 h 259"/>
                  <a:gd name="T164" fmla="*/ 362 w 362"/>
                  <a:gd name="T165" fmla="*/ 259 h 2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2" h="259">
                    <a:moveTo>
                      <a:pt x="124" y="75"/>
                    </a:moveTo>
                    <a:lnTo>
                      <a:pt x="124" y="75"/>
                    </a:lnTo>
                    <a:lnTo>
                      <a:pt x="133" y="82"/>
                    </a:lnTo>
                    <a:lnTo>
                      <a:pt x="142" y="88"/>
                    </a:lnTo>
                    <a:lnTo>
                      <a:pt x="147" y="90"/>
                    </a:lnTo>
                    <a:lnTo>
                      <a:pt x="154" y="93"/>
                    </a:lnTo>
                    <a:lnTo>
                      <a:pt x="158" y="93"/>
                    </a:lnTo>
                    <a:lnTo>
                      <a:pt x="161" y="93"/>
                    </a:lnTo>
                    <a:lnTo>
                      <a:pt x="163" y="91"/>
                    </a:lnTo>
                    <a:lnTo>
                      <a:pt x="163" y="89"/>
                    </a:lnTo>
                    <a:lnTo>
                      <a:pt x="161" y="84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3"/>
                    </a:lnTo>
                    <a:lnTo>
                      <a:pt x="186" y="93"/>
                    </a:lnTo>
                    <a:lnTo>
                      <a:pt x="192" y="94"/>
                    </a:lnTo>
                    <a:lnTo>
                      <a:pt x="199" y="93"/>
                    </a:lnTo>
                    <a:lnTo>
                      <a:pt x="204" y="90"/>
                    </a:lnTo>
                    <a:lnTo>
                      <a:pt x="215" y="83"/>
                    </a:lnTo>
                    <a:lnTo>
                      <a:pt x="224" y="76"/>
                    </a:lnTo>
                    <a:lnTo>
                      <a:pt x="226" y="72"/>
                    </a:lnTo>
                    <a:lnTo>
                      <a:pt x="269" y="69"/>
                    </a:lnTo>
                    <a:lnTo>
                      <a:pt x="283" y="67"/>
                    </a:lnTo>
                    <a:lnTo>
                      <a:pt x="297" y="63"/>
                    </a:lnTo>
                    <a:lnTo>
                      <a:pt x="308" y="57"/>
                    </a:lnTo>
                    <a:lnTo>
                      <a:pt x="315" y="53"/>
                    </a:lnTo>
                    <a:lnTo>
                      <a:pt x="319" y="50"/>
                    </a:lnTo>
                    <a:lnTo>
                      <a:pt x="324" y="45"/>
                    </a:lnTo>
                    <a:lnTo>
                      <a:pt x="326" y="39"/>
                    </a:lnTo>
                    <a:lnTo>
                      <a:pt x="326" y="33"/>
                    </a:lnTo>
                    <a:lnTo>
                      <a:pt x="324" y="27"/>
                    </a:lnTo>
                    <a:lnTo>
                      <a:pt x="322" y="20"/>
                    </a:lnTo>
                    <a:lnTo>
                      <a:pt x="313" y="12"/>
                    </a:lnTo>
                    <a:lnTo>
                      <a:pt x="344" y="7"/>
                    </a:lnTo>
                    <a:lnTo>
                      <a:pt x="347" y="11"/>
                    </a:lnTo>
                    <a:lnTo>
                      <a:pt x="353" y="21"/>
                    </a:lnTo>
                    <a:lnTo>
                      <a:pt x="360" y="36"/>
                    </a:lnTo>
                    <a:lnTo>
                      <a:pt x="362" y="45"/>
                    </a:lnTo>
                    <a:lnTo>
                      <a:pt x="362" y="55"/>
                    </a:lnTo>
                    <a:lnTo>
                      <a:pt x="362" y="80"/>
                    </a:lnTo>
                    <a:lnTo>
                      <a:pt x="360" y="95"/>
                    </a:lnTo>
                    <a:lnTo>
                      <a:pt x="358" y="112"/>
                    </a:lnTo>
                    <a:lnTo>
                      <a:pt x="349" y="129"/>
                    </a:lnTo>
                    <a:lnTo>
                      <a:pt x="342" y="139"/>
                    </a:lnTo>
                    <a:lnTo>
                      <a:pt x="333" y="147"/>
                    </a:lnTo>
                    <a:lnTo>
                      <a:pt x="324" y="157"/>
                    </a:lnTo>
                    <a:lnTo>
                      <a:pt x="310" y="165"/>
                    </a:lnTo>
                    <a:lnTo>
                      <a:pt x="297" y="173"/>
                    </a:lnTo>
                    <a:lnTo>
                      <a:pt x="279" y="183"/>
                    </a:lnTo>
                    <a:lnTo>
                      <a:pt x="215" y="212"/>
                    </a:lnTo>
                    <a:lnTo>
                      <a:pt x="172" y="234"/>
                    </a:lnTo>
                    <a:lnTo>
                      <a:pt x="156" y="243"/>
                    </a:lnTo>
                    <a:lnTo>
                      <a:pt x="147" y="250"/>
                    </a:lnTo>
                    <a:lnTo>
                      <a:pt x="140" y="255"/>
                    </a:lnTo>
                    <a:lnTo>
                      <a:pt x="140" y="259"/>
                    </a:lnTo>
                    <a:lnTo>
                      <a:pt x="129" y="253"/>
                    </a:lnTo>
                    <a:lnTo>
                      <a:pt x="106" y="237"/>
                    </a:lnTo>
                    <a:lnTo>
                      <a:pt x="93" y="227"/>
                    </a:lnTo>
                    <a:lnTo>
                      <a:pt x="79" y="215"/>
                    </a:lnTo>
                    <a:lnTo>
                      <a:pt x="68" y="203"/>
                    </a:lnTo>
                    <a:lnTo>
                      <a:pt x="61" y="191"/>
                    </a:lnTo>
                    <a:lnTo>
                      <a:pt x="61" y="204"/>
                    </a:lnTo>
                    <a:lnTo>
                      <a:pt x="56" y="199"/>
                    </a:lnTo>
                    <a:lnTo>
                      <a:pt x="47" y="192"/>
                    </a:lnTo>
                    <a:lnTo>
                      <a:pt x="40" y="184"/>
                    </a:lnTo>
                    <a:lnTo>
                      <a:pt x="29" y="172"/>
                    </a:lnTo>
                    <a:lnTo>
                      <a:pt x="20" y="157"/>
                    </a:lnTo>
                    <a:lnTo>
                      <a:pt x="11" y="138"/>
                    </a:lnTo>
                    <a:lnTo>
                      <a:pt x="4" y="116"/>
                    </a:lnTo>
                    <a:lnTo>
                      <a:pt x="0" y="99"/>
                    </a:lnTo>
                    <a:lnTo>
                      <a:pt x="0" y="81"/>
                    </a:lnTo>
                    <a:lnTo>
                      <a:pt x="4" y="64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29" y="21"/>
                    </a:lnTo>
                    <a:lnTo>
                      <a:pt x="40" y="10"/>
                    </a:lnTo>
                    <a:lnTo>
                      <a:pt x="54" y="0"/>
                    </a:lnTo>
                    <a:lnTo>
                      <a:pt x="72" y="4"/>
                    </a:lnTo>
                    <a:lnTo>
                      <a:pt x="68" y="7"/>
                    </a:lnTo>
                    <a:lnTo>
                      <a:pt x="59" y="18"/>
                    </a:lnTo>
                    <a:lnTo>
                      <a:pt x="54" y="24"/>
                    </a:lnTo>
                    <a:lnTo>
                      <a:pt x="52" y="31"/>
                    </a:lnTo>
                    <a:lnTo>
                      <a:pt x="52" y="38"/>
                    </a:lnTo>
                    <a:lnTo>
                      <a:pt x="56" y="45"/>
                    </a:lnTo>
                    <a:lnTo>
                      <a:pt x="65" y="51"/>
                    </a:lnTo>
                    <a:lnTo>
                      <a:pt x="74" y="55"/>
                    </a:lnTo>
                    <a:lnTo>
                      <a:pt x="83" y="56"/>
                    </a:lnTo>
                    <a:lnTo>
                      <a:pt x="95" y="57"/>
                    </a:lnTo>
                    <a:lnTo>
                      <a:pt x="99" y="58"/>
                    </a:lnTo>
                    <a:lnTo>
                      <a:pt x="104" y="61"/>
                    </a:lnTo>
                    <a:lnTo>
                      <a:pt x="115" y="67"/>
                    </a:lnTo>
                    <a:lnTo>
                      <a:pt x="12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6" name="Freeform 30"/>
              <p:cNvSpPr>
                <a:spLocks/>
              </p:cNvSpPr>
              <p:nvPr/>
            </p:nvSpPr>
            <p:spPr bwMode="auto">
              <a:xfrm>
                <a:off x="1563688" y="4268788"/>
                <a:ext cx="104775" cy="6350"/>
              </a:xfrm>
              <a:custGeom>
                <a:avLst/>
                <a:gdLst>
                  <a:gd name="T0" fmla="*/ 2147483646 w 66"/>
                  <a:gd name="T1" fmla="*/ 2147483646 h 4"/>
                  <a:gd name="T2" fmla="*/ 2147483646 w 66"/>
                  <a:gd name="T3" fmla="*/ 2147483646 h 4"/>
                  <a:gd name="T4" fmla="*/ 2147483646 w 66"/>
                  <a:gd name="T5" fmla="*/ 2147483646 h 4"/>
                  <a:gd name="T6" fmla="*/ 2147483646 w 66"/>
                  <a:gd name="T7" fmla="*/ 2147483646 h 4"/>
                  <a:gd name="T8" fmla="*/ 2147483646 w 66"/>
                  <a:gd name="T9" fmla="*/ 2147483646 h 4"/>
                  <a:gd name="T10" fmla="*/ 0 w 66"/>
                  <a:gd name="T11" fmla="*/ 2147483646 h 4"/>
                  <a:gd name="T12" fmla="*/ 0 w 66"/>
                  <a:gd name="T13" fmla="*/ 2147483646 h 4"/>
                  <a:gd name="T14" fmla="*/ 0 w 66"/>
                  <a:gd name="T15" fmla="*/ 0 h 4"/>
                  <a:gd name="T16" fmla="*/ 2147483646 w 66"/>
                  <a:gd name="T17" fmla="*/ 0 h 4"/>
                  <a:gd name="T18" fmla="*/ 2147483646 w 66"/>
                  <a:gd name="T19" fmla="*/ 0 h 4"/>
                  <a:gd name="T20" fmla="*/ 2147483646 w 66"/>
                  <a:gd name="T21" fmla="*/ 2147483646 h 4"/>
                  <a:gd name="T22" fmla="*/ 2147483646 w 66"/>
                  <a:gd name="T23" fmla="*/ 2147483646 h 4"/>
                  <a:gd name="T24" fmla="*/ 2147483646 w 66"/>
                  <a:gd name="T25" fmla="*/ 2147483646 h 4"/>
                  <a:gd name="T26" fmla="*/ 2147483646 w 66"/>
                  <a:gd name="T27" fmla="*/ 2147483646 h 4"/>
                  <a:gd name="T28" fmla="*/ 2147483646 w 66"/>
                  <a:gd name="T29" fmla="*/ 2147483646 h 4"/>
                  <a:gd name="T30" fmla="*/ 2147483646 w 66"/>
                  <a:gd name="T31" fmla="*/ 2147483646 h 4"/>
                  <a:gd name="T32" fmla="*/ 2147483646 w 66"/>
                  <a:gd name="T33" fmla="*/ 2147483646 h 4"/>
                  <a:gd name="T34" fmla="*/ 2147483646 w 66"/>
                  <a:gd name="T35" fmla="*/ 2147483646 h 4"/>
                  <a:gd name="T36" fmla="*/ 2147483646 w 66"/>
                  <a:gd name="T37" fmla="*/ 2147483646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4"/>
                  <a:gd name="T59" fmla="*/ 66 w 66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4">
                    <a:moveTo>
                      <a:pt x="66" y="1"/>
                    </a:moveTo>
                    <a:lnTo>
                      <a:pt x="66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18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0" y="1"/>
                    </a:lnTo>
                    <a:lnTo>
                      <a:pt x="36" y="2"/>
                    </a:lnTo>
                    <a:lnTo>
                      <a:pt x="52" y="2"/>
                    </a:lnTo>
                    <a:lnTo>
                      <a:pt x="59" y="2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7" name="Freeform 31"/>
              <p:cNvSpPr>
                <a:spLocks/>
              </p:cNvSpPr>
              <p:nvPr/>
            </p:nvSpPr>
            <p:spPr bwMode="auto">
              <a:xfrm>
                <a:off x="1733550" y="4213225"/>
                <a:ext cx="92075" cy="20638"/>
              </a:xfrm>
              <a:custGeom>
                <a:avLst/>
                <a:gdLst>
                  <a:gd name="T0" fmla="*/ 0 w 58"/>
                  <a:gd name="T1" fmla="*/ 0 h 13"/>
                  <a:gd name="T2" fmla="*/ 0 w 58"/>
                  <a:gd name="T3" fmla="*/ 0 h 13"/>
                  <a:gd name="T4" fmla="*/ 2147483646 w 58"/>
                  <a:gd name="T5" fmla="*/ 2147483646 h 13"/>
                  <a:gd name="T6" fmla="*/ 2147483646 w 58"/>
                  <a:gd name="T7" fmla="*/ 2147483646 h 13"/>
                  <a:gd name="T8" fmla="*/ 2147483646 w 58"/>
                  <a:gd name="T9" fmla="*/ 2147483646 h 13"/>
                  <a:gd name="T10" fmla="*/ 2147483646 w 58"/>
                  <a:gd name="T11" fmla="*/ 2147483646 h 13"/>
                  <a:gd name="T12" fmla="*/ 2147483646 w 58"/>
                  <a:gd name="T13" fmla="*/ 2147483646 h 13"/>
                  <a:gd name="T14" fmla="*/ 2147483646 w 58"/>
                  <a:gd name="T15" fmla="*/ 2147483646 h 13"/>
                  <a:gd name="T16" fmla="*/ 2147483646 w 58"/>
                  <a:gd name="T17" fmla="*/ 2147483646 h 13"/>
                  <a:gd name="T18" fmla="*/ 2147483646 w 58"/>
                  <a:gd name="T19" fmla="*/ 2147483646 h 13"/>
                  <a:gd name="T20" fmla="*/ 2147483646 w 58"/>
                  <a:gd name="T21" fmla="*/ 2147483646 h 13"/>
                  <a:gd name="T22" fmla="*/ 2147483646 w 58"/>
                  <a:gd name="T23" fmla="*/ 2147483646 h 13"/>
                  <a:gd name="T24" fmla="*/ 2147483646 w 58"/>
                  <a:gd name="T25" fmla="*/ 2147483646 h 13"/>
                  <a:gd name="T26" fmla="*/ 2147483646 w 58"/>
                  <a:gd name="T27" fmla="*/ 2147483646 h 13"/>
                  <a:gd name="T28" fmla="*/ 2147483646 w 58"/>
                  <a:gd name="T29" fmla="*/ 2147483646 h 13"/>
                  <a:gd name="T30" fmla="*/ 0 w 58"/>
                  <a:gd name="T31" fmla="*/ 0 h 13"/>
                  <a:gd name="T32" fmla="*/ 0 w 5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24" y="9"/>
                    </a:lnTo>
                    <a:lnTo>
                      <a:pt x="34" y="9"/>
                    </a:lnTo>
                    <a:lnTo>
                      <a:pt x="45" y="9"/>
                    </a:lnTo>
                    <a:lnTo>
                      <a:pt x="58" y="6"/>
                    </a:lnTo>
                    <a:lnTo>
                      <a:pt x="54" y="9"/>
                    </a:lnTo>
                    <a:lnTo>
                      <a:pt x="49" y="11"/>
                    </a:lnTo>
                    <a:lnTo>
                      <a:pt x="40" y="12"/>
                    </a:lnTo>
                    <a:lnTo>
                      <a:pt x="31" y="13"/>
                    </a:lnTo>
                    <a:lnTo>
                      <a:pt x="22" y="11"/>
                    </a:lnTo>
                    <a:lnTo>
                      <a:pt x="1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8" name="Freeform 32"/>
              <p:cNvSpPr>
                <a:spLocks/>
              </p:cNvSpPr>
              <p:nvPr/>
            </p:nvSpPr>
            <p:spPr bwMode="auto">
              <a:xfrm>
                <a:off x="1447800" y="4203700"/>
                <a:ext cx="79375" cy="19050"/>
              </a:xfrm>
              <a:custGeom>
                <a:avLst/>
                <a:gdLst>
                  <a:gd name="T0" fmla="*/ 2147483646 w 50"/>
                  <a:gd name="T1" fmla="*/ 0 h 12"/>
                  <a:gd name="T2" fmla="*/ 2147483646 w 50"/>
                  <a:gd name="T3" fmla="*/ 0 h 12"/>
                  <a:gd name="T4" fmla="*/ 2147483646 w 50"/>
                  <a:gd name="T5" fmla="*/ 2147483646 h 12"/>
                  <a:gd name="T6" fmla="*/ 2147483646 w 50"/>
                  <a:gd name="T7" fmla="*/ 2147483646 h 12"/>
                  <a:gd name="T8" fmla="*/ 2147483646 w 50"/>
                  <a:gd name="T9" fmla="*/ 2147483646 h 12"/>
                  <a:gd name="T10" fmla="*/ 2147483646 w 50"/>
                  <a:gd name="T11" fmla="*/ 2147483646 h 12"/>
                  <a:gd name="T12" fmla="*/ 2147483646 w 50"/>
                  <a:gd name="T13" fmla="*/ 2147483646 h 12"/>
                  <a:gd name="T14" fmla="*/ 0 w 50"/>
                  <a:gd name="T15" fmla="*/ 2147483646 h 12"/>
                  <a:gd name="T16" fmla="*/ 0 w 50"/>
                  <a:gd name="T17" fmla="*/ 2147483646 h 12"/>
                  <a:gd name="T18" fmla="*/ 2147483646 w 50"/>
                  <a:gd name="T19" fmla="*/ 2147483646 h 12"/>
                  <a:gd name="T20" fmla="*/ 2147483646 w 50"/>
                  <a:gd name="T21" fmla="*/ 2147483646 h 12"/>
                  <a:gd name="T22" fmla="*/ 2147483646 w 50"/>
                  <a:gd name="T23" fmla="*/ 2147483646 h 12"/>
                  <a:gd name="T24" fmla="*/ 2147483646 w 50"/>
                  <a:gd name="T25" fmla="*/ 2147483646 h 12"/>
                  <a:gd name="T26" fmla="*/ 2147483646 w 50"/>
                  <a:gd name="T27" fmla="*/ 2147483646 h 12"/>
                  <a:gd name="T28" fmla="*/ 2147483646 w 50"/>
                  <a:gd name="T29" fmla="*/ 2147483646 h 12"/>
                  <a:gd name="T30" fmla="*/ 2147483646 w 50"/>
                  <a:gd name="T31" fmla="*/ 0 h 12"/>
                  <a:gd name="T32" fmla="*/ 2147483646 w 5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50" y="0"/>
                    </a:moveTo>
                    <a:lnTo>
                      <a:pt x="50" y="0"/>
                    </a:lnTo>
                    <a:lnTo>
                      <a:pt x="48" y="3"/>
                    </a:lnTo>
                    <a:lnTo>
                      <a:pt x="37" y="6"/>
                    </a:lnTo>
                    <a:lnTo>
                      <a:pt x="30" y="9"/>
                    </a:lnTo>
                    <a:lnTo>
                      <a:pt x="21" y="9"/>
                    </a:lnTo>
                    <a:lnTo>
                      <a:pt x="12" y="9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18" y="12"/>
                    </a:lnTo>
                    <a:lnTo>
                      <a:pt x="28" y="12"/>
                    </a:lnTo>
                    <a:lnTo>
                      <a:pt x="34" y="11"/>
                    </a:lnTo>
                    <a:lnTo>
                      <a:pt x="43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9" name="Freeform 33"/>
              <p:cNvSpPr>
                <a:spLocks/>
              </p:cNvSpPr>
              <p:nvPr/>
            </p:nvSpPr>
            <p:spPr bwMode="auto">
              <a:xfrm>
                <a:off x="1628775" y="4200525"/>
                <a:ext cx="34925" cy="28575"/>
              </a:xfrm>
              <a:custGeom>
                <a:avLst/>
                <a:gdLst>
                  <a:gd name="T0" fmla="*/ 2147483646 w 22"/>
                  <a:gd name="T1" fmla="*/ 2147483646 h 18"/>
                  <a:gd name="T2" fmla="*/ 2147483646 w 22"/>
                  <a:gd name="T3" fmla="*/ 2147483646 h 18"/>
                  <a:gd name="T4" fmla="*/ 2147483646 w 22"/>
                  <a:gd name="T5" fmla="*/ 2147483646 h 18"/>
                  <a:gd name="T6" fmla="*/ 2147483646 w 22"/>
                  <a:gd name="T7" fmla="*/ 2147483646 h 18"/>
                  <a:gd name="T8" fmla="*/ 2147483646 w 22"/>
                  <a:gd name="T9" fmla="*/ 2147483646 h 18"/>
                  <a:gd name="T10" fmla="*/ 2147483646 w 22"/>
                  <a:gd name="T11" fmla="*/ 2147483646 h 18"/>
                  <a:gd name="T12" fmla="*/ 2147483646 w 22"/>
                  <a:gd name="T13" fmla="*/ 2147483646 h 18"/>
                  <a:gd name="T14" fmla="*/ 2147483646 w 22"/>
                  <a:gd name="T15" fmla="*/ 2147483646 h 18"/>
                  <a:gd name="T16" fmla="*/ 0 w 22"/>
                  <a:gd name="T17" fmla="*/ 2147483646 h 18"/>
                  <a:gd name="T18" fmla="*/ 0 w 22"/>
                  <a:gd name="T19" fmla="*/ 2147483646 h 18"/>
                  <a:gd name="T20" fmla="*/ 0 w 22"/>
                  <a:gd name="T21" fmla="*/ 2147483646 h 18"/>
                  <a:gd name="T22" fmla="*/ 2147483646 w 22"/>
                  <a:gd name="T23" fmla="*/ 2147483646 h 18"/>
                  <a:gd name="T24" fmla="*/ 2147483646 w 22"/>
                  <a:gd name="T25" fmla="*/ 2147483646 h 18"/>
                  <a:gd name="T26" fmla="*/ 2147483646 w 22"/>
                  <a:gd name="T27" fmla="*/ 2147483646 h 18"/>
                  <a:gd name="T28" fmla="*/ 2147483646 w 22"/>
                  <a:gd name="T29" fmla="*/ 2147483646 h 18"/>
                  <a:gd name="T30" fmla="*/ 2147483646 w 22"/>
                  <a:gd name="T31" fmla="*/ 0 h 18"/>
                  <a:gd name="T32" fmla="*/ 2147483646 w 22"/>
                  <a:gd name="T33" fmla="*/ 2147483646 h 18"/>
                  <a:gd name="T34" fmla="*/ 2147483646 w 22"/>
                  <a:gd name="T35" fmla="*/ 2147483646 h 18"/>
                  <a:gd name="T36" fmla="*/ 2147483646 w 22"/>
                  <a:gd name="T37" fmla="*/ 2147483646 h 18"/>
                  <a:gd name="T38" fmla="*/ 2147483646 w 22"/>
                  <a:gd name="T39" fmla="*/ 2147483646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18"/>
                  <a:gd name="T62" fmla="*/ 22 w 22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18">
                    <a:moveTo>
                      <a:pt x="22" y="2"/>
                    </a:moveTo>
                    <a:lnTo>
                      <a:pt x="22" y="2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0" name="Freeform 34"/>
              <p:cNvSpPr>
                <a:spLocks/>
              </p:cNvSpPr>
              <p:nvPr/>
            </p:nvSpPr>
            <p:spPr bwMode="auto">
              <a:xfrm>
                <a:off x="1495425" y="4148138"/>
                <a:ext cx="68262" cy="11113"/>
              </a:xfrm>
              <a:custGeom>
                <a:avLst/>
                <a:gdLst>
                  <a:gd name="T0" fmla="*/ 0 w 43"/>
                  <a:gd name="T1" fmla="*/ 2147483646 h 7"/>
                  <a:gd name="T2" fmla="*/ 0 w 43"/>
                  <a:gd name="T3" fmla="*/ 2147483646 h 7"/>
                  <a:gd name="T4" fmla="*/ 2147483646 w 43"/>
                  <a:gd name="T5" fmla="*/ 2147483646 h 7"/>
                  <a:gd name="T6" fmla="*/ 2147483646 w 43"/>
                  <a:gd name="T7" fmla="*/ 2147483646 h 7"/>
                  <a:gd name="T8" fmla="*/ 2147483646 w 43"/>
                  <a:gd name="T9" fmla="*/ 0 h 7"/>
                  <a:gd name="T10" fmla="*/ 2147483646 w 43"/>
                  <a:gd name="T11" fmla="*/ 2147483646 h 7"/>
                  <a:gd name="T12" fmla="*/ 2147483646 w 43"/>
                  <a:gd name="T13" fmla="*/ 2147483646 h 7"/>
                  <a:gd name="T14" fmla="*/ 2147483646 w 43"/>
                  <a:gd name="T15" fmla="*/ 2147483646 h 7"/>
                  <a:gd name="T16" fmla="*/ 2147483646 w 43"/>
                  <a:gd name="T17" fmla="*/ 2147483646 h 7"/>
                  <a:gd name="T18" fmla="*/ 2147483646 w 43"/>
                  <a:gd name="T19" fmla="*/ 2147483646 h 7"/>
                  <a:gd name="T20" fmla="*/ 2147483646 w 43"/>
                  <a:gd name="T21" fmla="*/ 2147483646 h 7"/>
                  <a:gd name="T22" fmla="*/ 2147483646 w 43"/>
                  <a:gd name="T23" fmla="*/ 2147483646 h 7"/>
                  <a:gd name="T24" fmla="*/ 2147483646 w 43"/>
                  <a:gd name="T25" fmla="*/ 2147483646 h 7"/>
                  <a:gd name="T26" fmla="*/ 0 w 43"/>
                  <a:gd name="T27" fmla="*/ 2147483646 h 7"/>
                  <a:gd name="T28" fmla="*/ 0 w 43"/>
                  <a:gd name="T29" fmla="*/ 2147483646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7"/>
                  <a:gd name="T47" fmla="*/ 43 w 4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7">
                    <a:moveTo>
                      <a:pt x="0" y="6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4" y="3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29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1" name="Freeform 35"/>
              <p:cNvSpPr>
                <a:spLocks/>
              </p:cNvSpPr>
              <p:nvPr/>
            </p:nvSpPr>
            <p:spPr bwMode="auto">
              <a:xfrm>
                <a:off x="1668463" y="4152900"/>
                <a:ext cx="82550" cy="14288"/>
              </a:xfrm>
              <a:custGeom>
                <a:avLst/>
                <a:gdLst>
                  <a:gd name="T0" fmla="*/ 0 w 52"/>
                  <a:gd name="T1" fmla="*/ 2147483646 h 9"/>
                  <a:gd name="T2" fmla="*/ 0 w 52"/>
                  <a:gd name="T3" fmla="*/ 2147483646 h 9"/>
                  <a:gd name="T4" fmla="*/ 2147483646 w 52"/>
                  <a:gd name="T5" fmla="*/ 2147483646 h 9"/>
                  <a:gd name="T6" fmla="*/ 2147483646 w 52"/>
                  <a:gd name="T7" fmla="*/ 2147483646 h 9"/>
                  <a:gd name="T8" fmla="*/ 2147483646 w 52"/>
                  <a:gd name="T9" fmla="*/ 2147483646 h 9"/>
                  <a:gd name="T10" fmla="*/ 2147483646 w 52"/>
                  <a:gd name="T11" fmla="*/ 0 h 9"/>
                  <a:gd name="T12" fmla="*/ 2147483646 w 52"/>
                  <a:gd name="T13" fmla="*/ 0 h 9"/>
                  <a:gd name="T14" fmla="*/ 2147483646 w 52"/>
                  <a:gd name="T15" fmla="*/ 2147483646 h 9"/>
                  <a:gd name="T16" fmla="*/ 2147483646 w 52"/>
                  <a:gd name="T17" fmla="*/ 2147483646 h 9"/>
                  <a:gd name="T18" fmla="*/ 2147483646 w 52"/>
                  <a:gd name="T19" fmla="*/ 2147483646 h 9"/>
                  <a:gd name="T20" fmla="*/ 2147483646 w 52"/>
                  <a:gd name="T21" fmla="*/ 2147483646 h 9"/>
                  <a:gd name="T22" fmla="*/ 2147483646 w 52"/>
                  <a:gd name="T23" fmla="*/ 2147483646 h 9"/>
                  <a:gd name="T24" fmla="*/ 2147483646 w 52"/>
                  <a:gd name="T25" fmla="*/ 2147483646 h 9"/>
                  <a:gd name="T26" fmla="*/ 2147483646 w 52"/>
                  <a:gd name="T27" fmla="*/ 2147483646 h 9"/>
                  <a:gd name="T28" fmla="*/ 0 w 52"/>
                  <a:gd name="T29" fmla="*/ 2147483646 h 9"/>
                  <a:gd name="T30" fmla="*/ 0 w 52"/>
                  <a:gd name="T31" fmla="*/ 2147483646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9"/>
                  <a:gd name="T50" fmla="*/ 52 w 52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9">
                    <a:moveTo>
                      <a:pt x="0" y="6"/>
                    </a:moveTo>
                    <a:lnTo>
                      <a:pt x="0" y="6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43" y="4"/>
                    </a:lnTo>
                    <a:lnTo>
                      <a:pt x="52" y="9"/>
                    </a:lnTo>
                    <a:lnTo>
                      <a:pt x="47" y="8"/>
                    </a:lnTo>
                    <a:lnTo>
                      <a:pt x="36" y="5"/>
                    </a:lnTo>
                    <a:lnTo>
                      <a:pt x="18" y="4"/>
                    </a:lnTo>
                    <a:lnTo>
                      <a:pt x="9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2" name="Freeform 36"/>
              <p:cNvSpPr>
                <a:spLocks/>
              </p:cNvSpPr>
              <p:nvPr/>
            </p:nvSpPr>
            <p:spPr bwMode="auto">
              <a:xfrm>
                <a:off x="1498600" y="4162425"/>
                <a:ext cx="53975" cy="4763"/>
              </a:xfrm>
              <a:custGeom>
                <a:avLst/>
                <a:gdLst>
                  <a:gd name="T0" fmla="*/ 0 w 34"/>
                  <a:gd name="T1" fmla="*/ 0 h 3"/>
                  <a:gd name="T2" fmla="*/ 0 w 34"/>
                  <a:gd name="T3" fmla="*/ 0 h 3"/>
                  <a:gd name="T4" fmla="*/ 2147483646 w 34"/>
                  <a:gd name="T5" fmla="*/ 0 h 3"/>
                  <a:gd name="T6" fmla="*/ 2147483646 w 34"/>
                  <a:gd name="T7" fmla="*/ 2147483646 h 3"/>
                  <a:gd name="T8" fmla="*/ 2147483646 w 34"/>
                  <a:gd name="T9" fmla="*/ 0 h 3"/>
                  <a:gd name="T10" fmla="*/ 2147483646 w 34"/>
                  <a:gd name="T11" fmla="*/ 0 h 3"/>
                  <a:gd name="T12" fmla="*/ 2147483646 w 34"/>
                  <a:gd name="T13" fmla="*/ 2147483646 h 3"/>
                  <a:gd name="T14" fmla="*/ 2147483646 w 34"/>
                  <a:gd name="T15" fmla="*/ 2147483646 h 3"/>
                  <a:gd name="T16" fmla="*/ 2147483646 w 34"/>
                  <a:gd name="T17" fmla="*/ 2147483646 h 3"/>
                  <a:gd name="T18" fmla="*/ 2147483646 w 34"/>
                  <a:gd name="T19" fmla="*/ 2147483646 h 3"/>
                  <a:gd name="T20" fmla="*/ 0 w 34"/>
                  <a:gd name="T21" fmla="*/ 0 h 3"/>
                  <a:gd name="T22" fmla="*/ 0 w 34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3"/>
                  <a:gd name="T38" fmla="*/ 34 w 3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3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3" name="Freeform 37"/>
              <p:cNvSpPr>
                <a:spLocks/>
              </p:cNvSpPr>
              <p:nvPr/>
            </p:nvSpPr>
            <p:spPr bwMode="auto">
              <a:xfrm>
                <a:off x="1674813" y="4168775"/>
                <a:ext cx="68262" cy="7938"/>
              </a:xfrm>
              <a:custGeom>
                <a:avLst/>
                <a:gdLst>
                  <a:gd name="T0" fmla="*/ 0 w 43"/>
                  <a:gd name="T1" fmla="*/ 0 h 5"/>
                  <a:gd name="T2" fmla="*/ 0 w 43"/>
                  <a:gd name="T3" fmla="*/ 0 h 5"/>
                  <a:gd name="T4" fmla="*/ 2147483646 w 43"/>
                  <a:gd name="T5" fmla="*/ 2147483646 h 5"/>
                  <a:gd name="T6" fmla="*/ 2147483646 w 43"/>
                  <a:gd name="T7" fmla="*/ 2147483646 h 5"/>
                  <a:gd name="T8" fmla="*/ 2147483646 w 43"/>
                  <a:gd name="T9" fmla="*/ 2147483646 h 5"/>
                  <a:gd name="T10" fmla="*/ 2147483646 w 43"/>
                  <a:gd name="T11" fmla="*/ 2147483646 h 5"/>
                  <a:gd name="T12" fmla="*/ 2147483646 w 43"/>
                  <a:gd name="T13" fmla="*/ 2147483646 h 5"/>
                  <a:gd name="T14" fmla="*/ 2147483646 w 43"/>
                  <a:gd name="T15" fmla="*/ 2147483646 h 5"/>
                  <a:gd name="T16" fmla="*/ 2147483646 w 43"/>
                  <a:gd name="T17" fmla="*/ 2147483646 h 5"/>
                  <a:gd name="T18" fmla="*/ 2147483646 w 43"/>
                  <a:gd name="T19" fmla="*/ 2147483646 h 5"/>
                  <a:gd name="T20" fmla="*/ 2147483646 w 43"/>
                  <a:gd name="T21" fmla="*/ 2147483646 h 5"/>
                  <a:gd name="T22" fmla="*/ 0 w 43"/>
                  <a:gd name="T23" fmla="*/ 0 h 5"/>
                  <a:gd name="T24" fmla="*/ 0 w 43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"/>
                  <a:gd name="T41" fmla="*/ 43 w 4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30" y="3"/>
                    </a:lnTo>
                    <a:lnTo>
                      <a:pt x="43" y="2"/>
                    </a:lnTo>
                    <a:lnTo>
                      <a:pt x="41" y="3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4" name="Freeform 38"/>
              <p:cNvSpPr>
                <a:spLocks/>
              </p:cNvSpPr>
              <p:nvPr/>
            </p:nvSpPr>
            <p:spPr bwMode="auto">
              <a:xfrm>
                <a:off x="1398588" y="4092575"/>
                <a:ext cx="103187" cy="101600"/>
              </a:xfrm>
              <a:custGeom>
                <a:avLst/>
                <a:gdLst>
                  <a:gd name="T0" fmla="*/ 2147483646 w 65"/>
                  <a:gd name="T1" fmla="*/ 0 h 64"/>
                  <a:gd name="T2" fmla="*/ 2147483646 w 65"/>
                  <a:gd name="T3" fmla="*/ 0 h 64"/>
                  <a:gd name="T4" fmla="*/ 2147483646 w 65"/>
                  <a:gd name="T5" fmla="*/ 2147483646 h 64"/>
                  <a:gd name="T6" fmla="*/ 2147483646 w 65"/>
                  <a:gd name="T7" fmla="*/ 2147483646 h 64"/>
                  <a:gd name="T8" fmla="*/ 2147483646 w 65"/>
                  <a:gd name="T9" fmla="*/ 2147483646 h 64"/>
                  <a:gd name="T10" fmla="*/ 2147483646 w 65"/>
                  <a:gd name="T11" fmla="*/ 2147483646 h 64"/>
                  <a:gd name="T12" fmla="*/ 2147483646 w 65"/>
                  <a:gd name="T13" fmla="*/ 2147483646 h 64"/>
                  <a:gd name="T14" fmla="*/ 2147483646 w 65"/>
                  <a:gd name="T15" fmla="*/ 2147483646 h 64"/>
                  <a:gd name="T16" fmla="*/ 2147483646 w 65"/>
                  <a:gd name="T17" fmla="*/ 2147483646 h 64"/>
                  <a:gd name="T18" fmla="*/ 0 w 65"/>
                  <a:gd name="T19" fmla="*/ 2147483646 h 64"/>
                  <a:gd name="T20" fmla="*/ 0 w 65"/>
                  <a:gd name="T21" fmla="*/ 2147483646 h 64"/>
                  <a:gd name="T22" fmla="*/ 0 w 65"/>
                  <a:gd name="T23" fmla="*/ 2147483646 h 64"/>
                  <a:gd name="T24" fmla="*/ 0 w 65"/>
                  <a:gd name="T25" fmla="*/ 2147483646 h 64"/>
                  <a:gd name="T26" fmla="*/ 2147483646 w 65"/>
                  <a:gd name="T27" fmla="*/ 2147483646 h 64"/>
                  <a:gd name="T28" fmla="*/ 2147483646 w 65"/>
                  <a:gd name="T29" fmla="*/ 2147483646 h 64"/>
                  <a:gd name="T30" fmla="*/ 2147483646 w 65"/>
                  <a:gd name="T31" fmla="*/ 2147483646 h 64"/>
                  <a:gd name="T32" fmla="*/ 2147483646 w 65"/>
                  <a:gd name="T33" fmla="*/ 2147483646 h 64"/>
                  <a:gd name="T34" fmla="*/ 2147483646 w 65"/>
                  <a:gd name="T35" fmla="*/ 2147483646 h 64"/>
                  <a:gd name="T36" fmla="*/ 2147483646 w 65"/>
                  <a:gd name="T37" fmla="*/ 2147483646 h 64"/>
                  <a:gd name="T38" fmla="*/ 2147483646 w 65"/>
                  <a:gd name="T39" fmla="*/ 2147483646 h 64"/>
                  <a:gd name="T40" fmla="*/ 2147483646 w 65"/>
                  <a:gd name="T41" fmla="*/ 0 h 64"/>
                  <a:gd name="T42" fmla="*/ 2147483646 w 65"/>
                  <a:gd name="T43" fmla="*/ 0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4"/>
                  <a:gd name="T68" fmla="*/ 65 w 65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4">
                    <a:moveTo>
                      <a:pt x="65" y="0"/>
                    </a:moveTo>
                    <a:lnTo>
                      <a:pt x="65" y="0"/>
                    </a:lnTo>
                    <a:lnTo>
                      <a:pt x="56" y="15"/>
                    </a:lnTo>
                    <a:lnTo>
                      <a:pt x="45" y="27"/>
                    </a:lnTo>
                    <a:lnTo>
                      <a:pt x="40" y="32"/>
                    </a:lnTo>
                    <a:lnTo>
                      <a:pt x="34" y="36"/>
                    </a:lnTo>
                    <a:lnTo>
                      <a:pt x="15" y="47"/>
                    </a:lnTo>
                    <a:lnTo>
                      <a:pt x="6" y="56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42"/>
                    </a:lnTo>
                    <a:lnTo>
                      <a:pt x="6" y="32"/>
                    </a:lnTo>
                    <a:lnTo>
                      <a:pt x="11" y="23"/>
                    </a:lnTo>
                    <a:lnTo>
                      <a:pt x="20" y="12"/>
                    </a:lnTo>
                    <a:lnTo>
                      <a:pt x="31" y="4"/>
                    </a:lnTo>
                    <a:lnTo>
                      <a:pt x="4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5" name="Freeform 39"/>
              <p:cNvSpPr>
                <a:spLocks/>
              </p:cNvSpPr>
              <p:nvPr/>
            </p:nvSpPr>
            <p:spPr bwMode="auto">
              <a:xfrm>
                <a:off x="1782763" y="4098925"/>
                <a:ext cx="115887" cy="100013"/>
              </a:xfrm>
              <a:custGeom>
                <a:avLst/>
                <a:gdLst>
                  <a:gd name="T0" fmla="*/ 0 w 73"/>
                  <a:gd name="T1" fmla="*/ 0 h 63"/>
                  <a:gd name="T2" fmla="*/ 0 w 73"/>
                  <a:gd name="T3" fmla="*/ 0 h 63"/>
                  <a:gd name="T4" fmla="*/ 0 w 73"/>
                  <a:gd name="T5" fmla="*/ 2147483646 h 63"/>
                  <a:gd name="T6" fmla="*/ 2147483646 w 73"/>
                  <a:gd name="T7" fmla="*/ 2147483646 h 63"/>
                  <a:gd name="T8" fmla="*/ 2147483646 w 73"/>
                  <a:gd name="T9" fmla="*/ 2147483646 h 63"/>
                  <a:gd name="T10" fmla="*/ 2147483646 w 73"/>
                  <a:gd name="T11" fmla="*/ 2147483646 h 63"/>
                  <a:gd name="T12" fmla="*/ 2147483646 w 73"/>
                  <a:gd name="T13" fmla="*/ 2147483646 h 63"/>
                  <a:gd name="T14" fmla="*/ 2147483646 w 73"/>
                  <a:gd name="T15" fmla="*/ 2147483646 h 63"/>
                  <a:gd name="T16" fmla="*/ 2147483646 w 73"/>
                  <a:gd name="T17" fmla="*/ 2147483646 h 63"/>
                  <a:gd name="T18" fmla="*/ 2147483646 w 73"/>
                  <a:gd name="T19" fmla="*/ 2147483646 h 63"/>
                  <a:gd name="T20" fmla="*/ 2147483646 w 73"/>
                  <a:gd name="T21" fmla="*/ 2147483646 h 63"/>
                  <a:gd name="T22" fmla="*/ 2147483646 w 73"/>
                  <a:gd name="T23" fmla="*/ 2147483646 h 63"/>
                  <a:gd name="T24" fmla="*/ 2147483646 w 73"/>
                  <a:gd name="T25" fmla="*/ 2147483646 h 63"/>
                  <a:gd name="T26" fmla="*/ 2147483646 w 73"/>
                  <a:gd name="T27" fmla="*/ 2147483646 h 63"/>
                  <a:gd name="T28" fmla="*/ 2147483646 w 73"/>
                  <a:gd name="T29" fmla="*/ 2147483646 h 63"/>
                  <a:gd name="T30" fmla="*/ 2147483646 w 73"/>
                  <a:gd name="T31" fmla="*/ 2147483646 h 63"/>
                  <a:gd name="T32" fmla="*/ 2147483646 w 73"/>
                  <a:gd name="T33" fmla="*/ 2147483646 h 63"/>
                  <a:gd name="T34" fmla="*/ 2147483646 w 73"/>
                  <a:gd name="T35" fmla="*/ 2147483646 h 63"/>
                  <a:gd name="T36" fmla="*/ 2147483646 w 73"/>
                  <a:gd name="T37" fmla="*/ 2147483646 h 63"/>
                  <a:gd name="T38" fmla="*/ 2147483646 w 73"/>
                  <a:gd name="T39" fmla="*/ 2147483646 h 63"/>
                  <a:gd name="T40" fmla="*/ 0 w 73"/>
                  <a:gd name="T41" fmla="*/ 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63"/>
                  <a:gd name="T65" fmla="*/ 73 w 7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18"/>
                    </a:lnTo>
                    <a:lnTo>
                      <a:pt x="14" y="24"/>
                    </a:lnTo>
                    <a:lnTo>
                      <a:pt x="21" y="28"/>
                    </a:lnTo>
                    <a:lnTo>
                      <a:pt x="37" y="38"/>
                    </a:lnTo>
                    <a:lnTo>
                      <a:pt x="50" y="47"/>
                    </a:lnTo>
                    <a:lnTo>
                      <a:pt x="59" y="57"/>
                    </a:lnTo>
                    <a:lnTo>
                      <a:pt x="66" y="63"/>
                    </a:lnTo>
                    <a:lnTo>
                      <a:pt x="68" y="58"/>
                    </a:lnTo>
                    <a:lnTo>
                      <a:pt x="71" y="53"/>
                    </a:lnTo>
                    <a:lnTo>
                      <a:pt x="73" y="46"/>
                    </a:lnTo>
                    <a:lnTo>
                      <a:pt x="73" y="38"/>
                    </a:lnTo>
                    <a:lnTo>
                      <a:pt x="73" y="28"/>
                    </a:lnTo>
                    <a:lnTo>
                      <a:pt x="66" y="19"/>
                    </a:lnTo>
                    <a:lnTo>
                      <a:pt x="5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6" name="Freeform 40"/>
              <p:cNvSpPr>
                <a:spLocks/>
              </p:cNvSpPr>
              <p:nvPr/>
            </p:nvSpPr>
            <p:spPr bwMode="auto">
              <a:xfrm>
                <a:off x="1649413" y="4108450"/>
                <a:ext cx="122237" cy="41275"/>
              </a:xfrm>
              <a:custGeom>
                <a:avLst/>
                <a:gdLst>
                  <a:gd name="T0" fmla="*/ 2147483646 w 77"/>
                  <a:gd name="T1" fmla="*/ 2147483646 h 26"/>
                  <a:gd name="T2" fmla="*/ 2147483646 w 77"/>
                  <a:gd name="T3" fmla="*/ 2147483646 h 26"/>
                  <a:gd name="T4" fmla="*/ 2147483646 w 77"/>
                  <a:gd name="T5" fmla="*/ 2147483646 h 26"/>
                  <a:gd name="T6" fmla="*/ 2147483646 w 77"/>
                  <a:gd name="T7" fmla="*/ 2147483646 h 26"/>
                  <a:gd name="T8" fmla="*/ 2147483646 w 77"/>
                  <a:gd name="T9" fmla="*/ 2147483646 h 26"/>
                  <a:gd name="T10" fmla="*/ 2147483646 w 77"/>
                  <a:gd name="T11" fmla="*/ 2147483646 h 26"/>
                  <a:gd name="T12" fmla="*/ 2147483646 w 77"/>
                  <a:gd name="T13" fmla="*/ 2147483646 h 26"/>
                  <a:gd name="T14" fmla="*/ 0 w 77"/>
                  <a:gd name="T15" fmla="*/ 2147483646 h 26"/>
                  <a:gd name="T16" fmla="*/ 0 w 77"/>
                  <a:gd name="T17" fmla="*/ 2147483646 h 26"/>
                  <a:gd name="T18" fmla="*/ 0 w 77"/>
                  <a:gd name="T19" fmla="*/ 2147483646 h 26"/>
                  <a:gd name="T20" fmla="*/ 2147483646 w 77"/>
                  <a:gd name="T21" fmla="*/ 2147483646 h 26"/>
                  <a:gd name="T22" fmla="*/ 2147483646 w 77"/>
                  <a:gd name="T23" fmla="*/ 2147483646 h 26"/>
                  <a:gd name="T24" fmla="*/ 2147483646 w 77"/>
                  <a:gd name="T25" fmla="*/ 2147483646 h 26"/>
                  <a:gd name="T26" fmla="*/ 2147483646 w 77"/>
                  <a:gd name="T27" fmla="*/ 2147483646 h 26"/>
                  <a:gd name="T28" fmla="*/ 2147483646 w 77"/>
                  <a:gd name="T29" fmla="*/ 2147483646 h 26"/>
                  <a:gd name="T30" fmla="*/ 2147483646 w 77"/>
                  <a:gd name="T31" fmla="*/ 2147483646 h 26"/>
                  <a:gd name="T32" fmla="*/ 2147483646 w 77"/>
                  <a:gd name="T33" fmla="*/ 2147483646 h 26"/>
                  <a:gd name="T34" fmla="*/ 2147483646 w 77"/>
                  <a:gd name="T35" fmla="*/ 2147483646 h 26"/>
                  <a:gd name="T36" fmla="*/ 2147483646 w 77"/>
                  <a:gd name="T37" fmla="*/ 2147483646 h 26"/>
                  <a:gd name="T38" fmla="*/ 2147483646 w 77"/>
                  <a:gd name="T39" fmla="*/ 2147483646 h 26"/>
                  <a:gd name="T40" fmla="*/ 2147483646 w 77"/>
                  <a:gd name="T41" fmla="*/ 2147483646 h 26"/>
                  <a:gd name="T42" fmla="*/ 2147483646 w 77"/>
                  <a:gd name="T43" fmla="*/ 0 h 26"/>
                  <a:gd name="T44" fmla="*/ 2147483646 w 77"/>
                  <a:gd name="T45" fmla="*/ 2147483646 h 26"/>
                  <a:gd name="T46" fmla="*/ 2147483646 w 77"/>
                  <a:gd name="T47" fmla="*/ 2147483646 h 26"/>
                  <a:gd name="T48" fmla="*/ 2147483646 w 77"/>
                  <a:gd name="T49" fmla="*/ 2147483646 h 26"/>
                  <a:gd name="T50" fmla="*/ 2147483646 w 77"/>
                  <a:gd name="T51" fmla="*/ 2147483646 h 26"/>
                  <a:gd name="T52" fmla="*/ 2147483646 w 77"/>
                  <a:gd name="T53" fmla="*/ 2147483646 h 26"/>
                  <a:gd name="T54" fmla="*/ 2147483646 w 77"/>
                  <a:gd name="T55" fmla="*/ 2147483646 h 26"/>
                  <a:gd name="T56" fmla="*/ 2147483646 w 77"/>
                  <a:gd name="T57" fmla="*/ 2147483646 h 26"/>
                  <a:gd name="T58" fmla="*/ 2147483646 w 77"/>
                  <a:gd name="T59" fmla="*/ 2147483646 h 26"/>
                  <a:gd name="T60" fmla="*/ 2147483646 w 77"/>
                  <a:gd name="T61" fmla="*/ 2147483646 h 26"/>
                  <a:gd name="T62" fmla="*/ 2147483646 w 77"/>
                  <a:gd name="T63" fmla="*/ 2147483646 h 26"/>
                  <a:gd name="T64" fmla="*/ 2147483646 w 77"/>
                  <a:gd name="T65" fmla="*/ 2147483646 h 26"/>
                  <a:gd name="T66" fmla="*/ 2147483646 w 77"/>
                  <a:gd name="T67" fmla="*/ 2147483646 h 26"/>
                  <a:gd name="T68" fmla="*/ 2147483646 w 77"/>
                  <a:gd name="T69" fmla="*/ 2147483646 h 26"/>
                  <a:gd name="T70" fmla="*/ 2147483646 w 77"/>
                  <a:gd name="T71" fmla="*/ 2147483646 h 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26"/>
                  <a:gd name="T110" fmla="*/ 77 w 77"/>
                  <a:gd name="T111" fmla="*/ 26 h 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26">
                    <a:moveTo>
                      <a:pt x="77" y="26"/>
                    </a:moveTo>
                    <a:lnTo>
                      <a:pt x="77" y="26"/>
                    </a:lnTo>
                    <a:lnTo>
                      <a:pt x="71" y="22"/>
                    </a:lnTo>
                    <a:lnTo>
                      <a:pt x="53" y="17"/>
                    </a:lnTo>
                    <a:lnTo>
                      <a:pt x="41" y="14"/>
                    </a:lnTo>
                    <a:lnTo>
                      <a:pt x="28" y="12"/>
                    </a:lnTo>
                    <a:lnTo>
                      <a:pt x="14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9" y="4"/>
                    </a:lnTo>
                    <a:lnTo>
                      <a:pt x="66" y="7"/>
                    </a:lnTo>
                    <a:lnTo>
                      <a:pt x="73" y="12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7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7" name="Freeform 41"/>
              <p:cNvSpPr>
                <a:spLocks/>
              </p:cNvSpPr>
              <p:nvPr/>
            </p:nvSpPr>
            <p:spPr bwMode="auto">
              <a:xfrm>
                <a:off x="1476375" y="4108450"/>
                <a:ext cx="90487" cy="31750"/>
              </a:xfrm>
              <a:custGeom>
                <a:avLst/>
                <a:gdLst>
                  <a:gd name="T0" fmla="*/ 2147483646 w 57"/>
                  <a:gd name="T1" fmla="*/ 2147483646 h 20"/>
                  <a:gd name="T2" fmla="*/ 2147483646 w 57"/>
                  <a:gd name="T3" fmla="*/ 2147483646 h 20"/>
                  <a:gd name="T4" fmla="*/ 2147483646 w 57"/>
                  <a:gd name="T5" fmla="*/ 2147483646 h 20"/>
                  <a:gd name="T6" fmla="*/ 2147483646 w 57"/>
                  <a:gd name="T7" fmla="*/ 2147483646 h 20"/>
                  <a:gd name="T8" fmla="*/ 2147483646 w 57"/>
                  <a:gd name="T9" fmla="*/ 2147483646 h 20"/>
                  <a:gd name="T10" fmla="*/ 2147483646 w 57"/>
                  <a:gd name="T11" fmla="*/ 2147483646 h 20"/>
                  <a:gd name="T12" fmla="*/ 2147483646 w 57"/>
                  <a:gd name="T13" fmla="*/ 2147483646 h 20"/>
                  <a:gd name="T14" fmla="*/ 2147483646 w 57"/>
                  <a:gd name="T15" fmla="*/ 2147483646 h 20"/>
                  <a:gd name="T16" fmla="*/ 2147483646 w 57"/>
                  <a:gd name="T17" fmla="*/ 2147483646 h 20"/>
                  <a:gd name="T18" fmla="*/ 2147483646 w 57"/>
                  <a:gd name="T19" fmla="*/ 2147483646 h 20"/>
                  <a:gd name="T20" fmla="*/ 2147483646 w 57"/>
                  <a:gd name="T21" fmla="*/ 2147483646 h 20"/>
                  <a:gd name="T22" fmla="*/ 2147483646 w 57"/>
                  <a:gd name="T23" fmla="*/ 2147483646 h 20"/>
                  <a:gd name="T24" fmla="*/ 2147483646 w 57"/>
                  <a:gd name="T25" fmla="*/ 2147483646 h 20"/>
                  <a:gd name="T26" fmla="*/ 2147483646 w 57"/>
                  <a:gd name="T27" fmla="*/ 2147483646 h 20"/>
                  <a:gd name="T28" fmla="*/ 2147483646 w 57"/>
                  <a:gd name="T29" fmla="*/ 2147483646 h 20"/>
                  <a:gd name="T30" fmla="*/ 2147483646 w 57"/>
                  <a:gd name="T31" fmla="*/ 2147483646 h 20"/>
                  <a:gd name="T32" fmla="*/ 2147483646 w 57"/>
                  <a:gd name="T33" fmla="*/ 2147483646 h 20"/>
                  <a:gd name="T34" fmla="*/ 2147483646 w 57"/>
                  <a:gd name="T35" fmla="*/ 2147483646 h 20"/>
                  <a:gd name="T36" fmla="*/ 2147483646 w 57"/>
                  <a:gd name="T37" fmla="*/ 0 h 20"/>
                  <a:gd name="T38" fmla="*/ 2147483646 w 57"/>
                  <a:gd name="T39" fmla="*/ 0 h 20"/>
                  <a:gd name="T40" fmla="*/ 2147483646 w 57"/>
                  <a:gd name="T41" fmla="*/ 0 h 20"/>
                  <a:gd name="T42" fmla="*/ 2147483646 w 57"/>
                  <a:gd name="T43" fmla="*/ 2147483646 h 20"/>
                  <a:gd name="T44" fmla="*/ 2147483646 w 57"/>
                  <a:gd name="T45" fmla="*/ 2147483646 h 20"/>
                  <a:gd name="T46" fmla="*/ 2147483646 w 57"/>
                  <a:gd name="T47" fmla="*/ 2147483646 h 20"/>
                  <a:gd name="T48" fmla="*/ 2147483646 w 57"/>
                  <a:gd name="T49" fmla="*/ 2147483646 h 20"/>
                  <a:gd name="T50" fmla="*/ 0 w 57"/>
                  <a:gd name="T51" fmla="*/ 2147483646 h 20"/>
                  <a:gd name="T52" fmla="*/ 2147483646 w 57"/>
                  <a:gd name="T53" fmla="*/ 2147483646 h 20"/>
                  <a:gd name="T54" fmla="*/ 2147483646 w 57"/>
                  <a:gd name="T55" fmla="*/ 2147483646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20"/>
                  <a:gd name="T86" fmla="*/ 57 w 57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20">
                    <a:moveTo>
                      <a:pt x="3" y="20"/>
                    </a:moveTo>
                    <a:lnTo>
                      <a:pt x="3" y="20"/>
                    </a:lnTo>
                    <a:lnTo>
                      <a:pt x="7" y="17"/>
                    </a:lnTo>
                    <a:lnTo>
                      <a:pt x="16" y="13"/>
                    </a:lnTo>
                    <a:lnTo>
                      <a:pt x="28" y="12"/>
                    </a:lnTo>
                    <a:lnTo>
                      <a:pt x="41" y="12"/>
                    </a:lnTo>
                    <a:lnTo>
                      <a:pt x="50" y="13"/>
                    </a:lnTo>
                    <a:lnTo>
                      <a:pt x="57" y="14"/>
                    </a:lnTo>
                    <a:lnTo>
                      <a:pt x="57" y="9"/>
                    </a:lnTo>
                    <a:lnTo>
                      <a:pt x="55" y="6"/>
                    </a:lnTo>
                    <a:lnTo>
                      <a:pt x="53" y="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19" y="1"/>
                    </a:lnTo>
                    <a:lnTo>
                      <a:pt x="7" y="6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2"/>
              <p:cNvSpPr>
                <a:spLocks/>
              </p:cNvSpPr>
              <p:nvPr/>
            </p:nvSpPr>
            <p:spPr bwMode="auto">
              <a:xfrm>
                <a:off x="1414950" y="3714494"/>
                <a:ext cx="507622" cy="422276"/>
              </a:xfrm>
              <a:custGeom>
                <a:avLst/>
                <a:gdLst/>
                <a:ahLst/>
                <a:cxnLst>
                  <a:cxn ang="0">
                    <a:pos x="211" y="39"/>
                  </a:cxn>
                  <a:cxn ang="0">
                    <a:pos x="211" y="39"/>
                  </a:cxn>
                  <a:cxn ang="0">
                    <a:pos x="154" y="82"/>
                  </a:cxn>
                  <a:cxn ang="0">
                    <a:pos x="109" y="120"/>
                  </a:cxn>
                  <a:cxn ang="0">
                    <a:pos x="88" y="138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50" y="184"/>
                  </a:cxn>
                  <a:cxn ang="0">
                    <a:pos x="25" y="217"/>
                  </a:cxn>
                  <a:cxn ang="0">
                    <a:pos x="7" y="244"/>
                  </a:cxn>
                  <a:cxn ang="0">
                    <a:pos x="0" y="256"/>
                  </a:cxn>
                  <a:cxn ang="0">
                    <a:pos x="0" y="256"/>
                  </a:cxn>
                  <a:cxn ang="0">
                    <a:pos x="0" y="257"/>
                  </a:cxn>
                  <a:cxn ang="0">
                    <a:pos x="2" y="257"/>
                  </a:cxn>
                  <a:cxn ang="0">
                    <a:pos x="7" y="257"/>
                  </a:cxn>
                  <a:cxn ang="0">
                    <a:pos x="23" y="253"/>
                  </a:cxn>
                  <a:cxn ang="0">
                    <a:pos x="23" y="253"/>
                  </a:cxn>
                  <a:cxn ang="0">
                    <a:pos x="36" y="248"/>
                  </a:cxn>
                  <a:cxn ang="0">
                    <a:pos x="48" y="244"/>
                  </a:cxn>
                  <a:cxn ang="0">
                    <a:pos x="63" y="242"/>
                  </a:cxn>
                  <a:cxn ang="0">
                    <a:pos x="84" y="240"/>
                  </a:cxn>
                  <a:cxn ang="0">
                    <a:pos x="109" y="238"/>
                  </a:cxn>
                  <a:cxn ang="0">
                    <a:pos x="138" y="240"/>
                  </a:cxn>
                  <a:cxn ang="0">
                    <a:pos x="175" y="242"/>
                  </a:cxn>
                  <a:cxn ang="0">
                    <a:pos x="175" y="242"/>
                  </a:cxn>
                  <a:cxn ang="0">
                    <a:pos x="229" y="248"/>
                  </a:cxn>
                  <a:cxn ang="0">
                    <a:pos x="268" y="254"/>
                  </a:cxn>
                  <a:cxn ang="0">
                    <a:pos x="288" y="259"/>
                  </a:cxn>
                  <a:cxn ang="0">
                    <a:pos x="295" y="260"/>
                  </a:cxn>
                  <a:cxn ang="0">
                    <a:pos x="320" y="266"/>
                  </a:cxn>
                  <a:cxn ang="0">
                    <a:pos x="320" y="266"/>
                  </a:cxn>
                  <a:cxn ang="0">
                    <a:pos x="311" y="201"/>
                  </a:cxn>
                  <a:cxn ang="0">
                    <a:pos x="302" y="148"/>
                  </a:cxn>
                  <a:cxn ang="0">
                    <a:pos x="293" y="107"/>
                  </a:cxn>
                  <a:cxn ang="0">
                    <a:pos x="293" y="107"/>
                  </a:cxn>
                  <a:cxn ang="0">
                    <a:pos x="290" y="93"/>
                  </a:cxn>
                  <a:cxn ang="0">
                    <a:pos x="288" y="77"/>
                  </a:cxn>
                  <a:cxn ang="0">
                    <a:pos x="288" y="48"/>
                  </a:cxn>
                  <a:cxn ang="0">
                    <a:pos x="288" y="10"/>
                  </a:cxn>
                  <a:cxn ang="0">
                    <a:pos x="288" y="10"/>
                  </a:cxn>
                  <a:cxn ang="0">
                    <a:pos x="288" y="5"/>
                  </a:cxn>
                  <a:cxn ang="0">
                    <a:pos x="288" y="3"/>
                  </a:cxn>
                  <a:cxn ang="0">
                    <a:pos x="283" y="0"/>
                  </a:cxn>
                  <a:cxn ang="0">
                    <a:pos x="277" y="1"/>
                  </a:cxn>
                  <a:cxn ang="0">
                    <a:pos x="268" y="5"/>
                  </a:cxn>
                  <a:cxn ang="0">
                    <a:pos x="254" y="12"/>
                  </a:cxn>
                  <a:cxn ang="0">
                    <a:pos x="236" y="23"/>
                  </a:cxn>
                  <a:cxn ang="0">
                    <a:pos x="211" y="39"/>
                  </a:cxn>
                  <a:cxn ang="0">
                    <a:pos x="211" y="39"/>
                  </a:cxn>
                </a:cxnLst>
                <a:rect l="0" t="0" r="r" b="b"/>
                <a:pathLst>
                  <a:path w="320" h="266">
                    <a:moveTo>
                      <a:pt x="211" y="39"/>
                    </a:moveTo>
                    <a:lnTo>
                      <a:pt x="211" y="39"/>
                    </a:lnTo>
                    <a:lnTo>
                      <a:pt x="154" y="82"/>
                    </a:lnTo>
                    <a:lnTo>
                      <a:pt x="109" y="120"/>
                    </a:lnTo>
                    <a:lnTo>
                      <a:pt x="88" y="138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50" y="184"/>
                    </a:lnTo>
                    <a:lnTo>
                      <a:pt x="25" y="217"/>
                    </a:lnTo>
                    <a:lnTo>
                      <a:pt x="7" y="24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2" y="257"/>
                    </a:lnTo>
                    <a:lnTo>
                      <a:pt x="7" y="257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36" y="248"/>
                    </a:lnTo>
                    <a:lnTo>
                      <a:pt x="48" y="244"/>
                    </a:lnTo>
                    <a:lnTo>
                      <a:pt x="63" y="242"/>
                    </a:lnTo>
                    <a:lnTo>
                      <a:pt x="84" y="240"/>
                    </a:lnTo>
                    <a:lnTo>
                      <a:pt x="109" y="238"/>
                    </a:lnTo>
                    <a:lnTo>
                      <a:pt x="138" y="240"/>
                    </a:lnTo>
                    <a:lnTo>
                      <a:pt x="175" y="242"/>
                    </a:lnTo>
                    <a:lnTo>
                      <a:pt x="175" y="242"/>
                    </a:lnTo>
                    <a:lnTo>
                      <a:pt x="229" y="248"/>
                    </a:lnTo>
                    <a:lnTo>
                      <a:pt x="268" y="254"/>
                    </a:lnTo>
                    <a:lnTo>
                      <a:pt x="288" y="259"/>
                    </a:lnTo>
                    <a:lnTo>
                      <a:pt x="295" y="260"/>
                    </a:lnTo>
                    <a:lnTo>
                      <a:pt x="320" y="266"/>
                    </a:lnTo>
                    <a:lnTo>
                      <a:pt x="320" y="266"/>
                    </a:lnTo>
                    <a:lnTo>
                      <a:pt x="311" y="201"/>
                    </a:lnTo>
                    <a:lnTo>
                      <a:pt x="302" y="14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90" y="93"/>
                    </a:lnTo>
                    <a:lnTo>
                      <a:pt x="288" y="77"/>
                    </a:lnTo>
                    <a:lnTo>
                      <a:pt x="288" y="48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8" y="5"/>
                    </a:lnTo>
                    <a:lnTo>
                      <a:pt x="288" y="3"/>
                    </a:lnTo>
                    <a:lnTo>
                      <a:pt x="283" y="0"/>
                    </a:lnTo>
                    <a:lnTo>
                      <a:pt x="277" y="1"/>
                    </a:lnTo>
                    <a:lnTo>
                      <a:pt x="268" y="5"/>
                    </a:lnTo>
                    <a:lnTo>
                      <a:pt x="254" y="12"/>
                    </a:lnTo>
                    <a:lnTo>
                      <a:pt x="236" y="23"/>
                    </a:lnTo>
                    <a:lnTo>
                      <a:pt x="211" y="39"/>
                    </a:lnTo>
                    <a:lnTo>
                      <a:pt x="211" y="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719" name="Freeform 43"/>
              <p:cNvSpPr>
                <a:spLocks/>
              </p:cNvSpPr>
              <p:nvPr/>
            </p:nvSpPr>
            <p:spPr bwMode="auto">
              <a:xfrm>
                <a:off x="1365250" y="4640263"/>
                <a:ext cx="295275" cy="173038"/>
              </a:xfrm>
              <a:custGeom>
                <a:avLst/>
                <a:gdLst>
                  <a:gd name="T0" fmla="*/ 2147483646 w 186"/>
                  <a:gd name="T1" fmla="*/ 2147483646 h 109"/>
                  <a:gd name="T2" fmla="*/ 2147483646 w 186"/>
                  <a:gd name="T3" fmla="*/ 2147483646 h 109"/>
                  <a:gd name="T4" fmla="*/ 2147483646 w 186"/>
                  <a:gd name="T5" fmla="*/ 2147483646 h 109"/>
                  <a:gd name="T6" fmla="*/ 2147483646 w 186"/>
                  <a:gd name="T7" fmla="*/ 2147483646 h 109"/>
                  <a:gd name="T8" fmla="*/ 2147483646 w 186"/>
                  <a:gd name="T9" fmla="*/ 2147483646 h 109"/>
                  <a:gd name="T10" fmla="*/ 2147483646 w 186"/>
                  <a:gd name="T11" fmla="*/ 2147483646 h 109"/>
                  <a:gd name="T12" fmla="*/ 2147483646 w 186"/>
                  <a:gd name="T13" fmla="*/ 2147483646 h 109"/>
                  <a:gd name="T14" fmla="*/ 2147483646 w 186"/>
                  <a:gd name="T15" fmla="*/ 2147483646 h 109"/>
                  <a:gd name="T16" fmla="*/ 2147483646 w 186"/>
                  <a:gd name="T17" fmla="*/ 2147483646 h 109"/>
                  <a:gd name="T18" fmla="*/ 2147483646 w 186"/>
                  <a:gd name="T19" fmla="*/ 2147483646 h 109"/>
                  <a:gd name="T20" fmla="*/ 2147483646 w 186"/>
                  <a:gd name="T21" fmla="*/ 2147483646 h 109"/>
                  <a:gd name="T22" fmla="*/ 2147483646 w 186"/>
                  <a:gd name="T23" fmla="*/ 2147483646 h 109"/>
                  <a:gd name="T24" fmla="*/ 2147483646 w 186"/>
                  <a:gd name="T25" fmla="*/ 2147483646 h 109"/>
                  <a:gd name="T26" fmla="*/ 2147483646 w 186"/>
                  <a:gd name="T27" fmla="*/ 2147483646 h 109"/>
                  <a:gd name="T28" fmla="*/ 2147483646 w 186"/>
                  <a:gd name="T29" fmla="*/ 2147483646 h 109"/>
                  <a:gd name="T30" fmla="*/ 2147483646 w 186"/>
                  <a:gd name="T31" fmla="*/ 2147483646 h 109"/>
                  <a:gd name="T32" fmla="*/ 2147483646 w 186"/>
                  <a:gd name="T33" fmla="*/ 2147483646 h 109"/>
                  <a:gd name="T34" fmla="*/ 2147483646 w 186"/>
                  <a:gd name="T35" fmla="*/ 2147483646 h 109"/>
                  <a:gd name="T36" fmla="*/ 0 w 186"/>
                  <a:gd name="T37" fmla="*/ 2147483646 h 109"/>
                  <a:gd name="T38" fmla="*/ 0 w 186"/>
                  <a:gd name="T39" fmla="*/ 2147483646 h 109"/>
                  <a:gd name="T40" fmla="*/ 2147483646 w 186"/>
                  <a:gd name="T41" fmla="*/ 2147483646 h 109"/>
                  <a:gd name="T42" fmla="*/ 2147483646 w 186"/>
                  <a:gd name="T43" fmla="*/ 2147483646 h 109"/>
                  <a:gd name="T44" fmla="*/ 2147483646 w 186"/>
                  <a:gd name="T45" fmla="*/ 2147483646 h 109"/>
                  <a:gd name="T46" fmla="*/ 2147483646 w 186"/>
                  <a:gd name="T47" fmla="*/ 2147483646 h 109"/>
                  <a:gd name="T48" fmla="*/ 2147483646 w 186"/>
                  <a:gd name="T49" fmla="*/ 2147483646 h 109"/>
                  <a:gd name="T50" fmla="*/ 2147483646 w 186"/>
                  <a:gd name="T51" fmla="*/ 2147483646 h 109"/>
                  <a:gd name="T52" fmla="*/ 2147483646 w 186"/>
                  <a:gd name="T53" fmla="*/ 2147483646 h 109"/>
                  <a:gd name="T54" fmla="*/ 2147483646 w 186"/>
                  <a:gd name="T55" fmla="*/ 2147483646 h 109"/>
                  <a:gd name="T56" fmla="*/ 2147483646 w 186"/>
                  <a:gd name="T57" fmla="*/ 2147483646 h 109"/>
                  <a:gd name="T58" fmla="*/ 2147483646 w 186"/>
                  <a:gd name="T59" fmla="*/ 2147483646 h 109"/>
                  <a:gd name="T60" fmla="*/ 2147483646 w 186"/>
                  <a:gd name="T61" fmla="*/ 2147483646 h 109"/>
                  <a:gd name="T62" fmla="*/ 2147483646 w 186"/>
                  <a:gd name="T63" fmla="*/ 2147483646 h 109"/>
                  <a:gd name="T64" fmla="*/ 2147483646 w 186"/>
                  <a:gd name="T65" fmla="*/ 2147483646 h 109"/>
                  <a:gd name="T66" fmla="*/ 2147483646 w 186"/>
                  <a:gd name="T67" fmla="*/ 2147483646 h 109"/>
                  <a:gd name="T68" fmla="*/ 2147483646 w 186"/>
                  <a:gd name="T69" fmla="*/ 2147483646 h 109"/>
                  <a:gd name="T70" fmla="*/ 2147483646 w 186"/>
                  <a:gd name="T71" fmla="*/ 2147483646 h 109"/>
                  <a:gd name="T72" fmla="*/ 2147483646 w 186"/>
                  <a:gd name="T73" fmla="*/ 2147483646 h 109"/>
                  <a:gd name="T74" fmla="*/ 2147483646 w 186"/>
                  <a:gd name="T75" fmla="*/ 2147483646 h 109"/>
                  <a:gd name="T76" fmla="*/ 2147483646 w 186"/>
                  <a:gd name="T77" fmla="*/ 2147483646 h 109"/>
                  <a:gd name="T78" fmla="*/ 2147483646 w 186"/>
                  <a:gd name="T79" fmla="*/ 2147483646 h 109"/>
                  <a:gd name="T80" fmla="*/ 2147483646 w 186"/>
                  <a:gd name="T81" fmla="*/ 2147483646 h 109"/>
                  <a:gd name="T82" fmla="*/ 2147483646 w 186"/>
                  <a:gd name="T83" fmla="*/ 2147483646 h 109"/>
                  <a:gd name="T84" fmla="*/ 2147483646 w 186"/>
                  <a:gd name="T85" fmla="*/ 2147483646 h 109"/>
                  <a:gd name="T86" fmla="*/ 2147483646 w 186"/>
                  <a:gd name="T87" fmla="*/ 2147483646 h 109"/>
                  <a:gd name="T88" fmla="*/ 2147483646 w 186"/>
                  <a:gd name="T89" fmla="*/ 2147483646 h 109"/>
                  <a:gd name="T90" fmla="*/ 2147483646 w 186"/>
                  <a:gd name="T91" fmla="*/ 0 h 109"/>
                  <a:gd name="T92" fmla="*/ 2147483646 w 186"/>
                  <a:gd name="T93" fmla="*/ 0 h 109"/>
                  <a:gd name="T94" fmla="*/ 2147483646 w 186"/>
                  <a:gd name="T95" fmla="*/ 2147483646 h 109"/>
                  <a:gd name="T96" fmla="*/ 2147483646 w 186"/>
                  <a:gd name="T97" fmla="*/ 2147483646 h 109"/>
                  <a:gd name="T98" fmla="*/ 2147483646 w 186"/>
                  <a:gd name="T99" fmla="*/ 2147483646 h 109"/>
                  <a:gd name="T100" fmla="*/ 2147483646 w 186"/>
                  <a:gd name="T101" fmla="*/ 2147483646 h 109"/>
                  <a:gd name="T102" fmla="*/ 2147483646 w 186"/>
                  <a:gd name="T103" fmla="*/ 2147483646 h 109"/>
                  <a:gd name="T104" fmla="*/ 2147483646 w 186"/>
                  <a:gd name="T105" fmla="*/ 2147483646 h 109"/>
                  <a:gd name="T106" fmla="*/ 2147483646 w 186"/>
                  <a:gd name="T107" fmla="*/ 2147483646 h 109"/>
                  <a:gd name="T108" fmla="*/ 2147483646 w 186"/>
                  <a:gd name="T109" fmla="*/ 2147483646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6"/>
                  <a:gd name="T166" fmla="*/ 0 h 109"/>
                  <a:gd name="T167" fmla="*/ 186 w 186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6" h="109">
                    <a:moveTo>
                      <a:pt x="59" y="12"/>
                    </a:moveTo>
                    <a:lnTo>
                      <a:pt x="59" y="12"/>
                    </a:lnTo>
                    <a:lnTo>
                      <a:pt x="70" y="25"/>
                    </a:lnTo>
                    <a:lnTo>
                      <a:pt x="77" y="37"/>
                    </a:lnTo>
                    <a:lnTo>
                      <a:pt x="82" y="47"/>
                    </a:lnTo>
                    <a:lnTo>
                      <a:pt x="80" y="50"/>
                    </a:lnTo>
                    <a:lnTo>
                      <a:pt x="77" y="53"/>
                    </a:lnTo>
                    <a:lnTo>
                      <a:pt x="73" y="55"/>
                    </a:lnTo>
                    <a:lnTo>
                      <a:pt x="66" y="57"/>
                    </a:lnTo>
                    <a:lnTo>
                      <a:pt x="52" y="61"/>
                    </a:lnTo>
                    <a:lnTo>
                      <a:pt x="39" y="62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6" y="70"/>
                    </a:lnTo>
                    <a:lnTo>
                      <a:pt x="9" y="75"/>
                    </a:lnTo>
                    <a:lnTo>
                      <a:pt x="2" y="80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5" y="99"/>
                    </a:lnTo>
                    <a:lnTo>
                      <a:pt x="7" y="101"/>
                    </a:lnTo>
                    <a:lnTo>
                      <a:pt x="12" y="104"/>
                    </a:lnTo>
                    <a:lnTo>
                      <a:pt x="25" y="107"/>
                    </a:lnTo>
                    <a:lnTo>
                      <a:pt x="43" y="109"/>
                    </a:lnTo>
                    <a:lnTo>
                      <a:pt x="61" y="109"/>
                    </a:lnTo>
                    <a:lnTo>
                      <a:pt x="82" y="108"/>
                    </a:lnTo>
                    <a:lnTo>
                      <a:pt x="100" y="105"/>
                    </a:lnTo>
                    <a:lnTo>
                      <a:pt x="118" y="100"/>
                    </a:lnTo>
                    <a:lnTo>
                      <a:pt x="132" y="94"/>
                    </a:lnTo>
                    <a:lnTo>
                      <a:pt x="152" y="82"/>
                    </a:lnTo>
                    <a:lnTo>
                      <a:pt x="168" y="75"/>
                    </a:lnTo>
                    <a:lnTo>
                      <a:pt x="179" y="72"/>
                    </a:lnTo>
                    <a:lnTo>
                      <a:pt x="184" y="70"/>
                    </a:lnTo>
                    <a:lnTo>
                      <a:pt x="186" y="63"/>
                    </a:lnTo>
                    <a:lnTo>
                      <a:pt x="186" y="60"/>
                    </a:lnTo>
                    <a:lnTo>
                      <a:pt x="184" y="56"/>
                    </a:lnTo>
                    <a:lnTo>
                      <a:pt x="175" y="43"/>
                    </a:lnTo>
                    <a:lnTo>
                      <a:pt x="170" y="37"/>
                    </a:lnTo>
                    <a:lnTo>
                      <a:pt x="170" y="31"/>
                    </a:lnTo>
                    <a:lnTo>
                      <a:pt x="168" y="0"/>
                    </a:lnTo>
                    <a:lnTo>
                      <a:pt x="161" y="4"/>
                    </a:lnTo>
                    <a:lnTo>
                      <a:pt x="154" y="8"/>
                    </a:lnTo>
                    <a:lnTo>
                      <a:pt x="141" y="11"/>
                    </a:lnTo>
                    <a:lnTo>
                      <a:pt x="127" y="13"/>
                    </a:lnTo>
                    <a:lnTo>
                      <a:pt x="107" y="15"/>
                    </a:lnTo>
                    <a:lnTo>
                      <a:pt x="86" y="1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0" name="Freeform 44"/>
              <p:cNvSpPr>
                <a:spLocks/>
              </p:cNvSpPr>
              <p:nvPr/>
            </p:nvSpPr>
            <p:spPr bwMode="auto">
              <a:xfrm>
                <a:off x="1733550" y="4657725"/>
                <a:ext cx="225425" cy="195263"/>
              </a:xfrm>
              <a:custGeom>
                <a:avLst/>
                <a:gdLst>
                  <a:gd name="T0" fmla="*/ 0 w 142"/>
                  <a:gd name="T1" fmla="*/ 2147483646 h 123"/>
                  <a:gd name="T2" fmla="*/ 0 w 142"/>
                  <a:gd name="T3" fmla="*/ 2147483646 h 123"/>
                  <a:gd name="T4" fmla="*/ 2147483646 w 142"/>
                  <a:gd name="T5" fmla="*/ 2147483646 h 123"/>
                  <a:gd name="T6" fmla="*/ 2147483646 w 142"/>
                  <a:gd name="T7" fmla="*/ 2147483646 h 123"/>
                  <a:gd name="T8" fmla="*/ 2147483646 w 142"/>
                  <a:gd name="T9" fmla="*/ 2147483646 h 123"/>
                  <a:gd name="T10" fmla="*/ 2147483646 w 142"/>
                  <a:gd name="T11" fmla="*/ 2147483646 h 123"/>
                  <a:gd name="T12" fmla="*/ 2147483646 w 142"/>
                  <a:gd name="T13" fmla="*/ 2147483646 h 123"/>
                  <a:gd name="T14" fmla="*/ 2147483646 w 142"/>
                  <a:gd name="T15" fmla="*/ 2147483646 h 123"/>
                  <a:gd name="T16" fmla="*/ 2147483646 w 142"/>
                  <a:gd name="T17" fmla="*/ 2147483646 h 123"/>
                  <a:gd name="T18" fmla="*/ 2147483646 w 142"/>
                  <a:gd name="T19" fmla="*/ 2147483646 h 123"/>
                  <a:gd name="T20" fmla="*/ 2147483646 w 142"/>
                  <a:gd name="T21" fmla="*/ 0 h 123"/>
                  <a:gd name="T22" fmla="*/ 2147483646 w 142"/>
                  <a:gd name="T23" fmla="*/ 0 h 123"/>
                  <a:gd name="T24" fmla="*/ 2147483646 w 142"/>
                  <a:gd name="T25" fmla="*/ 2147483646 h 123"/>
                  <a:gd name="T26" fmla="*/ 2147483646 w 142"/>
                  <a:gd name="T27" fmla="*/ 2147483646 h 123"/>
                  <a:gd name="T28" fmla="*/ 2147483646 w 142"/>
                  <a:gd name="T29" fmla="*/ 2147483646 h 123"/>
                  <a:gd name="T30" fmla="*/ 2147483646 w 142"/>
                  <a:gd name="T31" fmla="*/ 2147483646 h 123"/>
                  <a:gd name="T32" fmla="*/ 2147483646 w 142"/>
                  <a:gd name="T33" fmla="*/ 2147483646 h 123"/>
                  <a:gd name="T34" fmla="*/ 2147483646 w 142"/>
                  <a:gd name="T35" fmla="*/ 2147483646 h 123"/>
                  <a:gd name="T36" fmla="*/ 2147483646 w 142"/>
                  <a:gd name="T37" fmla="*/ 2147483646 h 123"/>
                  <a:gd name="T38" fmla="*/ 2147483646 w 142"/>
                  <a:gd name="T39" fmla="*/ 2147483646 h 123"/>
                  <a:gd name="T40" fmla="*/ 2147483646 w 142"/>
                  <a:gd name="T41" fmla="*/ 2147483646 h 123"/>
                  <a:gd name="T42" fmla="*/ 2147483646 w 142"/>
                  <a:gd name="T43" fmla="*/ 2147483646 h 123"/>
                  <a:gd name="T44" fmla="*/ 2147483646 w 142"/>
                  <a:gd name="T45" fmla="*/ 2147483646 h 123"/>
                  <a:gd name="T46" fmla="*/ 2147483646 w 142"/>
                  <a:gd name="T47" fmla="*/ 2147483646 h 123"/>
                  <a:gd name="T48" fmla="*/ 2147483646 w 142"/>
                  <a:gd name="T49" fmla="*/ 2147483646 h 123"/>
                  <a:gd name="T50" fmla="*/ 2147483646 w 142"/>
                  <a:gd name="T51" fmla="*/ 2147483646 h 123"/>
                  <a:gd name="T52" fmla="*/ 2147483646 w 142"/>
                  <a:gd name="T53" fmla="*/ 2147483646 h 123"/>
                  <a:gd name="T54" fmla="*/ 2147483646 w 142"/>
                  <a:gd name="T55" fmla="*/ 2147483646 h 123"/>
                  <a:gd name="T56" fmla="*/ 2147483646 w 142"/>
                  <a:gd name="T57" fmla="*/ 2147483646 h 123"/>
                  <a:gd name="T58" fmla="*/ 2147483646 w 142"/>
                  <a:gd name="T59" fmla="*/ 2147483646 h 123"/>
                  <a:gd name="T60" fmla="*/ 2147483646 w 142"/>
                  <a:gd name="T61" fmla="*/ 2147483646 h 123"/>
                  <a:gd name="T62" fmla="*/ 2147483646 w 142"/>
                  <a:gd name="T63" fmla="*/ 2147483646 h 123"/>
                  <a:gd name="T64" fmla="*/ 2147483646 w 142"/>
                  <a:gd name="T65" fmla="*/ 2147483646 h 123"/>
                  <a:gd name="T66" fmla="*/ 2147483646 w 142"/>
                  <a:gd name="T67" fmla="*/ 2147483646 h 123"/>
                  <a:gd name="T68" fmla="*/ 2147483646 w 142"/>
                  <a:gd name="T69" fmla="*/ 2147483646 h 123"/>
                  <a:gd name="T70" fmla="*/ 2147483646 w 142"/>
                  <a:gd name="T71" fmla="*/ 2147483646 h 123"/>
                  <a:gd name="T72" fmla="*/ 2147483646 w 142"/>
                  <a:gd name="T73" fmla="*/ 2147483646 h 123"/>
                  <a:gd name="T74" fmla="*/ 2147483646 w 142"/>
                  <a:gd name="T75" fmla="*/ 2147483646 h 123"/>
                  <a:gd name="T76" fmla="*/ 2147483646 w 142"/>
                  <a:gd name="T77" fmla="*/ 2147483646 h 123"/>
                  <a:gd name="T78" fmla="*/ 2147483646 w 142"/>
                  <a:gd name="T79" fmla="*/ 2147483646 h 123"/>
                  <a:gd name="T80" fmla="*/ 2147483646 w 142"/>
                  <a:gd name="T81" fmla="*/ 2147483646 h 123"/>
                  <a:gd name="T82" fmla="*/ 2147483646 w 142"/>
                  <a:gd name="T83" fmla="*/ 2147483646 h 123"/>
                  <a:gd name="T84" fmla="*/ 2147483646 w 142"/>
                  <a:gd name="T85" fmla="*/ 2147483646 h 123"/>
                  <a:gd name="T86" fmla="*/ 2147483646 w 142"/>
                  <a:gd name="T87" fmla="*/ 2147483646 h 123"/>
                  <a:gd name="T88" fmla="*/ 2147483646 w 142"/>
                  <a:gd name="T89" fmla="*/ 2147483646 h 123"/>
                  <a:gd name="T90" fmla="*/ 2147483646 w 142"/>
                  <a:gd name="T91" fmla="*/ 2147483646 h 123"/>
                  <a:gd name="T92" fmla="*/ 2147483646 w 142"/>
                  <a:gd name="T93" fmla="*/ 2147483646 h 123"/>
                  <a:gd name="T94" fmla="*/ 2147483646 w 142"/>
                  <a:gd name="T95" fmla="*/ 2147483646 h 123"/>
                  <a:gd name="T96" fmla="*/ 2147483646 w 142"/>
                  <a:gd name="T97" fmla="*/ 2147483646 h 123"/>
                  <a:gd name="T98" fmla="*/ 2147483646 w 142"/>
                  <a:gd name="T99" fmla="*/ 2147483646 h 123"/>
                  <a:gd name="T100" fmla="*/ 2147483646 w 142"/>
                  <a:gd name="T101" fmla="*/ 2147483646 h 123"/>
                  <a:gd name="T102" fmla="*/ 2147483646 w 142"/>
                  <a:gd name="T103" fmla="*/ 2147483646 h 123"/>
                  <a:gd name="T104" fmla="*/ 0 w 142"/>
                  <a:gd name="T105" fmla="*/ 2147483646 h 123"/>
                  <a:gd name="T106" fmla="*/ 0 w 142"/>
                  <a:gd name="T107" fmla="*/ 2147483646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"/>
                  <a:gd name="T163" fmla="*/ 0 h 123"/>
                  <a:gd name="T164" fmla="*/ 142 w 142"/>
                  <a:gd name="T165" fmla="*/ 123 h 1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" h="123">
                    <a:moveTo>
                      <a:pt x="0" y="4"/>
                    </a:moveTo>
                    <a:lnTo>
                      <a:pt x="0" y="4"/>
                    </a:lnTo>
                    <a:lnTo>
                      <a:pt x="11" y="6"/>
                    </a:lnTo>
                    <a:lnTo>
                      <a:pt x="24" y="8"/>
                    </a:lnTo>
                    <a:lnTo>
                      <a:pt x="40" y="10"/>
                    </a:lnTo>
                    <a:lnTo>
                      <a:pt x="58" y="11"/>
                    </a:lnTo>
                    <a:lnTo>
                      <a:pt x="79" y="10"/>
                    </a:lnTo>
                    <a:lnTo>
                      <a:pt x="90" y="8"/>
                    </a:lnTo>
                    <a:lnTo>
                      <a:pt x="102" y="6"/>
                    </a:lnTo>
                    <a:lnTo>
                      <a:pt x="111" y="4"/>
                    </a:lnTo>
                    <a:lnTo>
                      <a:pt x="122" y="0"/>
                    </a:lnTo>
                    <a:lnTo>
                      <a:pt x="113" y="17"/>
                    </a:lnTo>
                    <a:lnTo>
                      <a:pt x="104" y="44"/>
                    </a:lnTo>
                    <a:lnTo>
                      <a:pt x="104" y="51"/>
                    </a:lnTo>
                    <a:lnTo>
                      <a:pt x="104" y="57"/>
                    </a:lnTo>
                    <a:lnTo>
                      <a:pt x="106" y="63"/>
                    </a:lnTo>
                    <a:lnTo>
                      <a:pt x="111" y="68"/>
                    </a:lnTo>
                    <a:lnTo>
                      <a:pt x="127" y="83"/>
                    </a:lnTo>
                    <a:lnTo>
                      <a:pt x="136" y="91"/>
                    </a:lnTo>
                    <a:lnTo>
                      <a:pt x="140" y="97"/>
                    </a:lnTo>
                    <a:lnTo>
                      <a:pt x="142" y="104"/>
                    </a:lnTo>
                    <a:lnTo>
                      <a:pt x="140" y="108"/>
                    </a:lnTo>
                    <a:lnTo>
                      <a:pt x="138" y="112"/>
                    </a:lnTo>
                    <a:lnTo>
                      <a:pt x="136" y="115"/>
                    </a:lnTo>
                    <a:lnTo>
                      <a:pt x="129" y="117"/>
                    </a:lnTo>
                    <a:lnTo>
                      <a:pt x="122" y="120"/>
                    </a:lnTo>
                    <a:lnTo>
                      <a:pt x="113" y="121"/>
                    </a:lnTo>
                    <a:lnTo>
                      <a:pt x="102" y="122"/>
                    </a:lnTo>
                    <a:lnTo>
                      <a:pt x="88" y="123"/>
                    </a:lnTo>
                    <a:lnTo>
                      <a:pt x="72" y="122"/>
                    </a:lnTo>
                    <a:lnTo>
                      <a:pt x="56" y="121"/>
                    </a:lnTo>
                    <a:lnTo>
                      <a:pt x="40" y="119"/>
                    </a:lnTo>
                    <a:lnTo>
                      <a:pt x="27" y="114"/>
                    </a:lnTo>
                    <a:lnTo>
                      <a:pt x="15" y="108"/>
                    </a:lnTo>
                    <a:lnTo>
                      <a:pt x="13" y="104"/>
                    </a:lnTo>
                    <a:lnTo>
                      <a:pt x="9" y="101"/>
                    </a:lnTo>
                    <a:lnTo>
                      <a:pt x="9" y="96"/>
                    </a:lnTo>
                    <a:lnTo>
                      <a:pt x="11" y="90"/>
                    </a:lnTo>
                    <a:lnTo>
                      <a:pt x="13" y="82"/>
                    </a:lnTo>
                    <a:lnTo>
                      <a:pt x="13" y="75"/>
                    </a:lnTo>
                    <a:lnTo>
                      <a:pt x="11" y="65"/>
                    </a:lnTo>
                    <a:lnTo>
                      <a:pt x="13" y="55"/>
                    </a:lnTo>
                    <a:lnTo>
                      <a:pt x="13" y="45"/>
                    </a:lnTo>
                    <a:lnTo>
                      <a:pt x="11" y="3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1" name="Freeform 45"/>
              <p:cNvSpPr>
                <a:spLocks/>
              </p:cNvSpPr>
              <p:nvPr/>
            </p:nvSpPr>
            <p:spPr bwMode="auto">
              <a:xfrm>
                <a:off x="1462088" y="4260850"/>
                <a:ext cx="119062" cy="92075"/>
              </a:xfrm>
              <a:custGeom>
                <a:avLst/>
                <a:gdLst>
                  <a:gd name="T0" fmla="*/ 2147483646 w 75"/>
                  <a:gd name="T1" fmla="*/ 2147483646 h 58"/>
                  <a:gd name="T2" fmla="*/ 2147483646 w 75"/>
                  <a:gd name="T3" fmla="*/ 2147483646 h 58"/>
                  <a:gd name="T4" fmla="*/ 2147483646 w 75"/>
                  <a:gd name="T5" fmla="*/ 2147483646 h 58"/>
                  <a:gd name="T6" fmla="*/ 2147483646 w 75"/>
                  <a:gd name="T7" fmla="*/ 2147483646 h 58"/>
                  <a:gd name="T8" fmla="*/ 2147483646 w 75"/>
                  <a:gd name="T9" fmla="*/ 2147483646 h 58"/>
                  <a:gd name="T10" fmla="*/ 2147483646 w 75"/>
                  <a:gd name="T11" fmla="*/ 2147483646 h 58"/>
                  <a:gd name="T12" fmla="*/ 2147483646 w 75"/>
                  <a:gd name="T13" fmla="*/ 2147483646 h 58"/>
                  <a:gd name="T14" fmla="*/ 2147483646 w 75"/>
                  <a:gd name="T15" fmla="*/ 2147483646 h 58"/>
                  <a:gd name="T16" fmla="*/ 2147483646 w 75"/>
                  <a:gd name="T17" fmla="*/ 2147483646 h 58"/>
                  <a:gd name="T18" fmla="*/ 2147483646 w 75"/>
                  <a:gd name="T19" fmla="*/ 2147483646 h 58"/>
                  <a:gd name="T20" fmla="*/ 2147483646 w 75"/>
                  <a:gd name="T21" fmla="*/ 2147483646 h 58"/>
                  <a:gd name="T22" fmla="*/ 0 w 75"/>
                  <a:gd name="T23" fmla="*/ 2147483646 h 58"/>
                  <a:gd name="T24" fmla="*/ 2147483646 w 75"/>
                  <a:gd name="T25" fmla="*/ 2147483646 h 58"/>
                  <a:gd name="T26" fmla="*/ 2147483646 w 75"/>
                  <a:gd name="T27" fmla="*/ 2147483646 h 58"/>
                  <a:gd name="T28" fmla="*/ 2147483646 w 75"/>
                  <a:gd name="T29" fmla="*/ 2147483646 h 58"/>
                  <a:gd name="T30" fmla="*/ 2147483646 w 75"/>
                  <a:gd name="T31" fmla="*/ 2147483646 h 58"/>
                  <a:gd name="T32" fmla="*/ 2147483646 w 75"/>
                  <a:gd name="T33" fmla="*/ 2147483646 h 58"/>
                  <a:gd name="T34" fmla="*/ 2147483646 w 75"/>
                  <a:gd name="T35" fmla="*/ 2147483646 h 58"/>
                  <a:gd name="T36" fmla="*/ 2147483646 w 75"/>
                  <a:gd name="T37" fmla="*/ 2147483646 h 58"/>
                  <a:gd name="T38" fmla="*/ 2147483646 w 75"/>
                  <a:gd name="T39" fmla="*/ 2147483646 h 58"/>
                  <a:gd name="T40" fmla="*/ 2147483646 w 75"/>
                  <a:gd name="T41" fmla="*/ 2147483646 h 58"/>
                  <a:gd name="T42" fmla="*/ 2147483646 w 75"/>
                  <a:gd name="T43" fmla="*/ 2147483646 h 58"/>
                  <a:gd name="T44" fmla="*/ 2147483646 w 75"/>
                  <a:gd name="T45" fmla="*/ 2147483646 h 58"/>
                  <a:gd name="T46" fmla="*/ 2147483646 w 75"/>
                  <a:gd name="T47" fmla="*/ 2147483646 h 58"/>
                  <a:gd name="T48" fmla="*/ 2147483646 w 75"/>
                  <a:gd name="T49" fmla="*/ 2147483646 h 58"/>
                  <a:gd name="T50" fmla="*/ 2147483646 w 75"/>
                  <a:gd name="T51" fmla="*/ 2147483646 h 58"/>
                  <a:gd name="T52" fmla="*/ 2147483646 w 75"/>
                  <a:gd name="T53" fmla="*/ 2147483646 h 58"/>
                  <a:gd name="T54" fmla="*/ 2147483646 w 75"/>
                  <a:gd name="T55" fmla="*/ 2147483646 h 58"/>
                  <a:gd name="T56" fmla="*/ 2147483646 w 75"/>
                  <a:gd name="T57" fmla="*/ 2147483646 h 58"/>
                  <a:gd name="T58" fmla="*/ 2147483646 w 75"/>
                  <a:gd name="T59" fmla="*/ 2147483646 h 58"/>
                  <a:gd name="T60" fmla="*/ 2147483646 w 75"/>
                  <a:gd name="T61" fmla="*/ 2147483646 h 58"/>
                  <a:gd name="T62" fmla="*/ 2147483646 w 75"/>
                  <a:gd name="T63" fmla="*/ 0 h 58"/>
                  <a:gd name="T64" fmla="*/ 2147483646 w 75"/>
                  <a:gd name="T65" fmla="*/ 0 h 58"/>
                  <a:gd name="T66" fmla="*/ 2147483646 w 75"/>
                  <a:gd name="T67" fmla="*/ 0 h 58"/>
                  <a:gd name="T68" fmla="*/ 2147483646 w 75"/>
                  <a:gd name="T69" fmla="*/ 0 h 58"/>
                  <a:gd name="T70" fmla="*/ 2147483646 w 75"/>
                  <a:gd name="T71" fmla="*/ 0 h 58"/>
                  <a:gd name="T72" fmla="*/ 2147483646 w 75"/>
                  <a:gd name="T73" fmla="*/ 0 h 58"/>
                  <a:gd name="T74" fmla="*/ 2147483646 w 75"/>
                  <a:gd name="T75" fmla="*/ 2147483646 h 58"/>
                  <a:gd name="T76" fmla="*/ 2147483646 w 75"/>
                  <a:gd name="T77" fmla="*/ 2147483646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"/>
                  <a:gd name="T118" fmla="*/ 0 h 58"/>
                  <a:gd name="T119" fmla="*/ 75 w 75"/>
                  <a:gd name="T120" fmla="*/ 58 h 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" h="58">
                    <a:moveTo>
                      <a:pt x="71" y="1"/>
                    </a:moveTo>
                    <a:lnTo>
                      <a:pt x="71" y="1"/>
                    </a:lnTo>
                    <a:lnTo>
                      <a:pt x="64" y="1"/>
                    </a:lnTo>
                    <a:lnTo>
                      <a:pt x="55" y="5"/>
                    </a:lnTo>
                    <a:lnTo>
                      <a:pt x="39" y="9"/>
                    </a:lnTo>
                    <a:lnTo>
                      <a:pt x="25" y="14"/>
                    </a:lnTo>
                    <a:lnTo>
                      <a:pt x="14" y="20"/>
                    </a:lnTo>
                    <a:lnTo>
                      <a:pt x="7" y="25"/>
                    </a:lnTo>
                    <a:lnTo>
                      <a:pt x="5" y="28"/>
                    </a:lnTo>
                    <a:lnTo>
                      <a:pt x="0" y="38"/>
                    </a:lnTo>
                    <a:lnTo>
                      <a:pt x="3" y="47"/>
                    </a:lnTo>
                    <a:lnTo>
                      <a:pt x="5" y="57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7" y="32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3" y="19"/>
                    </a:lnTo>
                    <a:lnTo>
                      <a:pt x="37" y="14"/>
                    </a:lnTo>
                    <a:lnTo>
                      <a:pt x="48" y="11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2" name="Freeform 46"/>
              <p:cNvSpPr>
                <a:spLocks/>
              </p:cNvSpPr>
              <p:nvPr/>
            </p:nvSpPr>
            <p:spPr bwMode="auto">
              <a:xfrm>
                <a:off x="1624013" y="4260850"/>
                <a:ext cx="144462" cy="80963"/>
              </a:xfrm>
              <a:custGeom>
                <a:avLst/>
                <a:gdLst>
                  <a:gd name="T0" fmla="*/ 0 w 91"/>
                  <a:gd name="T1" fmla="*/ 2147483646 h 51"/>
                  <a:gd name="T2" fmla="*/ 0 w 91"/>
                  <a:gd name="T3" fmla="*/ 2147483646 h 51"/>
                  <a:gd name="T4" fmla="*/ 2147483646 w 91"/>
                  <a:gd name="T5" fmla="*/ 2147483646 h 51"/>
                  <a:gd name="T6" fmla="*/ 2147483646 w 91"/>
                  <a:gd name="T7" fmla="*/ 2147483646 h 51"/>
                  <a:gd name="T8" fmla="*/ 2147483646 w 91"/>
                  <a:gd name="T9" fmla="*/ 2147483646 h 51"/>
                  <a:gd name="T10" fmla="*/ 2147483646 w 91"/>
                  <a:gd name="T11" fmla="*/ 2147483646 h 51"/>
                  <a:gd name="T12" fmla="*/ 2147483646 w 91"/>
                  <a:gd name="T13" fmla="*/ 2147483646 h 51"/>
                  <a:gd name="T14" fmla="*/ 2147483646 w 91"/>
                  <a:gd name="T15" fmla="*/ 2147483646 h 51"/>
                  <a:gd name="T16" fmla="*/ 2147483646 w 91"/>
                  <a:gd name="T17" fmla="*/ 2147483646 h 51"/>
                  <a:gd name="T18" fmla="*/ 2147483646 w 91"/>
                  <a:gd name="T19" fmla="*/ 2147483646 h 51"/>
                  <a:gd name="T20" fmla="*/ 2147483646 w 91"/>
                  <a:gd name="T21" fmla="*/ 2147483646 h 51"/>
                  <a:gd name="T22" fmla="*/ 2147483646 w 91"/>
                  <a:gd name="T23" fmla="*/ 2147483646 h 51"/>
                  <a:gd name="T24" fmla="*/ 2147483646 w 91"/>
                  <a:gd name="T25" fmla="*/ 2147483646 h 51"/>
                  <a:gd name="T26" fmla="*/ 2147483646 w 91"/>
                  <a:gd name="T27" fmla="*/ 2147483646 h 51"/>
                  <a:gd name="T28" fmla="*/ 2147483646 w 91"/>
                  <a:gd name="T29" fmla="*/ 2147483646 h 51"/>
                  <a:gd name="T30" fmla="*/ 2147483646 w 91"/>
                  <a:gd name="T31" fmla="*/ 2147483646 h 51"/>
                  <a:gd name="T32" fmla="*/ 2147483646 w 91"/>
                  <a:gd name="T33" fmla="*/ 2147483646 h 51"/>
                  <a:gd name="T34" fmla="*/ 2147483646 w 91"/>
                  <a:gd name="T35" fmla="*/ 2147483646 h 51"/>
                  <a:gd name="T36" fmla="*/ 2147483646 w 91"/>
                  <a:gd name="T37" fmla="*/ 2147483646 h 51"/>
                  <a:gd name="T38" fmla="*/ 2147483646 w 91"/>
                  <a:gd name="T39" fmla="*/ 2147483646 h 51"/>
                  <a:gd name="T40" fmla="*/ 2147483646 w 91"/>
                  <a:gd name="T41" fmla="*/ 2147483646 h 51"/>
                  <a:gd name="T42" fmla="*/ 2147483646 w 91"/>
                  <a:gd name="T43" fmla="*/ 0 h 51"/>
                  <a:gd name="T44" fmla="*/ 2147483646 w 91"/>
                  <a:gd name="T45" fmla="*/ 0 h 51"/>
                  <a:gd name="T46" fmla="*/ 0 w 91"/>
                  <a:gd name="T47" fmla="*/ 0 h 51"/>
                  <a:gd name="T48" fmla="*/ 0 w 91"/>
                  <a:gd name="T49" fmla="*/ 2147483646 h 51"/>
                  <a:gd name="T50" fmla="*/ 0 w 91"/>
                  <a:gd name="T51" fmla="*/ 2147483646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1"/>
                  <a:gd name="T80" fmla="*/ 91 w 91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1">
                    <a:moveTo>
                      <a:pt x="0" y="1"/>
                    </a:moveTo>
                    <a:lnTo>
                      <a:pt x="0" y="1"/>
                    </a:lnTo>
                    <a:lnTo>
                      <a:pt x="32" y="11"/>
                    </a:lnTo>
                    <a:lnTo>
                      <a:pt x="46" y="15"/>
                    </a:lnTo>
                    <a:lnTo>
                      <a:pt x="59" y="23"/>
                    </a:lnTo>
                    <a:lnTo>
                      <a:pt x="69" y="28"/>
                    </a:lnTo>
                    <a:lnTo>
                      <a:pt x="75" y="36"/>
                    </a:lnTo>
                    <a:lnTo>
                      <a:pt x="82" y="43"/>
                    </a:lnTo>
                    <a:lnTo>
                      <a:pt x="87" y="50"/>
                    </a:lnTo>
                    <a:lnTo>
                      <a:pt x="89" y="51"/>
                    </a:lnTo>
                    <a:lnTo>
                      <a:pt x="91" y="50"/>
                    </a:lnTo>
                    <a:lnTo>
                      <a:pt x="84" y="41"/>
                    </a:lnTo>
                    <a:lnTo>
                      <a:pt x="78" y="33"/>
                    </a:lnTo>
                    <a:lnTo>
                      <a:pt x="69" y="25"/>
                    </a:lnTo>
                    <a:lnTo>
                      <a:pt x="59" y="18"/>
                    </a:lnTo>
                    <a:lnTo>
                      <a:pt x="48" y="12"/>
                    </a:lnTo>
                    <a:lnTo>
                      <a:pt x="34" y="7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3" name="Freeform 47"/>
              <p:cNvSpPr>
                <a:spLocks/>
              </p:cNvSpPr>
              <p:nvPr/>
            </p:nvSpPr>
            <p:spPr bwMode="auto">
              <a:xfrm>
                <a:off x="1393825" y="4219575"/>
                <a:ext cx="122237" cy="171450"/>
              </a:xfrm>
              <a:custGeom>
                <a:avLst/>
                <a:gdLst>
                  <a:gd name="T0" fmla="*/ 2147483646 w 77"/>
                  <a:gd name="T1" fmla="*/ 0 h 108"/>
                  <a:gd name="T2" fmla="*/ 2147483646 w 77"/>
                  <a:gd name="T3" fmla="*/ 0 h 108"/>
                  <a:gd name="T4" fmla="*/ 2147483646 w 77"/>
                  <a:gd name="T5" fmla="*/ 2147483646 h 108"/>
                  <a:gd name="T6" fmla="*/ 2147483646 w 77"/>
                  <a:gd name="T7" fmla="*/ 2147483646 h 108"/>
                  <a:gd name="T8" fmla="*/ 2147483646 w 77"/>
                  <a:gd name="T9" fmla="*/ 2147483646 h 108"/>
                  <a:gd name="T10" fmla="*/ 2147483646 w 77"/>
                  <a:gd name="T11" fmla="*/ 2147483646 h 108"/>
                  <a:gd name="T12" fmla="*/ 2147483646 w 77"/>
                  <a:gd name="T13" fmla="*/ 2147483646 h 108"/>
                  <a:gd name="T14" fmla="*/ 2147483646 w 77"/>
                  <a:gd name="T15" fmla="*/ 2147483646 h 108"/>
                  <a:gd name="T16" fmla="*/ 2147483646 w 77"/>
                  <a:gd name="T17" fmla="*/ 2147483646 h 108"/>
                  <a:gd name="T18" fmla="*/ 2147483646 w 77"/>
                  <a:gd name="T19" fmla="*/ 2147483646 h 108"/>
                  <a:gd name="T20" fmla="*/ 2147483646 w 77"/>
                  <a:gd name="T21" fmla="*/ 2147483646 h 108"/>
                  <a:gd name="T22" fmla="*/ 2147483646 w 77"/>
                  <a:gd name="T23" fmla="*/ 2147483646 h 108"/>
                  <a:gd name="T24" fmla="*/ 0 w 77"/>
                  <a:gd name="T25" fmla="*/ 2147483646 h 108"/>
                  <a:gd name="T26" fmla="*/ 0 w 77"/>
                  <a:gd name="T27" fmla="*/ 2147483646 h 108"/>
                  <a:gd name="T28" fmla="*/ 0 w 77"/>
                  <a:gd name="T29" fmla="*/ 2147483646 h 108"/>
                  <a:gd name="T30" fmla="*/ 2147483646 w 77"/>
                  <a:gd name="T31" fmla="*/ 2147483646 h 108"/>
                  <a:gd name="T32" fmla="*/ 2147483646 w 77"/>
                  <a:gd name="T33" fmla="*/ 2147483646 h 108"/>
                  <a:gd name="T34" fmla="*/ 2147483646 w 77"/>
                  <a:gd name="T35" fmla="*/ 2147483646 h 108"/>
                  <a:gd name="T36" fmla="*/ 2147483646 w 77"/>
                  <a:gd name="T37" fmla="*/ 2147483646 h 108"/>
                  <a:gd name="T38" fmla="*/ 2147483646 w 77"/>
                  <a:gd name="T39" fmla="*/ 2147483646 h 108"/>
                  <a:gd name="T40" fmla="*/ 2147483646 w 77"/>
                  <a:gd name="T41" fmla="*/ 2147483646 h 108"/>
                  <a:gd name="T42" fmla="*/ 2147483646 w 77"/>
                  <a:gd name="T43" fmla="*/ 2147483646 h 108"/>
                  <a:gd name="T44" fmla="*/ 2147483646 w 77"/>
                  <a:gd name="T45" fmla="*/ 2147483646 h 108"/>
                  <a:gd name="T46" fmla="*/ 2147483646 w 77"/>
                  <a:gd name="T47" fmla="*/ 2147483646 h 108"/>
                  <a:gd name="T48" fmla="*/ 2147483646 w 77"/>
                  <a:gd name="T49" fmla="*/ 2147483646 h 108"/>
                  <a:gd name="T50" fmla="*/ 2147483646 w 77"/>
                  <a:gd name="T51" fmla="*/ 2147483646 h 108"/>
                  <a:gd name="T52" fmla="*/ 2147483646 w 77"/>
                  <a:gd name="T53" fmla="*/ 2147483646 h 108"/>
                  <a:gd name="T54" fmla="*/ 2147483646 w 77"/>
                  <a:gd name="T55" fmla="*/ 2147483646 h 108"/>
                  <a:gd name="T56" fmla="*/ 2147483646 w 77"/>
                  <a:gd name="T57" fmla="*/ 2147483646 h 108"/>
                  <a:gd name="T58" fmla="*/ 2147483646 w 77"/>
                  <a:gd name="T59" fmla="*/ 2147483646 h 108"/>
                  <a:gd name="T60" fmla="*/ 2147483646 w 77"/>
                  <a:gd name="T61" fmla="*/ 2147483646 h 108"/>
                  <a:gd name="T62" fmla="*/ 2147483646 w 77"/>
                  <a:gd name="T63" fmla="*/ 2147483646 h 108"/>
                  <a:gd name="T64" fmla="*/ 2147483646 w 77"/>
                  <a:gd name="T65" fmla="*/ 2147483646 h 108"/>
                  <a:gd name="T66" fmla="*/ 2147483646 w 77"/>
                  <a:gd name="T67" fmla="*/ 2147483646 h 108"/>
                  <a:gd name="T68" fmla="*/ 2147483646 w 77"/>
                  <a:gd name="T69" fmla="*/ 2147483646 h 108"/>
                  <a:gd name="T70" fmla="*/ 2147483646 w 77"/>
                  <a:gd name="T71" fmla="*/ 2147483646 h 108"/>
                  <a:gd name="T72" fmla="*/ 2147483646 w 77"/>
                  <a:gd name="T73" fmla="*/ 2147483646 h 108"/>
                  <a:gd name="T74" fmla="*/ 2147483646 w 77"/>
                  <a:gd name="T75" fmla="*/ 2147483646 h 108"/>
                  <a:gd name="T76" fmla="*/ 2147483646 w 77"/>
                  <a:gd name="T77" fmla="*/ 2147483646 h 108"/>
                  <a:gd name="T78" fmla="*/ 2147483646 w 77"/>
                  <a:gd name="T79" fmla="*/ 2147483646 h 108"/>
                  <a:gd name="T80" fmla="*/ 2147483646 w 77"/>
                  <a:gd name="T81" fmla="*/ 2147483646 h 108"/>
                  <a:gd name="T82" fmla="*/ 2147483646 w 77"/>
                  <a:gd name="T83" fmla="*/ 0 h 108"/>
                  <a:gd name="T84" fmla="*/ 2147483646 w 77"/>
                  <a:gd name="T85" fmla="*/ 0 h 108"/>
                  <a:gd name="T86" fmla="*/ 2147483646 w 77"/>
                  <a:gd name="T87" fmla="*/ 0 h 1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8"/>
                  <a:gd name="T134" fmla="*/ 77 w 77"/>
                  <a:gd name="T135" fmla="*/ 108 h 1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8">
                    <a:moveTo>
                      <a:pt x="75" y="0"/>
                    </a:moveTo>
                    <a:lnTo>
                      <a:pt x="75" y="0"/>
                    </a:lnTo>
                    <a:lnTo>
                      <a:pt x="64" y="2"/>
                    </a:lnTo>
                    <a:lnTo>
                      <a:pt x="52" y="5"/>
                    </a:lnTo>
                    <a:lnTo>
                      <a:pt x="41" y="11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5" y="46"/>
                    </a:lnTo>
                    <a:lnTo>
                      <a:pt x="0" y="54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3" y="78"/>
                    </a:lnTo>
                    <a:lnTo>
                      <a:pt x="7" y="85"/>
                    </a:lnTo>
                    <a:lnTo>
                      <a:pt x="12" y="92"/>
                    </a:lnTo>
                    <a:lnTo>
                      <a:pt x="25" y="108"/>
                    </a:lnTo>
                    <a:lnTo>
                      <a:pt x="28" y="108"/>
                    </a:lnTo>
                    <a:lnTo>
                      <a:pt x="28" y="107"/>
                    </a:lnTo>
                    <a:lnTo>
                      <a:pt x="16" y="92"/>
                    </a:lnTo>
                    <a:lnTo>
                      <a:pt x="7" y="79"/>
                    </a:lnTo>
                    <a:lnTo>
                      <a:pt x="5" y="71"/>
                    </a:lnTo>
                    <a:lnTo>
                      <a:pt x="5" y="64"/>
                    </a:lnTo>
                    <a:lnTo>
                      <a:pt x="5" y="57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32" y="21"/>
                    </a:lnTo>
                    <a:lnTo>
                      <a:pt x="41" y="14"/>
                    </a:lnTo>
                    <a:lnTo>
                      <a:pt x="52" y="8"/>
                    </a:lnTo>
                    <a:lnTo>
                      <a:pt x="59" y="6"/>
                    </a:lnTo>
                    <a:lnTo>
                      <a:pt x="64" y="5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4" name="Freeform 48"/>
              <p:cNvSpPr>
                <a:spLocks/>
              </p:cNvSpPr>
              <p:nvPr/>
            </p:nvSpPr>
            <p:spPr bwMode="auto">
              <a:xfrm>
                <a:off x="1682750" y="4217988"/>
                <a:ext cx="165100" cy="203200"/>
              </a:xfrm>
              <a:custGeom>
                <a:avLst/>
                <a:gdLst>
                  <a:gd name="T0" fmla="*/ 2147483646 w 104"/>
                  <a:gd name="T1" fmla="*/ 2147483646 h 128"/>
                  <a:gd name="T2" fmla="*/ 2147483646 w 104"/>
                  <a:gd name="T3" fmla="*/ 2147483646 h 128"/>
                  <a:gd name="T4" fmla="*/ 2147483646 w 104"/>
                  <a:gd name="T5" fmla="*/ 2147483646 h 128"/>
                  <a:gd name="T6" fmla="*/ 2147483646 w 104"/>
                  <a:gd name="T7" fmla="*/ 2147483646 h 128"/>
                  <a:gd name="T8" fmla="*/ 2147483646 w 104"/>
                  <a:gd name="T9" fmla="*/ 2147483646 h 128"/>
                  <a:gd name="T10" fmla="*/ 2147483646 w 104"/>
                  <a:gd name="T11" fmla="*/ 2147483646 h 128"/>
                  <a:gd name="T12" fmla="*/ 2147483646 w 104"/>
                  <a:gd name="T13" fmla="*/ 2147483646 h 128"/>
                  <a:gd name="T14" fmla="*/ 2147483646 w 104"/>
                  <a:gd name="T15" fmla="*/ 2147483646 h 128"/>
                  <a:gd name="T16" fmla="*/ 2147483646 w 104"/>
                  <a:gd name="T17" fmla="*/ 2147483646 h 128"/>
                  <a:gd name="T18" fmla="*/ 2147483646 w 104"/>
                  <a:gd name="T19" fmla="*/ 2147483646 h 128"/>
                  <a:gd name="T20" fmla="*/ 2147483646 w 104"/>
                  <a:gd name="T21" fmla="*/ 2147483646 h 128"/>
                  <a:gd name="T22" fmla="*/ 2147483646 w 104"/>
                  <a:gd name="T23" fmla="*/ 2147483646 h 128"/>
                  <a:gd name="T24" fmla="*/ 2147483646 w 104"/>
                  <a:gd name="T25" fmla="*/ 2147483646 h 128"/>
                  <a:gd name="T26" fmla="*/ 2147483646 w 104"/>
                  <a:gd name="T27" fmla="*/ 2147483646 h 128"/>
                  <a:gd name="T28" fmla="*/ 2147483646 w 104"/>
                  <a:gd name="T29" fmla="*/ 2147483646 h 128"/>
                  <a:gd name="T30" fmla="*/ 2147483646 w 104"/>
                  <a:gd name="T31" fmla="*/ 2147483646 h 128"/>
                  <a:gd name="T32" fmla="*/ 2147483646 w 104"/>
                  <a:gd name="T33" fmla="*/ 2147483646 h 128"/>
                  <a:gd name="T34" fmla="*/ 2147483646 w 104"/>
                  <a:gd name="T35" fmla="*/ 2147483646 h 128"/>
                  <a:gd name="T36" fmla="*/ 2147483646 w 104"/>
                  <a:gd name="T37" fmla="*/ 2147483646 h 128"/>
                  <a:gd name="T38" fmla="*/ 2147483646 w 104"/>
                  <a:gd name="T39" fmla="*/ 2147483646 h 128"/>
                  <a:gd name="T40" fmla="*/ 2147483646 w 104"/>
                  <a:gd name="T41" fmla="*/ 2147483646 h 128"/>
                  <a:gd name="T42" fmla="*/ 2147483646 w 104"/>
                  <a:gd name="T43" fmla="*/ 2147483646 h 128"/>
                  <a:gd name="T44" fmla="*/ 2147483646 w 104"/>
                  <a:gd name="T45" fmla="*/ 2147483646 h 128"/>
                  <a:gd name="T46" fmla="*/ 2147483646 w 104"/>
                  <a:gd name="T47" fmla="*/ 2147483646 h 128"/>
                  <a:gd name="T48" fmla="*/ 2147483646 w 104"/>
                  <a:gd name="T49" fmla="*/ 2147483646 h 128"/>
                  <a:gd name="T50" fmla="*/ 2147483646 w 104"/>
                  <a:gd name="T51" fmla="*/ 2147483646 h 128"/>
                  <a:gd name="T52" fmla="*/ 2147483646 w 104"/>
                  <a:gd name="T53" fmla="*/ 2147483646 h 128"/>
                  <a:gd name="T54" fmla="*/ 2147483646 w 104"/>
                  <a:gd name="T55" fmla="*/ 2147483646 h 128"/>
                  <a:gd name="T56" fmla="*/ 2147483646 w 104"/>
                  <a:gd name="T57" fmla="*/ 2147483646 h 128"/>
                  <a:gd name="T58" fmla="*/ 2147483646 w 104"/>
                  <a:gd name="T59" fmla="*/ 2147483646 h 128"/>
                  <a:gd name="T60" fmla="*/ 2147483646 w 104"/>
                  <a:gd name="T61" fmla="*/ 2147483646 h 128"/>
                  <a:gd name="T62" fmla="*/ 2147483646 w 104"/>
                  <a:gd name="T63" fmla="*/ 2147483646 h 128"/>
                  <a:gd name="T64" fmla="*/ 2147483646 w 104"/>
                  <a:gd name="T65" fmla="*/ 2147483646 h 128"/>
                  <a:gd name="T66" fmla="*/ 2147483646 w 104"/>
                  <a:gd name="T67" fmla="*/ 2147483646 h 128"/>
                  <a:gd name="T68" fmla="*/ 2147483646 w 104"/>
                  <a:gd name="T69" fmla="*/ 2147483646 h 128"/>
                  <a:gd name="T70" fmla="*/ 2147483646 w 104"/>
                  <a:gd name="T71" fmla="*/ 2147483646 h 128"/>
                  <a:gd name="T72" fmla="*/ 2147483646 w 104"/>
                  <a:gd name="T73" fmla="*/ 2147483646 h 128"/>
                  <a:gd name="T74" fmla="*/ 2147483646 w 104"/>
                  <a:gd name="T75" fmla="*/ 2147483646 h 128"/>
                  <a:gd name="T76" fmla="*/ 2147483646 w 104"/>
                  <a:gd name="T77" fmla="*/ 2147483646 h 128"/>
                  <a:gd name="T78" fmla="*/ 2147483646 w 104"/>
                  <a:gd name="T79" fmla="*/ 2147483646 h 128"/>
                  <a:gd name="T80" fmla="*/ 2147483646 w 104"/>
                  <a:gd name="T81" fmla="*/ 2147483646 h 128"/>
                  <a:gd name="T82" fmla="*/ 2147483646 w 104"/>
                  <a:gd name="T83" fmla="*/ 2147483646 h 128"/>
                  <a:gd name="T84" fmla="*/ 2147483646 w 104"/>
                  <a:gd name="T85" fmla="*/ 2147483646 h 128"/>
                  <a:gd name="T86" fmla="*/ 2147483646 w 104"/>
                  <a:gd name="T87" fmla="*/ 2147483646 h 128"/>
                  <a:gd name="T88" fmla="*/ 2147483646 w 104"/>
                  <a:gd name="T89" fmla="*/ 2147483646 h 128"/>
                  <a:gd name="T90" fmla="*/ 2147483646 w 104"/>
                  <a:gd name="T91" fmla="*/ 2147483646 h 128"/>
                  <a:gd name="T92" fmla="*/ 2147483646 w 104"/>
                  <a:gd name="T93" fmla="*/ 2147483646 h 128"/>
                  <a:gd name="T94" fmla="*/ 2147483646 w 104"/>
                  <a:gd name="T95" fmla="*/ 0 h 128"/>
                  <a:gd name="T96" fmla="*/ 2147483646 w 104"/>
                  <a:gd name="T97" fmla="*/ 0 h 128"/>
                  <a:gd name="T98" fmla="*/ 0 w 104"/>
                  <a:gd name="T99" fmla="*/ 0 h 128"/>
                  <a:gd name="T100" fmla="*/ 2147483646 w 104"/>
                  <a:gd name="T101" fmla="*/ 2147483646 h 128"/>
                  <a:gd name="T102" fmla="*/ 2147483646 w 104"/>
                  <a:gd name="T103" fmla="*/ 2147483646 h 1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28"/>
                  <a:gd name="T158" fmla="*/ 104 w 104"/>
                  <a:gd name="T159" fmla="*/ 128 h 1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28">
                    <a:moveTo>
                      <a:pt x="2" y="1"/>
                    </a:moveTo>
                    <a:lnTo>
                      <a:pt x="2" y="1"/>
                    </a:lnTo>
                    <a:lnTo>
                      <a:pt x="11" y="2"/>
                    </a:lnTo>
                    <a:lnTo>
                      <a:pt x="20" y="4"/>
                    </a:lnTo>
                    <a:lnTo>
                      <a:pt x="34" y="9"/>
                    </a:lnTo>
                    <a:lnTo>
                      <a:pt x="50" y="14"/>
                    </a:lnTo>
                    <a:lnTo>
                      <a:pt x="63" y="21"/>
                    </a:lnTo>
                    <a:lnTo>
                      <a:pt x="72" y="28"/>
                    </a:lnTo>
                    <a:lnTo>
                      <a:pt x="79" y="36"/>
                    </a:lnTo>
                    <a:lnTo>
                      <a:pt x="86" y="45"/>
                    </a:lnTo>
                    <a:lnTo>
                      <a:pt x="90" y="53"/>
                    </a:lnTo>
                    <a:lnTo>
                      <a:pt x="95" y="64"/>
                    </a:lnTo>
                    <a:lnTo>
                      <a:pt x="95" y="74"/>
                    </a:lnTo>
                    <a:lnTo>
                      <a:pt x="95" y="84"/>
                    </a:lnTo>
                    <a:lnTo>
                      <a:pt x="90" y="95"/>
                    </a:lnTo>
                    <a:lnTo>
                      <a:pt x="86" y="103"/>
                    </a:lnTo>
                    <a:lnTo>
                      <a:pt x="79" y="111"/>
                    </a:lnTo>
                    <a:lnTo>
                      <a:pt x="63" y="127"/>
                    </a:lnTo>
                    <a:lnTo>
                      <a:pt x="63" y="128"/>
                    </a:lnTo>
                    <a:lnTo>
                      <a:pt x="66" y="128"/>
                    </a:lnTo>
                    <a:lnTo>
                      <a:pt x="86" y="111"/>
                    </a:lnTo>
                    <a:lnTo>
                      <a:pt x="93" y="102"/>
                    </a:lnTo>
                    <a:lnTo>
                      <a:pt x="100" y="92"/>
                    </a:lnTo>
                    <a:lnTo>
                      <a:pt x="104" y="82"/>
                    </a:lnTo>
                    <a:lnTo>
                      <a:pt x="104" y="71"/>
                    </a:lnTo>
                    <a:lnTo>
                      <a:pt x="102" y="59"/>
                    </a:lnTo>
                    <a:lnTo>
                      <a:pt x="97" y="48"/>
                    </a:lnTo>
                    <a:lnTo>
                      <a:pt x="90" y="40"/>
                    </a:lnTo>
                    <a:lnTo>
                      <a:pt x="81" y="31"/>
                    </a:lnTo>
                    <a:lnTo>
                      <a:pt x="72" y="22"/>
                    </a:lnTo>
                    <a:lnTo>
                      <a:pt x="61" y="14"/>
                    </a:lnTo>
                    <a:lnTo>
                      <a:pt x="54" y="12"/>
                    </a:lnTo>
                    <a:lnTo>
                      <a:pt x="47" y="9"/>
                    </a:lnTo>
                    <a:lnTo>
                      <a:pt x="34" y="6"/>
                    </a:lnTo>
                    <a:lnTo>
                      <a:pt x="18" y="2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5" name="Freeform 49"/>
              <p:cNvSpPr>
                <a:spLocks/>
              </p:cNvSpPr>
              <p:nvPr/>
            </p:nvSpPr>
            <p:spPr bwMode="auto">
              <a:xfrm>
                <a:off x="1524000" y="4132263"/>
                <a:ext cx="161925" cy="131763"/>
              </a:xfrm>
              <a:custGeom>
                <a:avLst/>
                <a:gdLst>
                  <a:gd name="T0" fmla="*/ 2147483646 w 102"/>
                  <a:gd name="T1" fmla="*/ 0 h 83"/>
                  <a:gd name="T2" fmla="*/ 2147483646 w 102"/>
                  <a:gd name="T3" fmla="*/ 0 h 83"/>
                  <a:gd name="T4" fmla="*/ 2147483646 w 102"/>
                  <a:gd name="T5" fmla="*/ 2147483646 h 83"/>
                  <a:gd name="T6" fmla="*/ 2147483646 w 102"/>
                  <a:gd name="T7" fmla="*/ 2147483646 h 83"/>
                  <a:gd name="T8" fmla="*/ 2147483646 w 102"/>
                  <a:gd name="T9" fmla="*/ 2147483646 h 83"/>
                  <a:gd name="T10" fmla="*/ 2147483646 w 102"/>
                  <a:gd name="T11" fmla="*/ 2147483646 h 83"/>
                  <a:gd name="T12" fmla="*/ 2147483646 w 102"/>
                  <a:gd name="T13" fmla="*/ 2147483646 h 83"/>
                  <a:gd name="T14" fmla="*/ 2147483646 w 102"/>
                  <a:gd name="T15" fmla="*/ 2147483646 h 83"/>
                  <a:gd name="T16" fmla="*/ 2147483646 w 102"/>
                  <a:gd name="T17" fmla="*/ 2147483646 h 83"/>
                  <a:gd name="T18" fmla="*/ 2147483646 w 102"/>
                  <a:gd name="T19" fmla="*/ 2147483646 h 83"/>
                  <a:gd name="T20" fmla="*/ 2147483646 w 102"/>
                  <a:gd name="T21" fmla="*/ 2147483646 h 83"/>
                  <a:gd name="T22" fmla="*/ 2147483646 w 102"/>
                  <a:gd name="T23" fmla="*/ 2147483646 h 83"/>
                  <a:gd name="T24" fmla="*/ 2147483646 w 102"/>
                  <a:gd name="T25" fmla="*/ 2147483646 h 83"/>
                  <a:gd name="T26" fmla="*/ 2147483646 w 102"/>
                  <a:gd name="T27" fmla="*/ 2147483646 h 83"/>
                  <a:gd name="T28" fmla="*/ 2147483646 w 102"/>
                  <a:gd name="T29" fmla="*/ 2147483646 h 83"/>
                  <a:gd name="T30" fmla="*/ 2147483646 w 102"/>
                  <a:gd name="T31" fmla="*/ 2147483646 h 83"/>
                  <a:gd name="T32" fmla="*/ 2147483646 w 102"/>
                  <a:gd name="T33" fmla="*/ 2147483646 h 83"/>
                  <a:gd name="T34" fmla="*/ 2147483646 w 102"/>
                  <a:gd name="T35" fmla="*/ 2147483646 h 83"/>
                  <a:gd name="T36" fmla="*/ 2147483646 w 102"/>
                  <a:gd name="T37" fmla="*/ 2147483646 h 83"/>
                  <a:gd name="T38" fmla="*/ 2147483646 w 102"/>
                  <a:gd name="T39" fmla="*/ 2147483646 h 83"/>
                  <a:gd name="T40" fmla="*/ 2147483646 w 102"/>
                  <a:gd name="T41" fmla="*/ 2147483646 h 83"/>
                  <a:gd name="T42" fmla="*/ 2147483646 w 102"/>
                  <a:gd name="T43" fmla="*/ 2147483646 h 83"/>
                  <a:gd name="T44" fmla="*/ 2147483646 w 102"/>
                  <a:gd name="T45" fmla="*/ 2147483646 h 83"/>
                  <a:gd name="T46" fmla="*/ 2147483646 w 102"/>
                  <a:gd name="T47" fmla="*/ 2147483646 h 83"/>
                  <a:gd name="T48" fmla="*/ 2147483646 w 102"/>
                  <a:gd name="T49" fmla="*/ 2147483646 h 83"/>
                  <a:gd name="T50" fmla="*/ 2147483646 w 102"/>
                  <a:gd name="T51" fmla="*/ 2147483646 h 83"/>
                  <a:gd name="T52" fmla="*/ 2147483646 w 102"/>
                  <a:gd name="T53" fmla="*/ 2147483646 h 83"/>
                  <a:gd name="T54" fmla="*/ 2147483646 w 102"/>
                  <a:gd name="T55" fmla="*/ 2147483646 h 83"/>
                  <a:gd name="T56" fmla="*/ 2147483646 w 102"/>
                  <a:gd name="T57" fmla="*/ 2147483646 h 83"/>
                  <a:gd name="T58" fmla="*/ 2147483646 w 102"/>
                  <a:gd name="T59" fmla="*/ 2147483646 h 83"/>
                  <a:gd name="T60" fmla="*/ 2147483646 w 102"/>
                  <a:gd name="T61" fmla="*/ 2147483646 h 83"/>
                  <a:gd name="T62" fmla="*/ 2147483646 w 102"/>
                  <a:gd name="T63" fmla="*/ 2147483646 h 83"/>
                  <a:gd name="T64" fmla="*/ 2147483646 w 102"/>
                  <a:gd name="T65" fmla="*/ 2147483646 h 83"/>
                  <a:gd name="T66" fmla="*/ 2147483646 w 102"/>
                  <a:gd name="T67" fmla="*/ 2147483646 h 83"/>
                  <a:gd name="T68" fmla="*/ 2147483646 w 102"/>
                  <a:gd name="T69" fmla="*/ 2147483646 h 83"/>
                  <a:gd name="T70" fmla="*/ 2147483646 w 102"/>
                  <a:gd name="T71" fmla="*/ 2147483646 h 83"/>
                  <a:gd name="T72" fmla="*/ 2147483646 w 102"/>
                  <a:gd name="T73" fmla="*/ 2147483646 h 83"/>
                  <a:gd name="T74" fmla="*/ 2147483646 w 102"/>
                  <a:gd name="T75" fmla="*/ 2147483646 h 83"/>
                  <a:gd name="T76" fmla="*/ 2147483646 w 102"/>
                  <a:gd name="T77" fmla="*/ 2147483646 h 83"/>
                  <a:gd name="T78" fmla="*/ 2147483646 w 102"/>
                  <a:gd name="T79" fmla="*/ 2147483646 h 83"/>
                  <a:gd name="T80" fmla="*/ 2147483646 w 102"/>
                  <a:gd name="T81" fmla="*/ 2147483646 h 83"/>
                  <a:gd name="T82" fmla="*/ 2147483646 w 102"/>
                  <a:gd name="T83" fmla="*/ 2147483646 h 83"/>
                  <a:gd name="T84" fmla="*/ 2147483646 w 102"/>
                  <a:gd name="T85" fmla="*/ 2147483646 h 83"/>
                  <a:gd name="T86" fmla="*/ 2147483646 w 102"/>
                  <a:gd name="T87" fmla="*/ 2147483646 h 83"/>
                  <a:gd name="T88" fmla="*/ 2147483646 w 102"/>
                  <a:gd name="T89" fmla="*/ 2147483646 h 83"/>
                  <a:gd name="T90" fmla="*/ 2147483646 w 102"/>
                  <a:gd name="T91" fmla="*/ 2147483646 h 83"/>
                  <a:gd name="T92" fmla="*/ 2147483646 w 102"/>
                  <a:gd name="T93" fmla="*/ 2147483646 h 83"/>
                  <a:gd name="T94" fmla="*/ 2147483646 w 102"/>
                  <a:gd name="T95" fmla="*/ 2147483646 h 83"/>
                  <a:gd name="T96" fmla="*/ 2147483646 w 102"/>
                  <a:gd name="T97" fmla="*/ 2147483646 h 83"/>
                  <a:gd name="T98" fmla="*/ 2147483646 w 102"/>
                  <a:gd name="T99" fmla="*/ 2147483646 h 83"/>
                  <a:gd name="T100" fmla="*/ 2147483646 w 102"/>
                  <a:gd name="T101" fmla="*/ 2147483646 h 83"/>
                  <a:gd name="T102" fmla="*/ 0 w 102"/>
                  <a:gd name="T103" fmla="*/ 2147483646 h 83"/>
                  <a:gd name="T104" fmla="*/ 2147483646 w 102"/>
                  <a:gd name="T105" fmla="*/ 2147483646 h 83"/>
                  <a:gd name="T106" fmla="*/ 2147483646 w 102"/>
                  <a:gd name="T107" fmla="*/ 2147483646 h 83"/>
                  <a:gd name="T108" fmla="*/ 2147483646 w 102"/>
                  <a:gd name="T109" fmla="*/ 2147483646 h 83"/>
                  <a:gd name="T110" fmla="*/ 2147483646 w 102"/>
                  <a:gd name="T111" fmla="*/ 2147483646 h 83"/>
                  <a:gd name="T112" fmla="*/ 2147483646 w 102"/>
                  <a:gd name="T113" fmla="*/ 2147483646 h 83"/>
                  <a:gd name="T114" fmla="*/ 2147483646 w 102"/>
                  <a:gd name="T115" fmla="*/ 2147483646 h 83"/>
                  <a:gd name="T116" fmla="*/ 2147483646 w 102"/>
                  <a:gd name="T117" fmla="*/ 2147483646 h 83"/>
                  <a:gd name="T118" fmla="*/ 2147483646 w 102"/>
                  <a:gd name="T119" fmla="*/ 2147483646 h 83"/>
                  <a:gd name="T120" fmla="*/ 2147483646 w 102"/>
                  <a:gd name="T121" fmla="*/ 2147483646 h 83"/>
                  <a:gd name="T122" fmla="*/ 2147483646 w 102"/>
                  <a:gd name="T123" fmla="*/ 0 h 83"/>
                  <a:gd name="T124" fmla="*/ 2147483646 w 102"/>
                  <a:gd name="T125" fmla="*/ 0 h 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"/>
                  <a:gd name="T190" fmla="*/ 0 h 83"/>
                  <a:gd name="T191" fmla="*/ 102 w 102"/>
                  <a:gd name="T192" fmla="*/ 83 h 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" h="83">
                    <a:moveTo>
                      <a:pt x="27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6" y="10"/>
                    </a:lnTo>
                    <a:lnTo>
                      <a:pt x="41" y="15"/>
                    </a:lnTo>
                    <a:lnTo>
                      <a:pt x="41" y="19"/>
                    </a:lnTo>
                    <a:lnTo>
                      <a:pt x="39" y="25"/>
                    </a:lnTo>
                    <a:lnTo>
                      <a:pt x="34" y="31"/>
                    </a:lnTo>
                    <a:lnTo>
                      <a:pt x="23" y="42"/>
                    </a:lnTo>
                    <a:lnTo>
                      <a:pt x="14" y="50"/>
                    </a:lnTo>
                    <a:lnTo>
                      <a:pt x="9" y="58"/>
                    </a:lnTo>
                    <a:lnTo>
                      <a:pt x="9" y="66"/>
                    </a:lnTo>
                    <a:lnTo>
                      <a:pt x="11" y="69"/>
                    </a:lnTo>
                    <a:lnTo>
                      <a:pt x="16" y="73"/>
                    </a:lnTo>
                    <a:lnTo>
                      <a:pt x="23" y="75"/>
                    </a:lnTo>
                    <a:lnTo>
                      <a:pt x="29" y="76"/>
                    </a:lnTo>
                    <a:lnTo>
                      <a:pt x="41" y="76"/>
                    </a:lnTo>
                    <a:lnTo>
                      <a:pt x="52" y="76"/>
                    </a:lnTo>
                    <a:lnTo>
                      <a:pt x="63" y="74"/>
                    </a:lnTo>
                    <a:lnTo>
                      <a:pt x="75" y="70"/>
                    </a:lnTo>
                    <a:lnTo>
                      <a:pt x="86" y="66"/>
                    </a:lnTo>
                    <a:lnTo>
                      <a:pt x="91" y="61"/>
                    </a:lnTo>
                    <a:lnTo>
                      <a:pt x="93" y="56"/>
                    </a:lnTo>
                    <a:lnTo>
                      <a:pt x="93" y="51"/>
                    </a:lnTo>
                    <a:lnTo>
                      <a:pt x="91" y="48"/>
                    </a:lnTo>
                    <a:lnTo>
                      <a:pt x="88" y="45"/>
                    </a:lnTo>
                    <a:lnTo>
                      <a:pt x="84" y="43"/>
                    </a:lnTo>
                    <a:lnTo>
                      <a:pt x="88" y="44"/>
                    </a:lnTo>
                    <a:lnTo>
                      <a:pt x="93" y="47"/>
                    </a:lnTo>
                    <a:lnTo>
                      <a:pt x="97" y="49"/>
                    </a:lnTo>
                    <a:lnTo>
                      <a:pt x="100" y="53"/>
                    </a:lnTo>
                    <a:lnTo>
                      <a:pt x="102" y="57"/>
                    </a:lnTo>
                    <a:lnTo>
                      <a:pt x="100" y="63"/>
                    </a:lnTo>
                    <a:lnTo>
                      <a:pt x="93" y="69"/>
                    </a:lnTo>
                    <a:lnTo>
                      <a:pt x="82" y="75"/>
                    </a:lnTo>
                    <a:lnTo>
                      <a:pt x="73" y="79"/>
                    </a:lnTo>
                    <a:lnTo>
                      <a:pt x="63" y="82"/>
                    </a:lnTo>
                    <a:lnTo>
                      <a:pt x="54" y="83"/>
                    </a:lnTo>
                    <a:lnTo>
                      <a:pt x="45" y="83"/>
                    </a:lnTo>
                    <a:lnTo>
                      <a:pt x="39" y="82"/>
                    </a:lnTo>
                    <a:lnTo>
                      <a:pt x="25" y="80"/>
                    </a:lnTo>
                    <a:lnTo>
                      <a:pt x="16" y="75"/>
                    </a:lnTo>
                    <a:lnTo>
                      <a:pt x="9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50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34" y="28"/>
                    </a:lnTo>
                    <a:lnTo>
                      <a:pt x="36" y="22"/>
                    </a:lnTo>
                    <a:lnTo>
                      <a:pt x="39" y="16"/>
                    </a:lnTo>
                    <a:lnTo>
                      <a:pt x="34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6" name="Freeform 50"/>
              <p:cNvSpPr>
                <a:spLocks/>
              </p:cNvSpPr>
              <p:nvPr/>
            </p:nvSpPr>
            <p:spPr bwMode="auto">
              <a:xfrm>
                <a:off x="1739900" y="4324350"/>
                <a:ext cx="141287" cy="131763"/>
              </a:xfrm>
              <a:custGeom>
                <a:avLst/>
                <a:gdLst>
                  <a:gd name="T0" fmla="*/ 2147483646 w 89"/>
                  <a:gd name="T1" fmla="*/ 0 h 83"/>
                  <a:gd name="T2" fmla="*/ 2147483646 w 89"/>
                  <a:gd name="T3" fmla="*/ 0 h 83"/>
                  <a:gd name="T4" fmla="*/ 2147483646 w 89"/>
                  <a:gd name="T5" fmla="*/ 2147483646 h 83"/>
                  <a:gd name="T6" fmla="*/ 2147483646 w 89"/>
                  <a:gd name="T7" fmla="*/ 2147483646 h 83"/>
                  <a:gd name="T8" fmla="*/ 2147483646 w 89"/>
                  <a:gd name="T9" fmla="*/ 2147483646 h 83"/>
                  <a:gd name="T10" fmla="*/ 2147483646 w 89"/>
                  <a:gd name="T11" fmla="*/ 2147483646 h 83"/>
                  <a:gd name="T12" fmla="*/ 2147483646 w 89"/>
                  <a:gd name="T13" fmla="*/ 2147483646 h 83"/>
                  <a:gd name="T14" fmla="*/ 2147483646 w 89"/>
                  <a:gd name="T15" fmla="*/ 2147483646 h 83"/>
                  <a:gd name="T16" fmla="*/ 0 w 89"/>
                  <a:gd name="T17" fmla="*/ 2147483646 h 83"/>
                  <a:gd name="T18" fmla="*/ 0 w 89"/>
                  <a:gd name="T19" fmla="*/ 2147483646 h 83"/>
                  <a:gd name="T20" fmla="*/ 0 w 89"/>
                  <a:gd name="T21" fmla="*/ 2147483646 h 83"/>
                  <a:gd name="T22" fmla="*/ 2147483646 w 89"/>
                  <a:gd name="T23" fmla="*/ 2147483646 h 83"/>
                  <a:gd name="T24" fmla="*/ 2147483646 w 89"/>
                  <a:gd name="T25" fmla="*/ 2147483646 h 83"/>
                  <a:gd name="T26" fmla="*/ 2147483646 w 89"/>
                  <a:gd name="T27" fmla="*/ 2147483646 h 83"/>
                  <a:gd name="T28" fmla="*/ 2147483646 w 89"/>
                  <a:gd name="T29" fmla="*/ 2147483646 h 83"/>
                  <a:gd name="T30" fmla="*/ 2147483646 w 89"/>
                  <a:gd name="T31" fmla="*/ 2147483646 h 83"/>
                  <a:gd name="T32" fmla="*/ 2147483646 w 89"/>
                  <a:gd name="T33" fmla="*/ 2147483646 h 83"/>
                  <a:gd name="T34" fmla="*/ 2147483646 w 89"/>
                  <a:gd name="T35" fmla="*/ 2147483646 h 83"/>
                  <a:gd name="T36" fmla="*/ 2147483646 w 89"/>
                  <a:gd name="T37" fmla="*/ 2147483646 h 83"/>
                  <a:gd name="T38" fmla="*/ 2147483646 w 89"/>
                  <a:gd name="T39" fmla="*/ 0 h 83"/>
                  <a:gd name="T40" fmla="*/ 2147483646 w 89"/>
                  <a:gd name="T41" fmla="*/ 0 h 83"/>
                  <a:gd name="T42" fmla="*/ 2147483646 w 89"/>
                  <a:gd name="T43" fmla="*/ 0 h 83"/>
                  <a:gd name="T44" fmla="*/ 2147483646 w 89"/>
                  <a:gd name="T45" fmla="*/ 0 h 8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83"/>
                  <a:gd name="T71" fmla="*/ 89 w 89"/>
                  <a:gd name="T72" fmla="*/ 83 h 8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83">
                    <a:moveTo>
                      <a:pt x="86" y="0"/>
                    </a:moveTo>
                    <a:lnTo>
                      <a:pt x="86" y="0"/>
                    </a:lnTo>
                    <a:lnTo>
                      <a:pt x="82" y="11"/>
                    </a:lnTo>
                    <a:lnTo>
                      <a:pt x="75" y="20"/>
                    </a:lnTo>
                    <a:lnTo>
                      <a:pt x="68" y="31"/>
                    </a:lnTo>
                    <a:lnTo>
                      <a:pt x="59" y="39"/>
                    </a:lnTo>
                    <a:lnTo>
                      <a:pt x="30" y="62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32" y="64"/>
                    </a:lnTo>
                    <a:lnTo>
                      <a:pt x="59" y="43"/>
                    </a:lnTo>
                    <a:lnTo>
                      <a:pt x="68" y="32"/>
                    </a:lnTo>
                    <a:lnTo>
                      <a:pt x="77" y="23"/>
                    </a:lnTo>
                    <a:lnTo>
                      <a:pt x="84" y="11"/>
                    </a:lnTo>
                    <a:lnTo>
                      <a:pt x="8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7" name="Freeform 51"/>
              <p:cNvSpPr>
                <a:spLocks/>
              </p:cNvSpPr>
              <p:nvPr/>
            </p:nvSpPr>
            <p:spPr bwMode="auto">
              <a:xfrm>
                <a:off x="1600200" y="4441825"/>
                <a:ext cx="107950" cy="92075"/>
              </a:xfrm>
              <a:custGeom>
                <a:avLst/>
                <a:gdLst>
                  <a:gd name="T0" fmla="*/ 2147483646 w 68"/>
                  <a:gd name="T1" fmla="*/ 0 h 58"/>
                  <a:gd name="T2" fmla="*/ 2147483646 w 68"/>
                  <a:gd name="T3" fmla="*/ 0 h 58"/>
                  <a:gd name="T4" fmla="*/ 2147483646 w 68"/>
                  <a:gd name="T5" fmla="*/ 2147483646 h 58"/>
                  <a:gd name="T6" fmla="*/ 2147483646 w 68"/>
                  <a:gd name="T7" fmla="*/ 2147483646 h 58"/>
                  <a:gd name="T8" fmla="*/ 2147483646 w 68"/>
                  <a:gd name="T9" fmla="*/ 2147483646 h 58"/>
                  <a:gd name="T10" fmla="*/ 2147483646 w 68"/>
                  <a:gd name="T11" fmla="*/ 2147483646 h 58"/>
                  <a:gd name="T12" fmla="*/ 2147483646 w 68"/>
                  <a:gd name="T13" fmla="*/ 2147483646 h 58"/>
                  <a:gd name="T14" fmla="*/ 2147483646 w 68"/>
                  <a:gd name="T15" fmla="*/ 2147483646 h 58"/>
                  <a:gd name="T16" fmla="*/ 0 w 68"/>
                  <a:gd name="T17" fmla="*/ 2147483646 h 58"/>
                  <a:gd name="T18" fmla="*/ 0 w 68"/>
                  <a:gd name="T19" fmla="*/ 2147483646 h 58"/>
                  <a:gd name="T20" fmla="*/ 0 w 68"/>
                  <a:gd name="T21" fmla="*/ 2147483646 h 58"/>
                  <a:gd name="T22" fmla="*/ 2147483646 w 68"/>
                  <a:gd name="T23" fmla="*/ 2147483646 h 58"/>
                  <a:gd name="T24" fmla="*/ 2147483646 w 68"/>
                  <a:gd name="T25" fmla="*/ 2147483646 h 58"/>
                  <a:gd name="T26" fmla="*/ 2147483646 w 68"/>
                  <a:gd name="T27" fmla="*/ 2147483646 h 58"/>
                  <a:gd name="T28" fmla="*/ 2147483646 w 68"/>
                  <a:gd name="T29" fmla="*/ 2147483646 h 58"/>
                  <a:gd name="T30" fmla="*/ 2147483646 w 68"/>
                  <a:gd name="T31" fmla="*/ 2147483646 h 58"/>
                  <a:gd name="T32" fmla="*/ 2147483646 w 68"/>
                  <a:gd name="T33" fmla="*/ 2147483646 h 58"/>
                  <a:gd name="T34" fmla="*/ 2147483646 w 68"/>
                  <a:gd name="T35" fmla="*/ 2147483646 h 58"/>
                  <a:gd name="T36" fmla="*/ 2147483646 w 68"/>
                  <a:gd name="T37" fmla="*/ 0 h 58"/>
                  <a:gd name="T38" fmla="*/ 2147483646 w 68"/>
                  <a:gd name="T39" fmla="*/ 0 h 58"/>
                  <a:gd name="T40" fmla="*/ 2147483646 w 68"/>
                  <a:gd name="T41" fmla="*/ 0 h 58"/>
                  <a:gd name="T42" fmla="*/ 2147483646 w 68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"/>
                  <a:gd name="T67" fmla="*/ 0 h 58"/>
                  <a:gd name="T68" fmla="*/ 68 w 68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" h="58">
                    <a:moveTo>
                      <a:pt x="65" y="0"/>
                    </a:moveTo>
                    <a:lnTo>
                      <a:pt x="65" y="0"/>
                    </a:lnTo>
                    <a:lnTo>
                      <a:pt x="59" y="7"/>
                    </a:lnTo>
                    <a:lnTo>
                      <a:pt x="47" y="14"/>
                    </a:lnTo>
                    <a:lnTo>
                      <a:pt x="27" y="28"/>
                    </a:lnTo>
                    <a:lnTo>
                      <a:pt x="11" y="42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15" y="41"/>
                    </a:lnTo>
                    <a:lnTo>
                      <a:pt x="34" y="26"/>
                    </a:lnTo>
                    <a:lnTo>
                      <a:pt x="52" y="13"/>
                    </a:lnTo>
                    <a:lnTo>
                      <a:pt x="61" y="7"/>
                    </a:lnTo>
                    <a:lnTo>
                      <a:pt x="68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8" name="Freeform 52"/>
              <p:cNvSpPr>
                <a:spLocks/>
              </p:cNvSpPr>
              <p:nvPr/>
            </p:nvSpPr>
            <p:spPr bwMode="auto">
              <a:xfrm>
                <a:off x="1570038" y="4467225"/>
                <a:ext cx="98425" cy="92075"/>
              </a:xfrm>
              <a:custGeom>
                <a:avLst/>
                <a:gdLst>
                  <a:gd name="T0" fmla="*/ 2147483646 w 62"/>
                  <a:gd name="T1" fmla="*/ 0 h 58"/>
                  <a:gd name="T2" fmla="*/ 2147483646 w 62"/>
                  <a:gd name="T3" fmla="*/ 0 h 58"/>
                  <a:gd name="T4" fmla="*/ 2147483646 w 62"/>
                  <a:gd name="T5" fmla="*/ 2147483646 h 58"/>
                  <a:gd name="T6" fmla="*/ 2147483646 w 62"/>
                  <a:gd name="T7" fmla="*/ 2147483646 h 58"/>
                  <a:gd name="T8" fmla="*/ 2147483646 w 62"/>
                  <a:gd name="T9" fmla="*/ 2147483646 h 58"/>
                  <a:gd name="T10" fmla="*/ 2147483646 w 62"/>
                  <a:gd name="T11" fmla="*/ 2147483646 h 58"/>
                  <a:gd name="T12" fmla="*/ 0 w 62"/>
                  <a:gd name="T13" fmla="*/ 2147483646 h 58"/>
                  <a:gd name="T14" fmla="*/ 0 w 62"/>
                  <a:gd name="T15" fmla="*/ 2147483646 h 58"/>
                  <a:gd name="T16" fmla="*/ 0 w 62"/>
                  <a:gd name="T17" fmla="*/ 2147483646 h 58"/>
                  <a:gd name="T18" fmla="*/ 2147483646 w 62"/>
                  <a:gd name="T19" fmla="*/ 2147483646 h 58"/>
                  <a:gd name="T20" fmla="*/ 2147483646 w 62"/>
                  <a:gd name="T21" fmla="*/ 2147483646 h 58"/>
                  <a:gd name="T22" fmla="*/ 2147483646 w 62"/>
                  <a:gd name="T23" fmla="*/ 2147483646 h 58"/>
                  <a:gd name="T24" fmla="*/ 2147483646 w 62"/>
                  <a:gd name="T25" fmla="*/ 2147483646 h 58"/>
                  <a:gd name="T26" fmla="*/ 2147483646 w 62"/>
                  <a:gd name="T27" fmla="*/ 2147483646 h 58"/>
                  <a:gd name="T28" fmla="*/ 2147483646 w 62"/>
                  <a:gd name="T29" fmla="*/ 2147483646 h 58"/>
                  <a:gd name="T30" fmla="*/ 2147483646 w 62"/>
                  <a:gd name="T31" fmla="*/ 2147483646 h 58"/>
                  <a:gd name="T32" fmla="*/ 2147483646 w 62"/>
                  <a:gd name="T33" fmla="*/ 2147483646 h 58"/>
                  <a:gd name="T34" fmla="*/ 2147483646 w 62"/>
                  <a:gd name="T35" fmla="*/ 0 h 58"/>
                  <a:gd name="T36" fmla="*/ 2147483646 w 62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8"/>
                  <a:gd name="T59" fmla="*/ 62 w 62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8">
                    <a:moveTo>
                      <a:pt x="59" y="0"/>
                    </a:moveTo>
                    <a:lnTo>
                      <a:pt x="59" y="0"/>
                    </a:lnTo>
                    <a:lnTo>
                      <a:pt x="28" y="28"/>
                    </a:lnTo>
                    <a:lnTo>
                      <a:pt x="10" y="42"/>
                    </a:lnTo>
                    <a:lnTo>
                      <a:pt x="3" y="50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3" y="57"/>
                    </a:lnTo>
                    <a:lnTo>
                      <a:pt x="7" y="50"/>
                    </a:lnTo>
                    <a:lnTo>
                      <a:pt x="14" y="43"/>
                    </a:lnTo>
                    <a:lnTo>
                      <a:pt x="30" y="29"/>
                    </a:lnTo>
                    <a:lnTo>
                      <a:pt x="62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9" name="Freeform 53"/>
              <p:cNvSpPr>
                <a:spLocks/>
              </p:cNvSpPr>
              <p:nvPr/>
            </p:nvSpPr>
            <p:spPr bwMode="auto">
              <a:xfrm>
                <a:off x="1416050" y="4414838"/>
                <a:ext cx="136525" cy="136525"/>
              </a:xfrm>
              <a:custGeom>
                <a:avLst/>
                <a:gdLst>
                  <a:gd name="T0" fmla="*/ 0 w 86"/>
                  <a:gd name="T1" fmla="*/ 0 h 86"/>
                  <a:gd name="T2" fmla="*/ 0 w 86"/>
                  <a:gd name="T3" fmla="*/ 0 h 86"/>
                  <a:gd name="T4" fmla="*/ 2147483646 w 86"/>
                  <a:gd name="T5" fmla="*/ 2147483646 h 86"/>
                  <a:gd name="T6" fmla="*/ 2147483646 w 86"/>
                  <a:gd name="T7" fmla="*/ 2147483646 h 86"/>
                  <a:gd name="T8" fmla="*/ 2147483646 w 86"/>
                  <a:gd name="T9" fmla="*/ 2147483646 h 86"/>
                  <a:gd name="T10" fmla="*/ 2147483646 w 86"/>
                  <a:gd name="T11" fmla="*/ 2147483646 h 86"/>
                  <a:gd name="T12" fmla="*/ 2147483646 w 86"/>
                  <a:gd name="T13" fmla="*/ 2147483646 h 86"/>
                  <a:gd name="T14" fmla="*/ 2147483646 w 86"/>
                  <a:gd name="T15" fmla="*/ 2147483646 h 86"/>
                  <a:gd name="T16" fmla="*/ 2147483646 w 86"/>
                  <a:gd name="T17" fmla="*/ 2147483646 h 86"/>
                  <a:gd name="T18" fmla="*/ 2147483646 w 86"/>
                  <a:gd name="T19" fmla="*/ 2147483646 h 86"/>
                  <a:gd name="T20" fmla="*/ 2147483646 w 86"/>
                  <a:gd name="T21" fmla="*/ 2147483646 h 86"/>
                  <a:gd name="T22" fmla="*/ 2147483646 w 86"/>
                  <a:gd name="T23" fmla="*/ 2147483646 h 86"/>
                  <a:gd name="T24" fmla="*/ 2147483646 w 86"/>
                  <a:gd name="T25" fmla="*/ 2147483646 h 86"/>
                  <a:gd name="T26" fmla="*/ 2147483646 w 86"/>
                  <a:gd name="T27" fmla="*/ 2147483646 h 86"/>
                  <a:gd name="T28" fmla="*/ 2147483646 w 86"/>
                  <a:gd name="T29" fmla="*/ 2147483646 h 86"/>
                  <a:gd name="T30" fmla="*/ 2147483646 w 86"/>
                  <a:gd name="T31" fmla="*/ 2147483646 h 86"/>
                  <a:gd name="T32" fmla="*/ 2147483646 w 86"/>
                  <a:gd name="T33" fmla="*/ 2147483646 h 86"/>
                  <a:gd name="T34" fmla="*/ 2147483646 w 86"/>
                  <a:gd name="T35" fmla="*/ 2147483646 h 86"/>
                  <a:gd name="T36" fmla="*/ 2147483646 w 86"/>
                  <a:gd name="T37" fmla="*/ 2147483646 h 86"/>
                  <a:gd name="T38" fmla="*/ 2147483646 w 86"/>
                  <a:gd name="T39" fmla="*/ 0 h 86"/>
                  <a:gd name="T40" fmla="*/ 2147483646 w 86"/>
                  <a:gd name="T41" fmla="*/ 0 h 86"/>
                  <a:gd name="T42" fmla="*/ 0 w 86"/>
                  <a:gd name="T43" fmla="*/ 0 h 86"/>
                  <a:gd name="T44" fmla="*/ 0 w 86"/>
                  <a:gd name="T45" fmla="*/ 0 h 86"/>
                  <a:gd name="T46" fmla="*/ 0 w 86"/>
                  <a:gd name="T47" fmla="*/ 0 h 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"/>
                  <a:gd name="T73" fmla="*/ 0 h 86"/>
                  <a:gd name="T74" fmla="*/ 86 w 86"/>
                  <a:gd name="T75" fmla="*/ 86 h 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" h="86">
                    <a:moveTo>
                      <a:pt x="0" y="0"/>
                    </a:moveTo>
                    <a:lnTo>
                      <a:pt x="0" y="0"/>
                    </a:lnTo>
                    <a:lnTo>
                      <a:pt x="16" y="24"/>
                    </a:lnTo>
                    <a:lnTo>
                      <a:pt x="34" y="48"/>
                    </a:lnTo>
                    <a:lnTo>
                      <a:pt x="45" y="58"/>
                    </a:lnTo>
                    <a:lnTo>
                      <a:pt x="57" y="68"/>
                    </a:lnTo>
                    <a:lnTo>
                      <a:pt x="70" y="77"/>
                    </a:lnTo>
                    <a:lnTo>
                      <a:pt x="84" y="86"/>
                    </a:lnTo>
                    <a:lnTo>
                      <a:pt x="86" y="86"/>
                    </a:lnTo>
                    <a:lnTo>
                      <a:pt x="86" y="84"/>
                    </a:lnTo>
                    <a:lnTo>
                      <a:pt x="73" y="76"/>
                    </a:lnTo>
                    <a:lnTo>
                      <a:pt x="61" y="67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20" y="2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0" name="Freeform 54"/>
              <p:cNvSpPr>
                <a:spLocks/>
              </p:cNvSpPr>
              <p:nvPr/>
            </p:nvSpPr>
            <p:spPr bwMode="auto">
              <a:xfrm>
                <a:off x="1631950" y="4090988"/>
                <a:ext cx="295275" cy="55563"/>
              </a:xfrm>
              <a:custGeom>
                <a:avLst/>
                <a:gdLst>
                  <a:gd name="T0" fmla="*/ 0 w 186"/>
                  <a:gd name="T1" fmla="*/ 2147483646 h 35"/>
                  <a:gd name="T2" fmla="*/ 0 w 186"/>
                  <a:gd name="T3" fmla="*/ 2147483646 h 35"/>
                  <a:gd name="T4" fmla="*/ 2147483646 w 186"/>
                  <a:gd name="T5" fmla="*/ 2147483646 h 35"/>
                  <a:gd name="T6" fmla="*/ 2147483646 w 186"/>
                  <a:gd name="T7" fmla="*/ 2147483646 h 35"/>
                  <a:gd name="T8" fmla="*/ 2147483646 w 186"/>
                  <a:gd name="T9" fmla="*/ 2147483646 h 35"/>
                  <a:gd name="T10" fmla="*/ 2147483646 w 186"/>
                  <a:gd name="T11" fmla="*/ 2147483646 h 35"/>
                  <a:gd name="T12" fmla="*/ 2147483646 w 186"/>
                  <a:gd name="T13" fmla="*/ 2147483646 h 35"/>
                  <a:gd name="T14" fmla="*/ 2147483646 w 186"/>
                  <a:gd name="T15" fmla="*/ 2147483646 h 35"/>
                  <a:gd name="T16" fmla="*/ 2147483646 w 186"/>
                  <a:gd name="T17" fmla="*/ 2147483646 h 35"/>
                  <a:gd name="T18" fmla="*/ 2147483646 w 186"/>
                  <a:gd name="T19" fmla="*/ 2147483646 h 35"/>
                  <a:gd name="T20" fmla="*/ 2147483646 w 186"/>
                  <a:gd name="T21" fmla="*/ 2147483646 h 35"/>
                  <a:gd name="T22" fmla="*/ 2147483646 w 186"/>
                  <a:gd name="T23" fmla="*/ 2147483646 h 35"/>
                  <a:gd name="T24" fmla="*/ 2147483646 w 186"/>
                  <a:gd name="T25" fmla="*/ 2147483646 h 35"/>
                  <a:gd name="T26" fmla="*/ 2147483646 w 186"/>
                  <a:gd name="T27" fmla="*/ 2147483646 h 35"/>
                  <a:gd name="T28" fmla="*/ 2147483646 w 186"/>
                  <a:gd name="T29" fmla="*/ 2147483646 h 35"/>
                  <a:gd name="T30" fmla="*/ 2147483646 w 186"/>
                  <a:gd name="T31" fmla="*/ 2147483646 h 35"/>
                  <a:gd name="T32" fmla="*/ 2147483646 w 186"/>
                  <a:gd name="T33" fmla="*/ 2147483646 h 35"/>
                  <a:gd name="T34" fmla="*/ 2147483646 w 186"/>
                  <a:gd name="T35" fmla="*/ 2147483646 h 35"/>
                  <a:gd name="T36" fmla="*/ 2147483646 w 186"/>
                  <a:gd name="T37" fmla="*/ 2147483646 h 35"/>
                  <a:gd name="T38" fmla="*/ 2147483646 w 186"/>
                  <a:gd name="T39" fmla="*/ 2147483646 h 35"/>
                  <a:gd name="T40" fmla="*/ 2147483646 w 186"/>
                  <a:gd name="T41" fmla="*/ 2147483646 h 35"/>
                  <a:gd name="T42" fmla="*/ 2147483646 w 186"/>
                  <a:gd name="T43" fmla="*/ 2147483646 h 35"/>
                  <a:gd name="T44" fmla="*/ 2147483646 w 186"/>
                  <a:gd name="T45" fmla="*/ 2147483646 h 35"/>
                  <a:gd name="T46" fmla="*/ 2147483646 w 186"/>
                  <a:gd name="T47" fmla="*/ 2147483646 h 35"/>
                  <a:gd name="T48" fmla="*/ 2147483646 w 186"/>
                  <a:gd name="T49" fmla="*/ 2147483646 h 35"/>
                  <a:gd name="T50" fmla="*/ 2147483646 w 186"/>
                  <a:gd name="T51" fmla="*/ 2147483646 h 35"/>
                  <a:gd name="T52" fmla="*/ 2147483646 w 186"/>
                  <a:gd name="T53" fmla="*/ 2147483646 h 35"/>
                  <a:gd name="T54" fmla="*/ 2147483646 w 186"/>
                  <a:gd name="T55" fmla="*/ 2147483646 h 35"/>
                  <a:gd name="T56" fmla="*/ 2147483646 w 186"/>
                  <a:gd name="T57" fmla="*/ 2147483646 h 35"/>
                  <a:gd name="T58" fmla="*/ 2147483646 w 186"/>
                  <a:gd name="T59" fmla="*/ 2147483646 h 35"/>
                  <a:gd name="T60" fmla="*/ 2147483646 w 186"/>
                  <a:gd name="T61" fmla="*/ 2147483646 h 35"/>
                  <a:gd name="T62" fmla="*/ 2147483646 w 186"/>
                  <a:gd name="T63" fmla="*/ 2147483646 h 35"/>
                  <a:gd name="T64" fmla="*/ 2147483646 w 186"/>
                  <a:gd name="T65" fmla="*/ 2147483646 h 35"/>
                  <a:gd name="T66" fmla="*/ 2147483646 w 186"/>
                  <a:gd name="T67" fmla="*/ 2147483646 h 35"/>
                  <a:gd name="T68" fmla="*/ 2147483646 w 186"/>
                  <a:gd name="T69" fmla="*/ 2147483646 h 35"/>
                  <a:gd name="T70" fmla="*/ 2147483646 w 186"/>
                  <a:gd name="T71" fmla="*/ 2147483646 h 35"/>
                  <a:gd name="T72" fmla="*/ 2147483646 w 186"/>
                  <a:gd name="T73" fmla="*/ 0 h 35"/>
                  <a:gd name="T74" fmla="*/ 0 w 186"/>
                  <a:gd name="T75" fmla="*/ 0 h 35"/>
                  <a:gd name="T76" fmla="*/ 0 w 186"/>
                  <a:gd name="T77" fmla="*/ 0 h 35"/>
                  <a:gd name="T78" fmla="*/ 0 w 186"/>
                  <a:gd name="T79" fmla="*/ 2147483646 h 35"/>
                  <a:gd name="T80" fmla="*/ 0 w 186"/>
                  <a:gd name="T81" fmla="*/ 2147483646 h 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6"/>
                  <a:gd name="T124" fmla="*/ 0 h 35"/>
                  <a:gd name="T125" fmla="*/ 186 w 186"/>
                  <a:gd name="T126" fmla="*/ 35 h 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6" h="35">
                    <a:moveTo>
                      <a:pt x="0" y="1"/>
                    </a:moveTo>
                    <a:lnTo>
                      <a:pt x="0" y="1"/>
                    </a:lnTo>
                    <a:lnTo>
                      <a:pt x="25" y="3"/>
                    </a:lnTo>
                    <a:lnTo>
                      <a:pt x="39" y="3"/>
                    </a:lnTo>
                    <a:lnTo>
                      <a:pt x="50" y="5"/>
                    </a:lnTo>
                    <a:lnTo>
                      <a:pt x="73" y="9"/>
                    </a:lnTo>
                    <a:lnTo>
                      <a:pt x="100" y="12"/>
                    </a:lnTo>
                    <a:lnTo>
                      <a:pt x="122" y="18"/>
                    </a:lnTo>
                    <a:lnTo>
                      <a:pt x="145" y="24"/>
                    </a:lnTo>
                    <a:lnTo>
                      <a:pt x="163" y="29"/>
                    </a:lnTo>
                    <a:lnTo>
                      <a:pt x="175" y="31"/>
                    </a:lnTo>
                    <a:lnTo>
                      <a:pt x="181" y="33"/>
                    </a:lnTo>
                    <a:lnTo>
                      <a:pt x="184" y="35"/>
                    </a:lnTo>
                    <a:lnTo>
                      <a:pt x="186" y="33"/>
                    </a:lnTo>
                    <a:lnTo>
                      <a:pt x="186" y="32"/>
                    </a:lnTo>
                    <a:lnTo>
                      <a:pt x="179" y="29"/>
                    </a:lnTo>
                    <a:lnTo>
                      <a:pt x="170" y="25"/>
                    </a:lnTo>
                    <a:lnTo>
                      <a:pt x="152" y="22"/>
                    </a:lnTo>
                    <a:lnTo>
                      <a:pt x="127" y="16"/>
                    </a:lnTo>
                    <a:lnTo>
                      <a:pt x="102" y="10"/>
                    </a:lnTo>
                    <a:lnTo>
                      <a:pt x="91" y="9"/>
                    </a:lnTo>
                    <a:lnTo>
                      <a:pt x="77" y="7"/>
                    </a:lnTo>
                    <a:lnTo>
                      <a:pt x="66" y="5"/>
                    </a:lnTo>
                    <a:lnTo>
                      <a:pt x="54" y="3"/>
                    </a:lnTo>
                    <a:lnTo>
                      <a:pt x="41" y="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1" name="Freeform 55"/>
              <p:cNvSpPr>
                <a:spLocks/>
              </p:cNvSpPr>
              <p:nvPr/>
            </p:nvSpPr>
            <p:spPr bwMode="auto">
              <a:xfrm>
                <a:off x="1801813" y="3824288"/>
                <a:ext cx="88900" cy="74613"/>
              </a:xfrm>
              <a:custGeom>
                <a:avLst/>
                <a:gdLst>
                  <a:gd name="T0" fmla="*/ 0 w 56"/>
                  <a:gd name="T1" fmla="*/ 2147483646 h 47"/>
                  <a:gd name="T2" fmla="*/ 0 w 56"/>
                  <a:gd name="T3" fmla="*/ 2147483646 h 47"/>
                  <a:gd name="T4" fmla="*/ 2147483646 w 56"/>
                  <a:gd name="T5" fmla="*/ 2147483646 h 47"/>
                  <a:gd name="T6" fmla="*/ 2147483646 w 56"/>
                  <a:gd name="T7" fmla="*/ 2147483646 h 47"/>
                  <a:gd name="T8" fmla="*/ 2147483646 w 56"/>
                  <a:gd name="T9" fmla="*/ 2147483646 h 47"/>
                  <a:gd name="T10" fmla="*/ 2147483646 w 56"/>
                  <a:gd name="T11" fmla="*/ 2147483646 h 47"/>
                  <a:gd name="T12" fmla="*/ 2147483646 w 56"/>
                  <a:gd name="T13" fmla="*/ 2147483646 h 47"/>
                  <a:gd name="T14" fmla="*/ 2147483646 w 56"/>
                  <a:gd name="T15" fmla="*/ 2147483646 h 47"/>
                  <a:gd name="T16" fmla="*/ 2147483646 w 56"/>
                  <a:gd name="T17" fmla="*/ 2147483646 h 47"/>
                  <a:gd name="T18" fmla="*/ 2147483646 w 56"/>
                  <a:gd name="T19" fmla="*/ 2147483646 h 47"/>
                  <a:gd name="T20" fmla="*/ 2147483646 w 56"/>
                  <a:gd name="T21" fmla="*/ 2147483646 h 47"/>
                  <a:gd name="T22" fmla="*/ 2147483646 w 56"/>
                  <a:gd name="T23" fmla="*/ 2147483646 h 47"/>
                  <a:gd name="T24" fmla="*/ 2147483646 w 56"/>
                  <a:gd name="T25" fmla="*/ 2147483646 h 47"/>
                  <a:gd name="T26" fmla="*/ 0 w 56"/>
                  <a:gd name="T27" fmla="*/ 0 h 47"/>
                  <a:gd name="T28" fmla="*/ 0 w 56"/>
                  <a:gd name="T29" fmla="*/ 0 h 47"/>
                  <a:gd name="T30" fmla="*/ 0 w 56"/>
                  <a:gd name="T31" fmla="*/ 2147483646 h 47"/>
                  <a:gd name="T32" fmla="*/ 0 w 56"/>
                  <a:gd name="T33" fmla="*/ 21474836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0" y="1"/>
                    </a:moveTo>
                    <a:lnTo>
                      <a:pt x="0" y="1"/>
                    </a:lnTo>
                    <a:lnTo>
                      <a:pt x="15" y="12"/>
                    </a:lnTo>
                    <a:lnTo>
                      <a:pt x="29" y="23"/>
                    </a:lnTo>
                    <a:lnTo>
                      <a:pt x="43" y="36"/>
                    </a:lnTo>
                    <a:lnTo>
                      <a:pt x="52" y="47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45" y="34"/>
                    </a:lnTo>
                    <a:lnTo>
                      <a:pt x="34" y="21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2" name="Freeform 56"/>
              <p:cNvSpPr>
                <a:spLocks/>
              </p:cNvSpPr>
              <p:nvPr/>
            </p:nvSpPr>
            <p:spPr bwMode="auto">
              <a:xfrm>
                <a:off x="1858963" y="3714750"/>
                <a:ext cx="22225" cy="177800"/>
              </a:xfrm>
              <a:custGeom>
                <a:avLst/>
                <a:gdLst>
                  <a:gd name="T0" fmla="*/ 2147483646 w 14"/>
                  <a:gd name="T1" fmla="*/ 0 h 112"/>
                  <a:gd name="T2" fmla="*/ 2147483646 w 14"/>
                  <a:gd name="T3" fmla="*/ 0 h 112"/>
                  <a:gd name="T4" fmla="*/ 2147483646 w 14"/>
                  <a:gd name="T5" fmla="*/ 2147483646 h 112"/>
                  <a:gd name="T6" fmla="*/ 2147483646 w 14"/>
                  <a:gd name="T7" fmla="*/ 2147483646 h 112"/>
                  <a:gd name="T8" fmla="*/ 2147483646 w 14"/>
                  <a:gd name="T9" fmla="*/ 2147483646 h 112"/>
                  <a:gd name="T10" fmla="*/ 2147483646 w 14"/>
                  <a:gd name="T11" fmla="*/ 2147483646 h 112"/>
                  <a:gd name="T12" fmla="*/ 2147483646 w 14"/>
                  <a:gd name="T13" fmla="*/ 2147483646 h 112"/>
                  <a:gd name="T14" fmla="*/ 2147483646 w 14"/>
                  <a:gd name="T15" fmla="*/ 2147483646 h 112"/>
                  <a:gd name="T16" fmla="*/ 0 w 14"/>
                  <a:gd name="T17" fmla="*/ 2147483646 h 112"/>
                  <a:gd name="T18" fmla="*/ 2147483646 w 14"/>
                  <a:gd name="T19" fmla="*/ 2147483646 h 112"/>
                  <a:gd name="T20" fmla="*/ 2147483646 w 14"/>
                  <a:gd name="T21" fmla="*/ 2147483646 h 112"/>
                  <a:gd name="T22" fmla="*/ 2147483646 w 14"/>
                  <a:gd name="T23" fmla="*/ 2147483646 h 112"/>
                  <a:gd name="T24" fmla="*/ 2147483646 w 14"/>
                  <a:gd name="T25" fmla="*/ 2147483646 h 112"/>
                  <a:gd name="T26" fmla="*/ 2147483646 w 14"/>
                  <a:gd name="T27" fmla="*/ 2147483646 h 112"/>
                  <a:gd name="T28" fmla="*/ 2147483646 w 14"/>
                  <a:gd name="T29" fmla="*/ 2147483646 h 112"/>
                  <a:gd name="T30" fmla="*/ 2147483646 w 14"/>
                  <a:gd name="T31" fmla="*/ 2147483646 h 112"/>
                  <a:gd name="T32" fmla="*/ 2147483646 w 14"/>
                  <a:gd name="T33" fmla="*/ 2147483646 h 112"/>
                  <a:gd name="T34" fmla="*/ 2147483646 w 14"/>
                  <a:gd name="T35" fmla="*/ 2147483646 h 112"/>
                  <a:gd name="T36" fmla="*/ 2147483646 w 14"/>
                  <a:gd name="T37" fmla="*/ 2147483646 h 112"/>
                  <a:gd name="T38" fmla="*/ 2147483646 w 14"/>
                  <a:gd name="T39" fmla="*/ 2147483646 h 112"/>
                  <a:gd name="T40" fmla="*/ 2147483646 w 14"/>
                  <a:gd name="T41" fmla="*/ 2147483646 h 112"/>
                  <a:gd name="T42" fmla="*/ 2147483646 w 14"/>
                  <a:gd name="T43" fmla="*/ 2147483646 h 112"/>
                  <a:gd name="T44" fmla="*/ 2147483646 w 14"/>
                  <a:gd name="T45" fmla="*/ 2147483646 h 112"/>
                  <a:gd name="T46" fmla="*/ 2147483646 w 14"/>
                  <a:gd name="T47" fmla="*/ 2147483646 h 112"/>
                  <a:gd name="T48" fmla="*/ 2147483646 w 14"/>
                  <a:gd name="T49" fmla="*/ 2147483646 h 112"/>
                  <a:gd name="T50" fmla="*/ 2147483646 w 14"/>
                  <a:gd name="T51" fmla="*/ 2147483646 h 112"/>
                  <a:gd name="T52" fmla="*/ 2147483646 w 14"/>
                  <a:gd name="T53" fmla="*/ 0 h 112"/>
                  <a:gd name="T54" fmla="*/ 2147483646 w 14"/>
                  <a:gd name="T55" fmla="*/ 0 h 112"/>
                  <a:gd name="T56" fmla="*/ 2147483646 w 14"/>
                  <a:gd name="T57" fmla="*/ 0 h 112"/>
                  <a:gd name="T58" fmla="*/ 2147483646 w 14"/>
                  <a:gd name="T59" fmla="*/ 0 h 112"/>
                  <a:gd name="T60" fmla="*/ 2147483646 w 14"/>
                  <a:gd name="T61" fmla="*/ 0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"/>
                  <a:gd name="T94" fmla="*/ 0 h 112"/>
                  <a:gd name="T95" fmla="*/ 14 w 14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" h="112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7" y="7"/>
                    </a:lnTo>
                    <a:lnTo>
                      <a:pt x="7" y="22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2" y="77"/>
                    </a:lnTo>
                    <a:lnTo>
                      <a:pt x="9" y="110"/>
                    </a:lnTo>
                    <a:lnTo>
                      <a:pt x="9" y="112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9" y="71"/>
                    </a:lnTo>
                    <a:lnTo>
                      <a:pt x="9" y="50"/>
                    </a:lnTo>
                    <a:lnTo>
                      <a:pt x="11" y="30"/>
                    </a:lnTo>
                    <a:lnTo>
                      <a:pt x="14" y="23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3" name="Freeform 57"/>
              <p:cNvSpPr>
                <a:spLocks/>
              </p:cNvSpPr>
              <p:nvPr/>
            </p:nvSpPr>
            <p:spPr bwMode="auto">
              <a:xfrm>
                <a:off x="1870075" y="3873500"/>
                <a:ext cx="57150" cy="254000"/>
              </a:xfrm>
              <a:custGeom>
                <a:avLst/>
                <a:gdLst>
                  <a:gd name="T0" fmla="*/ 0 w 36"/>
                  <a:gd name="T1" fmla="*/ 2147483646 h 160"/>
                  <a:gd name="T2" fmla="*/ 0 w 36"/>
                  <a:gd name="T3" fmla="*/ 2147483646 h 160"/>
                  <a:gd name="T4" fmla="*/ 2147483646 w 36"/>
                  <a:gd name="T5" fmla="*/ 2147483646 h 160"/>
                  <a:gd name="T6" fmla="*/ 2147483646 w 36"/>
                  <a:gd name="T7" fmla="*/ 2147483646 h 160"/>
                  <a:gd name="T8" fmla="*/ 2147483646 w 36"/>
                  <a:gd name="T9" fmla="*/ 2147483646 h 160"/>
                  <a:gd name="T10" fmla="*/ 2147483646 w 36"/>
                  <a:gd name="T11" fmla="*/ 2147483646 h 160"/>
                  <a:gd name="T12" fmla="*/ 2147483646 w 36"/>
                  <a:gd name="T13" fmla="*/ 2147483646 h 160"/>
                  <a:gd name="T14" fmla="*/ 2147483646 w 36"/>
                  <a:gd name="T15" fmla="*/ 2147483646 h 160"/>
                  <a:gd name="T16" fmla="*/ 2147483646 w 36"/>
                  <a:gd name="T17" fmla="*/ 2147483646 h 160"/>
                  <a:gd name="T18" fmla="*/ 2147483646 w 36"/>
                  <a:gd name="T19" fmla="*/ 2147483646 h 160"/>
                  <a:gd name="T20" fmla="*/ 2147483646 w 36"/>
                  <a:gd name="T21" fmla="*/ 2147483646 h 160"/>
                  <a:gd name="T22" fmla="*/ 2147483646 w 36"/>
                  <a:gd name="T23" fmla="*/ 2147483646 h 160"/>
                  <a:gd name="T24" fmla="*/ 2147483646 w 36"/>
                  <a:gd name="T25" fmla="*/ 2147483646 h 160"/>
                  <a:gd name="T26" fmla="*/ 2147483646 w 36"/>
                  <a:gd name="T27" fmla="*/ 2147483646 h 160"/>
                  <a:gd name="T28" fmla="*/ 2147483646 w 36"/>
                  <a:gd name="T29" fmla="*/ 2147483646 h 160"/>
                  <a:gd name="T30" fmla="*/ 2147483646 w 36"/>
                  <a:gd name="T31" fmla="*/ 2147483646 h 160"/>
                  <a:gd name="T32" fmla="*/ 2147483646 w 36"/>
                  <a:gd name="T33" fmla="*/ 2147483646 h 160"/>
                  <a:gd name="T34" fmla="*/ 2147483646 w 36"/>
                  <a:gd name="T35" fmla="*/ 2147483646 h 160"/>
                  <a:gd name="T36" fmla="*/ 2147483646 w 36"/>
                  <a:gd name="T37" fmla="*/ 2147483646 h 160"/>
                  <a:gd name="T38" fmla="*/ 2147483646 w 36"/>
                  <a:gd name="T39" fmla="*/ 2147483646 h 160"/>
                  <a:gd name="T40" fmla="*/ 2147483646 w 36"/>
                  <a:gd name="T41" fmla="*/ 2147483646 h 160"/>
                  <a:gd name="T42" fmla="*/ 2147483646 w 36"/>
                  <a:gd name="T43" fmla="*/ 2147483646 h 160"/>
                  <a:gd name="T44" fmla="*/ 2147483646 w 36"/>
                  <a:gd name="T45" fmla="*/ 2147483646 h 160"/>
                  <a:gd name="T46" fmla="*/ 2147483646 w 36"/>
                  <a:gd name="T47" fmla="*/ 2147483646 h 160"/>
                  <a:gd name="T48" fmla="*/ 2147483646 w 36"/>
                  <a:gd name="T49" fmla="*/ 2147483646 h 160"/>
                  <a:gd name="T50" fmla="*/ 2147483646 w 36"/>
                  <a:gd name="T51" fmla="*/ 0 h 160"/>
                  <a:gd name="T52" fmla="*/ 0 w 36"/>
                  <a:gd name="T53" fmla="*/ 2147483646 h 160"/>
                  <a:gd name="T54" fmla="*/ 0 w 36"/>
                  <a:gd name="T55" fmla="*/ 2147483646 h 1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160"/>
                  <a:gd name="T86" fmla="*/ 36 w 36"/>
                  <a:gd name="T87" fmla="*/ 160 h 1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160">
                    <a:moveTo>
                      <a:pt x="0" y="1"/>
                    </a:moveTo>
                    <a:lnTo>
                      <a:pt x="0" y="1"/>
                    </a:lnTo>
                    <a:lnTo>
                      <a:pt x="7" y="19"/>
                    </a:lnTo>
                    <a:lnTo>
                      <a:pt x="11" y="37"/>
                    </a:lnTo>
                    <a:lnTo>
                      <a:pt x="20" y="78"/>
                    </a:lnTo>
                    <a:lnTo>
                      <a:pt x="25" y="118"/>
                    </a:lnTo>
                    <a:lnTo>
                      <a:pt x="27" y="157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59"/>
                    </a:lnTo>
                    <a:lnTo>
                      <a:pt x="36" y="137"/>
                    </a:lnTo>
                    <a:lnTo>
                      <a:pt x="34" y="117"/>
                    </a:lnTo>
                    <a:lnTo>
                      <a:pt x="29" y="76"/>
                    </a:lnTo>
                    <a:lnTo>
                      <a:pt x="20" y="38"/>
                    </a:lnTo>
                    <a:lnTo>
                      <a:pt x="13" y="19"/>
                    </a:lnTo>
                    <a:lnTo>
                      <a:pt x="11" y="9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4" name="Freeform 58"/>
              <p:cNvSpPr>
                <a:spLocks/>
              </p:cNvSpPr>
              <p:nvPr/>
            </p:nvSpPr>
            <p:spPr bwMode="auto">
              <a:xfrm>
                <a:off x="1354138" y="4240213"/>
                <a:ext cx="47625" cy="195263"/>
              </a:xfrm>
              <a:custGeom>
                <a:avLst/>
                <a:gdLst>
                  <a:gd name="T0" fmla="*/ 2147483646 w 30"/>
                  <a:gd name="T1" fmla="*/ 0 h 123"/>
                  <a:gd name="T2" fmla="*/ 2147483646 w 30"/>
                  <a:gd name="T3" fmla="*/ 0 h 123"/>
                  <a:gd name="T4" fmla="*/ 2147483646 w 30"/>
                  <a:gd name="T5" fmla="*/ 2147483646 h 123"/>
                  <a:gd name="T6" fmla="*/ 0 w 30"/>
                  <a:gd name="T7" fmla="*/ 2147483646 h 123"/>
                  <a:gd name="T8" fmla="*/ 0 w 30"/>
                  <a:gd name="T9" fmla="*/ 2147483646 h 123"/>
                  <a:gd name="T10" fmla="*/ 2147483646 w 30"/>
                  <a:gd name="T11" fmla="*/ 2147483646 h 123"/>
                  <a:gd name="T12" fmla="*/ 2147483646 w 30"/>
                  <a:gd name="T13" fmla="*/ 2147483646 h 123"/>
                  <a:gd name="T14" fmla="*/ 2147483646 w 30"/>
                  <a:gd name="T15" fmla="*/ 2147483646 h 123"/>
                  <a:gd name="T16" fmla="*/ 2147483646 w 30"/>
                  <a:gd name="T17" fmla="*/ 2147483646 h 123"/>
                  <a:gd name="T18" fmla="*/ 2147483646 w 30"/>
                  <a:gd name="T19" fmla="*/ 2147483646 h 123"/>
                  <a:gd name="T20" fmla="*/ 2147483646 w 30"/>
                  <a:gd name="T21" fmla="*/ 2147483646 h 123"/>
                  <a:gd name="T22" fmla="*/ 2147483646 w 30"/>
                  <a:gd name="T23" fmla="*/ 2147483646 h 123"/>
                  <a:gd name="T24" fmla="*/ 2147483646 w 30"/>
                  <a:gd name="T25" fmla="*/ 2147483646 h 123"/>
                  <a:gd name="T26" fmla="*/ 2147483646 w 30"/>
                  <a:gd name="T27" fmla="*/ 2147483646 h 123"/>
                  <a:gd name="T28" fmla="*/ 2147483646 w 30"/>
                  <a:gd name="T29" fmla="*/ 2147483646 h 123"/>
                  <a:gd name="T30" fmla="*/ 2147483646 w 30"/>
                  <a:gd name="T31" fmla="*/ 2147483646 h 123"/>
                  <a:gd name="T32" fmla="*/ 2147483646 w 30"/>
                  <a:gd name="T33" fmla="*/ 2147483646 h 123"/>
                  <a:gd name="T34" fmla="*/ 2147483646 w 30"/>
                  <a:gd name="T35" fmla="*/ 2147483646 h 123"/>
                  <a:gd name="T36" fmla="*/ 2147483646 w 30"/>
                  <a:gd name="T37" fmla="*/ 2147483646 h 123"/>
                  <a:gd name="T38" fmla="*/ 2147483646 w 30"/>
                  <a:gd name="T39" fmla="*/ 0 h 123"/>
                  <a:gd name="T40" fmla="*/ 2147483646 w 30"/>
                  <a:gd name="T41" fmla="*/ 0 h 123"/>
                  <a:gd name="T42" fmla="*/ 2147483646 w 30"/>
                  <a:gd name="T43" fmla="*/ 0 h 123"/>
                  <a:gd name="T44" fmla="*/ 2147483646 w 30"/>
                  <a:gd name="T45" fmla="*/ 0 h 1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"/>
                  <a:gd name="T70" fmla="*/ 0 h 123"/>
                  <a:gd name="T71" fmla="*/ 30 w 30"/>
                  <a:gd name="T72" fmla="*/ 123 h 1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" h="123">
                    <a:moveTo>
                      <a:pt x="12" y="0"/>
                    </a:moveTo>
                    <a:lnTo>
                      <a:pt x="12" y="0"/>
                    </a:lnTo>
                    <a:lnTo>
                      <a:pt x="3" y="31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3" y="78"/>
                    </a:lnTo>
                    <a:lnTo>
                      <a:pt x="7" y="94"/>
                    </a:lnTo>
                    <a:lnTo>
                      <a:pt x="14" y="109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19" y="108"/>
                    </a:lnTo>
                    <a:lnTo>
                      <a:pt x="9" y="94"/>
                    </a:lnTo>
                    <a:lnTo>
                      <a:pt x="5" y="78"/>
                    </a:lnTo>
                    <a:lnTo>
                      <a:pt x="3" y="63"/>
                    </a:lnTo>
                    <a:lnTo>
                      <a:pt x="3" y="46"/>
                    </a:lnTo>
                    <a:lnTo>
                      <a:pt x="5" y="3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5" name="Freeform 59"/>
              <p:cNvSpPr>
                <a:spLocks/>
              </p:cNvSpPr>
              <p:nvPr/>
            </p:nvSpPr>
            <p:spPr bwMode="auto">
              <a:xfrm>
                <a:off x="1890713" y="4148138"/>
                <a:ext cx="36512" cy="139700"/>
              </a:xfrm>
              <a:custGeom>
                <a:avLst/>
                <a:gdLst>
                  <a:gd name="T0" fmla="*/ 0 w 23"/>
                  <a:gd name="T1" fmla="*/ 0 h 88"/>
                  <a:gd name="T2" fmla="*/ 0 w 23"/>
                  <a:gd name="T3" fmla="*/ 0 h 88"/>
                  <a:gd name="T4" fmla="*/ 2147483646 w 23"/>
                  <a:gd name="T5" fmla="*/ 2147483646 h 88"/>
                  <a:gd name="T6" fmla="*/ 2147483646 w 23"/>
                  <a:gd name="T7" fmla="*/ 2147483646 h 88"/>
                  <a:gd name="T8" fmla="*/ 2147483646 w 23"/>
                  <a:gd name="T9" fmla="*/ 2147483646 h 88"/>
                  <a:gd name="T10" fmla="*/ 2147483646 w 23"/>
                  <a:gd name="T11" fmla="*/ 2147483646 h 88"/>
                  <a:gd name="T12" fmla="*/ 2147483646 w 23"/>
                  <a:gd name="T13" fmla="*/ 2147483646 h 88"/>
                  <a:gd name="T14" fmla="*/ 2147483646 w 23"/>
                  <a:gd name="T15" fmla="*/ 2147483646 h 88"/>
                  <a:gd name="T16" fmla="*/ 2147483646 w 23"/>
                  <a:gd name="T17" fmla="*/ 2147483646 h 88"/>
                  <a:gd name="T18" fmla="*/ 2147483646 w 23"/>
                  <a:gd name="T19" fmla="*/ 2147483646 h 88"/>
                  <a:gd name="T20" fmla="*/ 2147483646 w 23"/>
                  <a:gd name="T21" fmla="*/ 2147483646 h 88"/>
                  <a:gd name="T22" fmla="*/ 2147483646 w 23"/>
                  <a:gd name="T23" fmla="*/ 2147483646 h 88"/>
                  <a:gd name="T24" fmla="*/ 2147483646 w 23"/>
                  <a:gd name="T25" fmla="*/ 2147483646 h 88"/>
                  <a:gd name="T26" fmla="*/ 2147483646 w 23"/>
                  <a:gd name="T27" fmla="*/ 2147483646 h 88"/>
                  <a:gd name="T28" fmla="*/ 0 w 23"/>
                  <a:gd name="T29" fmla="*/ 0 h 88"/>
                  <a:gd name="T30" fmla="*/ 0 w 23"/>
                  <a:gd name="T31" fmla="*/ 0 h 88"/>
                  <a:gd name="T32" fmla="*/ 0 w 23"/>
                  <a:gd name="T33" fmla="*/ 0 h 88"/>
                  <a:gd name="T34" fmla="*/ 0 w 23"/>
                  <a:gd name="T35" fmla="*/ 0 h 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88"/>
                  <a:gd name="T56" fmla="*/ 23 w 23"/>
                  <a:gd name="T57" fmla="*/ 88 h 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88">
                    <a:moveTo>
                      <a:pt x="0" y="0"/>
                    </a:moveTo>
                    <a:lnTo>
                      <a:pt x="0" y="0"/>
                    </a:lnTo>
                    <a:lnTo>
                      <a:pt x="12" y="21"/>
                    </a:lnTo>
                    <a:lnTo>
                      <a:pt x="18" y="43"/>
                    </a:lnTo>
                    <a:lnTo>
                      <a:pt x="21" y="65"/>
                    </a:lnTo>
                    <a:lnTo>
                      <a:pt x="21" y="88"/>
                    </a:lnTo>
                    <a:lnTo>
                      <a:pt x="23" y="88"/>
                    </a:lnTo>
                    <a:lnTo>
                      <a:pt x="23" y="65"/>
                    </a:lnTo>
                    <a:lnTo>
                      <a:pt x="21" y="43"/>
                    </a:lnTo>
                    <a:lnTo>
                      <a:pt x="14" y="21"/>
                    </a:ln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6" name="Freeform 60"/>
              <p:cNvSpPr>
                <a:spLocks/>
              </p:cNvSpPr>
              <p:nvPr/>
            </p:nvSpPr>
            <p:spPr bwMode="auto">
              <a:xfrm>
                <a:off x="1865313" y="4240213"/>
                <a:ext cx="36512" cy="153988"/>
              </a:xfrm>
              <a:custGeom>
                <a:avLst/>
                <a:gdLst>
                  <a:gd name="T0" fmla="*/ 2147483646 w 23"/>
                  <a:gd name="T1" fmla="*/ 0 h 97"/>
                  <a:gd name="T2" fmla="*/ 2147483646 w 23"/>
                  <a:gd name="T3" fmla="*/ 0 h 97"/>
                  <a:gd name="T4" fmla="*/ 2147483646 w 23"/>
                  <a:gd name="T5" fmla="*/ 2147483646 h 97"/>
                  <a:gd name="T6" fmla="*/ 2147483646 w 23"/>
                  <a:gd name="T7" fmla="*/ 2147483646 h 97"/>
                  <a:gd name="T8" fmla="*/ 2147483646 w 23"/>
                  <a:gd name="T9" fmla="*/ 2147483646 h 97"/>
                  <a:gd name="T10" fmla="*/ 2147483646 w 23"/>
                  <a:gd name="T11" fmla="*/ 2147483646 h 97"/>
                  <a:gd name="T12" fmla="*/ 2147483646 w 23"/>
                  <a:gd name="T13" fmla="*/ 2147483646 h 97"/>
                  <a:gd name="T14" fmla="*/ 2147483646 w 23"/>
                  <a:gd name="T15" fmla="*/ 2147483646 h 97"/>
                  <a:gd name="T16" fmla="*/ 0 w 23"/>
                  <a:gd name="T17" fmla="*/ 2147483646 h 97"/>
                  <a:gd name="T18" fmla="*/ 0 w 23"/>
                  <a:gd name="T19" fmla="*/ 2147483646 h 97"/>
                  <a:gd name="T20" fmla="*/ 0 w 23"/>
                  <a:gd name="T21" fmla="*/ 2147483646 h 97"/>
                  <a:gd name="T22" fmla="*/ 0 w 23"/>
                  <a:gd name="T23" fmla="*/ 2147483646 h 97"/>
                  <a:gd name="T24" fmla="*/ 0 w 23"/>
                  <a:gd name="T25" fmla="*/ 2147483646 h 97"/>
                  <a:gd name="T26" fmla="*/ 2147483646 w 23"/>
                  <a:gd name="T27" fmla="*/ 2147483646 h 97"/>
                  <a:gd name="T28" fmla="*/ 2147483646 w 23"/>
                  <a:gd name="T29" fmla="*/ 2147483646 h 97"/>
                  <a:gd name="T30" fmla="*/ 2147483646 w 23"/>
                  <a:gd name="T31" fmla="*/ 2147483646 h 97"/>
                  <a:gd name="T32" fmla="*/ 2147483646 w 23"/>
                  <a:gd name="T33" fmla="*/ 2147483646 h 97"/>
                  <a:gd name="T34" fmla="*/ 2147483646 w 23"/>
                  <a:gd name="T35" fmla="*/ 2147483646 h 97"/>
                  <a:gd name="T36" fmla="*/ 2147483646 w 23"/>
                  <a:gd name="T37" fmla="*/ 2147483646 h 97"/>
                  <a:gd name="T38" fmla="*/ 2147483646 w 23"/>
                  <a:gd name="T39" fmla="*/ 0 h 97"/>
                  <a:gd name="T40" fmla="*/ 2147483646 w 23"/>
                  <a:gd name="T41" fmla="*/ 0 h 97"/>
                  <a:gd name="T42" fmla="*/ 2147483646 w 23"/>
                  <a:gd name="T43" fmla="*/ 0 h 97"/>
                  <a:gd name="T44" fmla="*/ 2147483646 w 23"/>
                  <a:gd name="T45" fmla="*/ 0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97"/>
                  <a:gd name="T71" fmla="*/ 23 w 23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97">
                    <a:moveTo>
                      <a:pt x="14" y="0"/>
                    </a:moveTo>
                    <a:lnTo>
                      <a:pt x="14" y="0"/>
                    </a:lnTo>
                    <a:lnTo>
                      <a:pt x="19" y="24"/>
                    </a:lnTo>
                    <a:lnTo>
                      <a:pt x="21" y="37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4" y="72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14" y="73"/>
                    </a:lnTo>
                    <a:lnTo>
                      <a:pt x="19" y="63"/>
                    </a:lnTo>
                    <a:lnTo>
                      <a:pt x="23" y="51"/>
                    </a:lnTo>
                    <a:lnTo>
                      <a:pt x="23" y="38"/>
                    </a:lnTo>
                    <a:lnTo>
                      <a:pt x="21" y="2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7" name="Freeform 61"/>
              <p:cNvSpPr>
                <a:spLocks/>
              </p:cNvSpPr>
              <p:nvPr/>
            </p:nvSpPr>
            <p:spPr bwMode="auto">
              <a:xfrm>
                <a:off x="1422400" y="3922713"/>
                <a:ext cx="155575" cy="196850"/>
              </a:xfrm>
              <a:custGeom>
                <a:avLst/>
                <a:gdLst>
                  <a:gd name="T0" fmla="*/ 2147483646 w 98"/>
                  <a:gd name="T1" fmla="*/ 0 h 124"/>
                  <a:gd name="T2" fmla="*/ 2147483646 w 98"/>
                  <a:gd name="T3" fmla="*/ 0 h 124"/>
                  <a:gd name="T4" fmla="*/ 2147483646 w 98"/>
                  <a:gd name="T5" fmla="*/ 2147483646 h 124"/>
                  <a:gd name="T6" fmla="*/ 2147483646 w 98"/>
                  <a:gd name="T7" fmla="*/ 2147483646 h 124"/>
                  <a:gd name="T8" fmla="*/ 2147483646 w 98"/>
                  <a:gd name="T9" fmla="*/ 2147483646 h 124"/>
                  <a:gd name="T10" fmla="*/ 2147483646 w 98"/>
                  <a:gd name="T11" fmla="*/ 2147483646 h 124"/>
                  <a:gd name="T12" fmla="*/ 2147483646 w 98"/>
                  <a:gd name="T13" fmla="*/ 2147483646 h 124"/>
                  <a:gd name="T14" fmla="*/ 2147483646 w 98"/>
                  <a:gd name="T15" fmla="*/ 2147483646 h 124"/>
                  <a:gd name="T16" fmla="*/ 2147483646 w 98"/>
                  <a:gd name="T17" fmla="*/ 2147483646 h 124"/>
                  <a:gd name="T18" fmla="*/ 0 w 98"/>
                  <a:gd name="T19" fmla="*/ 2147483646 h 124"/>
                  <a:gd name="T20" fmla="*/ 0 w 98"/>
                  <a:gd name="T21" fmla="*/ 2147483646 h 124"/>
                  <a:gd name="T22" fmla="*/ 0 w 98"/>
                  <a:gd name="T23" fmla="*/ 2147483646 h 124"/>
                  <a:gd name="T24" fmla="*/ 2147483646 w 98"/>
                  <a:gd name="T25" fmla="*/ 2147483646 h 124"/>
                  <a:gd name="T26" fmla="*/ 2147483646 w 98"/>
                  <a:gd name="T27" fmla="*/ 2147483646 h 124"/>
                  <a:gd name="T28" fmla="*/ 2147483646 w 98"/>
                  <a:gd name="T29" fmla="*/ 2147483646 h 124"/>
                  <a:gd name="T30" fmla="*/ 2147483646 w 98"/>
                  <a:gd name="T31" fmla="*/ 2147483646 h 124"/>
                  <a:gd name="T32" fmla="*/ 2147483646 w 98"/>
                  <a:gd name="T33" fmla="*/ 2147483646 h 124"/>
                  <a:gd name="T34" fmla="*/ 2147483646 w 98"/>
                  <a:gd name="T35" fmla="*/ 2147483646 h 124"/>
                  <a:gd name="T36" fmla="*/ 2147483646 w 98"/>
                  <a:gd name="T37" fmla="*/ 2147483646 h 124"/>
                  <a:gd name="T38" fmla="*/ 2147483646 w 98"/>
                  <a:gd name="T39" fmla="*/ 2147483646 h 124"/>
                  <a:gd name="T40" fmla="*/ 2147483646 w 98"/>
                  <a:gd name="T41" fmla="*/ 2147483646 h 124"/>
                  <a:gd name="T42" fmla="*/ 2147483646 w 98"/>
                  <a:gd name="T43" fmla="*/ 0 h 124"/>
                  <a:gd name="T44" fmla="*/ 2147483646 w 98"/>
                  <a:gd name="T45" fmla="*/ 0 h 124"/>
                  <a:gd name="T46" fmla="*/ 2147483646 w 98"/>
                  <a:gd name="T47" fmla="*/ 0 h 124"/>
                  <a:gd name="T48" fmla="*/ 2147483646 w 98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24"/>
                  <a:gd name="T77" fmla="*/ 98 w 9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24">
                    <a:moveTo>
                      <a:pt x="96" y="0"/>
                    </a:moveTo>
                    <a:lnTo>
                      <a:pt x="96" y="0"/>
                    </a:lnTo>
                    <a:lnTo>
                      <a:pt x="66" y="29"/>
                    </a:lnTo>
                    <a:lnTo>
                      <a:pt x="53" y="45"/>
                    </a:lnTo>
                    <a:lnTo>
                      <a:pt x="39" y="59"/>
                    </a:lnTo>
                    <a:lnTo>
                      <a:pt x="28" y="75"/>
                    </a:lnTo>
                    <a:lnTo>
                      <a:pt x="16" y="91"/>
                    </a:lnTo>
                    <a:lnTo>
                      <a:pt x="7" y="106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4"/>
                    </a:lnTo>
                    <a:lnTo>
                      <a:pt x="5" y="124"/>
                    </a:lnTo>
                    <a:lnTo>
                      <a:pt x="23" y="91"/>
                    </a:lnTo>
                    <a:lnTo>
                      <a:pt x="44" y="59"/>
                    </a:lnTo>
                    <a:lnTo>
                      <a:pt x="57" y="43"/>
                    </a:lnTo>
                    <a:lnTo>
                      <a:pt x="71" y="29"/>
                    </a:lnTo>
                    <a:lnTo>
                      <a:pt x="9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8" name="Freeform 62"/>
              <p:cNvSpPr>
                <a:spLocks/>
              </p:cNvSpPr>
              <p:nvPr/>
            </p:nvSpPr>
            <p:spPr bwMode="auto">
              <a:xfrm>
                <a:off x="1790700" y="4054475"/>
                <a:ext cx="144462" cy="87313"/>
              </a:xfrm>
              <a:custGeom>
                <a:avLst/>
                <a:gdLst>
                  <a:gd name="T0" fmla="*/ 2147483646 w 91"/>
                  <a:gd name="T1" fmla="*/ 2147483646 h 55"/>
                  <a:gd name="T2" fmla="*/ 2147483646 w 91"/>
                  <a:gd name="T3" fmla="*/ 2147483646 h 55"/>
                  <a:gd name="T4" fmla="*/ 2147483646 w 91"/>
                  <a:gd name="T5" fmla="*/ 2147483646 h 55"/>
                  <a:gd name="T6" fmla="*/ 2147483646 w 91"/>
                  <a:gd name="T7" fmla="*/ 2147483646 h 55"/>
                  <a:gd name="T8" fmla="*/ 2147483646 w 91"/>
                  <a:gd name="T9" fmla="*/ 2147483646 h 55"/>
                  <a:gd name="T10" fmla="*/ 2147483646 w 91"/>
                  <a:gd name="T11" fmla="*/ 2147483646 h 55"/>
                  <a:gd name="T12" fmla="*/ 2147483646 w 91"/>
                  <a:gd name="T13" fmla="*/ 2147483646 h 55"/>
                  <a:gd name="T14" fmla="*/ 2147483646 w 91"/>
                  <a:gd name="T15" fmla="*/ 2147483646 h 55"/>
                  <a:gd name="T16" fmla="*/ 2147483646 w 91"/>
                  <a:gd name="T17" fmla="*/ 2147483646 h 55"/>
                  <a:gd name="T18" fmla="*/ 2147483646 w 91"/>
                  <a:gd name="T19" fmla="*/ 2147483646 h 55"/>
                  <a:gd name="T20" fmla="*/ 2147483646 w 91"/>
                  <a:gd name="T21" fmla="*/ 0 h 55"/>
                  <a:gd name="T22" fmla="*/ 2147483646 w 91"/>
                  <a:gd name="T23" fmla="*/ 0 h 55"/>
                  <a:gd name="T24" fmla="*/ 0 w 91"/>
                  <a:gd name="T25" fmla="*/ 0 h 55"/>
                  <a:gd name="T26" fmla="*/ 0 w 91"/>
                  <a:gd name="T27" fmla="*/ 2147483646 h 55"/>
                  <a:gd name="T28" fmla="*/ 0 w 91"/>
                  <a:gd name="T29" fmla="*/ 2147483646 h 55"/>
                  <a:gd name="T30" fmla="*/ 2147483646 w 91"/>
                  <a:gd name="T31" fmla="*/ 2147483646 h 55"/>
                  <a:gd name="T32" fmla="*/ 2147483646 w 91"/>
                  <a:gd name="T33" fmla="*/ 2147483646 h 55"/>
                  <a:gd name="T34" fmla="*/ 2147483646 w 91"/>
                  <a:gd name="T35" fmla="*/ 2147483646 h 55"/>
                  <a:gd name="T36" fmla="*/ 2147483646 w 91"/>
                  <a:gd name="T37" fmla="*/ 2147483646 h 55"/>
                  <a:gd name="T38" fmla="*/ 2147483646 w 91"/>
                  <a:gd name="T39" fmla="*/ 2147483646 h 55"/>
                  <a:gd name="T40" fmla="*/ 2147483646 w 91"/>
                  <a:gd name="T41" fmla="*/ 2147483646 h 55"/>
                  <a:gd name="T42" fmla="*/ 2147483646 w 91"/>
                  <a:gd name="T43" fmla="*/ 2147483646 h 55"/>
                  <a:gd name="T44" fmla="*/ 2147483646 w 91"/>
                  <a:gd name="T45" fmla="*/ 2147483646 h 55"/>
                  <a:gd name="T46" fmla="*/ 2147483646 w 91"/>
                  <a:gd name="T47" fmla="*/ 2147483646 h 55"/>
                  <a:gd name="T48" fmla="*/ 2147483646 w 91"/>
                  <a:gd name="T49" fmla="*/ 2147483646 h 55"/>
                  <a:gd name="T50" fmla="*/ 2147483646 w 91"/>
                  <a:gd name="T51" fmla="*/ 2147483646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5"/>
                  <a:gd name="T80" fmla="*/ 91 w 91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5">
                    <a:moveTo>
                      <a:pt x="91" y="55"/>
                    </a:moveTo>
                    <a:lnTo>
                      <a:pt x="91" y="55"/>
                    </a:lnTo>
                    <a:lnTo>
                      <a:pt x="91" y="51"/>
                    </a:lnTo>
                    <a:lnTo>
                      <a:pt x="88" y="46"/>
                    </a:lnTo>
                    <a:lnTo>
                      <a:pt x="81" y="39"/>
                    </a:lnTo>
                    <a:lnTo>
                      <a:pt x="70" y="32"/>
                    </a:lnTo>
                    <a:lnTo>
                      <a:pt x="59" y="24"/>
                    </a:lnTo>
                    <a:lnTo>
                      <a:pt x="47" y="17"/>
                    </a:lnTo>
                    <a:lnTo>
                      <a:pt x="32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" y="11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70" y="38"/>
                    </a:lnTo>
                    <a:lnTo>
                      <a:pt x="79" y="46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91" y="55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9" name="Freeform 63"/>
              <p:cNvSpPr>
                <a:spLocks/>
              </p:cNvSpPr>
              <p:nvPr/>
            </p:nvSpPr>
            <p:spPr bwMode="auto">
              <a:xfrm>
                <a:off x="1339850" y="4125913"/>
                <a:ext cx="79375" cy="163513"/>
              </a:xfrm>
              <a:custGeom>
                <a:avLst/>
                <a:gdLst>
                  <a:gd name="T0" fmla="*/ 2147483646 w 50"/>
                  <a:gd name="T1" fmla="*/ 2147483646 h 103"/>
                  <a:gd name="T2" fmla="*/ 2147483646 w 50"/>
                  <a:gd name="T3" fmla="*/ 2147483646 h 103"/>
                  <a:gd name="T4" fmla="*/ 2147483646 w 50"/>
                  <a:gd name="T5" fmla="*/ 2147483646 h 103"/>
                  <a:gd name="T6" fmla="*/ 2147483646 w 50"/>
                  <a:gd name="T7" fmla="*/ 2147483646 h 103"/>
                  <a:gd name="T8" fmla="*/ 2147483646 w 50"/>
                  <a:gd name="T9" fmla="*/ 0 h 103"/>
                  <a:gd name="T10" fmla="*/ 2147483646 w 50"/>
                  <a:gd name="T11" fmla="*/ 0 h 103"/>
                  <a:gd name="T12" fmla="*/ 2147483646 w 50"/>
                  <a:gd name="T13" fmla="*/ 0 h 103"/>
                  <a:gd name="T14" fmla="*/ 2147483646 w 50"/>
                  <a:gd name="T15" fmla="*/ 2147483646 h 103"/>
                  <a:gd name="T16" fmla="*/ 2147483646 w 50"/>
                  <a:gd name="T17" fmla="*/ 2147483646 h 103"/>
                  <a:gd name="T18" fmla="*/ 2147483646 w 50"/>
                  <a:gd name="T19" fmla="*/ 2147483646 h 103"/>
                  <a:gd name="T20" fmla="*/ 2147483646 w 50"/>
                  <a:gd name="T21" fmla="*/ 2147483646 h 103"/>
                  <a:gd name="T22" fmla="*/ 2147483646 w 50"/>
                  <a:gd name="T23" fmla="*/ 2147483646 h 103"/>
                  <a:gd name="T24" fmla="*/ 2147483646 w 50"/>
                  <a:gd name="T25" fmla="*/ 2147483646 h 103"/>
                  <a:gd name="T26" fmla="*/ 0 w 50"/>
                  <a:gd name="T27" fmla="*/ 2147483646 h 103"/>
                  <a:gd name="T28" fmla="*/ 0 w 50"/>
                  <a:gd name="T29" fmla="*/ 2147483646 h 103"/>
                  <a:gd name="T30" fmla="*/ 0 w 50"/>
                  <a:gd name="T31" fmla="*/ 2147483646 h 103"/>
                  <a:gd name="T32" fmla="*/ 0 w 50"/>
                  <a:gd name="T33" fmla="*/ 2147483646 h 103"/>
                  <a:gd name="T34" fmla="*/ 2147483646 w 50"/>
                  <a:gd name="T35" fmla="*/ 2147483646 h 103"/>
                  <a:gd name="T36" fmla="*/ 2147483646 w 50"/>
                  <a:gd name="T37" fmla="*/ 2147483646 h 103"/>
                  <a:gd name="T38" fmla="*/ 2147483646 w 50"/>
                  <a:gd name="T39" fmla="*/ 2147483646 h 103"/>
                  <a:gd name="T40" fmla="*/ 2147483646 w 50"/>
                  <a:gd name="T41" fmla="*/ 2147483646 h 103"/>
                  <a:gd name="T42" fmla="*/ 2147483646 w 50"/>
                  <a:gd name="T43" fmla="*/ 2147483646 h 103"/>
                  <a:gd name="T44" fmla="*/ 2147483646 w 50"/>
                  <a:gd name="T45" fmla="*/ 2147483646 h 103"/>
                  <a:gd name="T46" fmla="*/ 2147483646 w 50"/>
                  <a:gd name="T47" fmla="*/ 2147483646 h 103"/>
                  <a:gd name="T48" fmla="*/ 2147483646 w 50"/>
                  <a:gd name="T49" fmla="*/ 2147483646 h 103"/>
                  <a:gd name="T50" fmla="*/ 2147483646 w 50"/>
                  <a:gd name="T51" fmla="*/ 2147483646 h 103"/>
                  <a:gd name="T52" fmla="*/ 2147483646 w 50"/>
                  <a:gd name="T53" fmla="*/ 2147483646 h 103"/>
                  <a:gd name="T54" fmla="*/ 2147483646 w 50"/>
                  <a:gd name="T55" fmla="*/ 2147483646 h 103"/>
                  <a:gd name="T56" fmla="*/ 2147483646 w 50"/>
                  <a:gd name="T57" fmla="*/ 2147483646 h 103"/>
                  <a:gd name="T58" fmla="*/ 2147483646 w 50"/>
                  <a:gd name="T59" fmla="*/ 2147483646 h 103"/>
                  <a:gd name="T60" fmla="*/ 2147483646 w 50"/>
                  <a:gd name="T61" fmla="*/ 2147483646 h 103"/>
                  <a:gd name="T62" fmla="*/ 2147483646 w 50"/>
                  <a:gd name="T63" fmla="*/ 2147483646 h 103"/>
                  <a:gd name="T64" fmla="*/ 2147483646 w 50"/>
                  <a:gd name="T65" fmla="*/ 2147483646 h 103"/>
                  <a:gd name="T66" fmla="*/ 2147483646 w 50"/>
                  <a:gd name="T67" fmla="*/ 2147483646 h 103"/>
                  <a:gd name="T68" fmla="*/ 2147483646 w 50"/>
                  <a:gd name="T69" fmla="*/ 2147483646 h 103"/>
                  <a:gd name="T70" fmla="*/ 2147483646 w 50"/>
                  <a:gd name="T71" fmla="*/ 2147483646 h 103"/>
                  <a:gd name="T72" fmla="*/ 2147483646 w 50"/>
                  <a:gd name="T73" fmla="*/ 2147483646 h 1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"/>
                  <a:gd name="T112" fmla="*/ 0 h 103"/>
                  <a:gd name="T113" fmla="*/ 50 w 50"/>
                  <a:gd name="T114" fmla="*/ 103 h 1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" h="103">
                    <a:moveTo>
                      <a:pt x="50" y="1"/>
                    </a:moveTo>
                    <a:lnTo>
                      <a:pt x="50" y="1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13"/>
                    </a:lnTo>
                    <a:lnTo>
                      <a:pt x="30" y="25"/>
                    </a:lnTo>
                    <a:lnTo>
                      <a:pt x="18" y="36"/>
                    </a:lnTo>
                    <a:lnTo>
                      <a:pt x="9" y="49"/>
                    </a:lnTo>
                    <a:lnTo>
                      <a:pt x="3" y="62"/>
                    </a:lnTo>
                    <a:lnTo>
                      <a:pt x="0" y="76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5" y="102"/>
                    </a:lnTo>
                    <a:lnTo>
                      <a:pt x="5" y="87"/>
                    </a:lnTo>
                    <a:lnTo>
                      <a:pt x="5" y="72"/>
                    </a:lnTo>
                    <a:lnTo>
                      <a:pt x="12" y="58"/>
                    </a:lnTo>
                    <a:lnTo>
                      <a:pt x="18" y="43"/>
                    </a:lnTo>
                    <a:lnTo>
                      <a:pt x="39" y="21"/>
                    </a:lnTo>
                    <a:lnTo>
                      <a:pt x="48" y="10"/>
                    </a:lnTo>
                    <a:lnTo>
                      <a:pt x="50" y="7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0" name="Freeform 64"/>
              <p:cNvSpPr>
                <a:spLocks/>
              </p:cNvSpPr>
              <p:nvPr/>
            </p:nvSpPr>
            <p:spPr bwMode="auto">
              <a:xfrm>
                <a:off x="1958975" y="4313238"/>
                <a:ext cx="30162" cy="61913"/>
              </a:xfrm>
              <a:custGeom>
                <a:avLst/>
                <a:gdLst>
                  <a:gd name="T0" fmla="*/ 2147483646 w 19"/>
                  <a:gd name="T1" fmla="*/ 2147483646 h 39"/>
                  <a:gd name="T2" fmla="*/ 2147483646 w 19"/>
                  <a:gd name="T3" fmla="*/ 2147483646 h 39"/>
                  <a:gd name="T4" fmla="*/ 2147483646 w 19"/>
                  <a:gd name="T5" fmla="*/ 2147483646 h 39"/>
                  <a:gd name="T6" fmla="*/ 2147483646 w 19"/>
                  <a:gd name="T7" fmla="*/ 2147483646 h 39"/>
                  <a:gd name="T8" fmla="*/ 2147483646 w 19"/>
                  <a:gd name="T9" fmla="*/ 2147483646 h 39"/>
                  <a:gd name="T10" fmla="*/ 2147483646 w 19"/>
                  <a:gd name="T11" fmla="*/ 2147483646 h 39"/>
                  <a:gd name="T12" fmla="*/ 0 w 19"/>
                  <a:gd name="T13" fmla="*/ 2147483646 h 39"/>
                  <a:gd name="T14" fmla="*/ 0 w 19"/>
                  <a:gd name="T15" fmla="*/ 2147483646 h 39"/>
                  <a:gd name="T16" fmla="*/ 2147483646 w 19"/>
                  <a:gd name="T17" fmla="*/ 2147483646 h 39"/>
                  <a:gd name="T18" fmla="*/ 2147483646 w 19"/>
                  <a:gd name="T19" fmla="*/ 2147483646 h 39"/>
                  <a:gd name="T20" fmla="*/ 2147483646 w 19"/>
                  <a:gd name="T21" fmla="*/ 2147483646 h 39"/>
                  <a:gd name="T22" fmla="*/ 2147483646 w 19"/>
                  <a:gd name="T23" fmla="*/ 2147483646 h 39"/>
                  <a:gd name="T24" fmla="*/ 2147483646 w 19"/>
                  <a:gd name="T25" fmla="*/ 2147483646 h 39"/>
                  <a:gd name="T26" fmla="*/ 2147483646 w 19"/>
                  <a:gd name="T27" fmla="*/ 2147483646 h 39"/>
                  <a:gd name="T28" fmla="*/ 2147483646 w 19"/>
                  <a:gd name="T29" fmla="*/ 2147483646 h 39"/>
                  <a:gd name="T30" fmla="*/ 2147483646 w 19"/>
                  <a:gd name="T31" fmla="*/ 2147483646 h 39"/>
                  <a:gd name="T32" fmla="*/ 2147483646 w 19"/>
                  <a:gd name="T33" fmla="*/ 2147483646 h 39"/>
                  <a:gd name="T34" fmla="*/ 2147483646 w 19"/>
                  <a:gd name="T35" fmla="*/ 2147483646 h 39"/>
                  <a:gd name="T36" fmla="*/ 2147483646 w 19"/>
                  <a:gd name="T37" fmla="*/ 2147483646 h 39"/>
                  <a:gd name="T38" fmla="*/ 2147483646 w 19"/>
                  <a:gd name="T39" fmla="*/ 2147483646 h 39"/>
                  <a:gd name="T40" fmla="*/ 2147483646 w 19"/>
                  <a:gd name="T41" fmla="*/ 2147483646 h 39"/>
                  <a:gd name="T42" fmla="*/ 2147483646 w 19"/>
                  <a:gd name="T43" fmla="*/ 0 h 39"/>
                  <a:gd name="T44" fmla="*/ 2147483646 w 19"/>
                  <a:gd name="T45" fmla="*/ 0 h 39"/>
                  <a:gd name="T46" fmla="*/ 2147483646 w 19"/>
                  <a:gd name="T47" fmla="*/ 2147483646 h 39"/>
                  <a:gd name="T48" fmla="*/ 2147483646 w 19"/>
                  <a:gd name="T49" fmla="*/ 2147483646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39"/>
                  <a:gd name="T77" fmla="*/ 19 w 19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39">
                    <a:moveTo>
                      <a:pt x="14" y="1"/>
                    </a:moveTo>
                    <a:lnTo>
                      <a:pt x="14" y="1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2" y="16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9" y="24"/>
                    </a:lnTo>
                    <a:lnTo>
                      <a:pt x="12" y="20"/>
                    </a:lnTo>
                    <a:lnTo>
                      <a:pt x="14" y="16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1" name="Freeform 65"/>
              <p:cNvSpPr>
                <a:spLocks/>
              </p:cNvSpPr>
              <p:nvPr/>
            </p:nvSpPr>
            <p:spPr bwMode="auto">
              <a:xfrm>
                <a:off x="1941513" y="4318000"/>
                <a:ext cx="76200" cy="225425"/>
              </a:xfrm>
              <a:custGeom>
                <a:avLst/>
                <a:gdLst>
                  <a:gd name="T0" fmla="*/ 0 w 48"/>
                  <a:gd name="T1" fmla="*/ 0 h 142"/>
                  <a:gd name="T2" fmla="*/ 0 w 48"/>
                  <a:gd name="T3" fmla="*/ 0 h 142"/>
                  <a:gd name="T4" fmla="*/ 0 w 48"/>
                  <a:gd name="T5" fmla="*/ 2147483646 h 142"/>
                  <a:gd name="T6" fmla="*/ 2147483646 w 48"/>
                  <a:gd name="T7" fmla="*/ 2147483646 h 142"/>
                  <a:gd name="T8" fmla="*/ 2147483646 w 48"/>
                  <a:gd name="T9" fmla="*/ 2147483646 h 142"/>
                  <a:gd name="T10" fmla="*/ 2147483646 w 48"/>
                  <a:gd name="T11" fmla="*/ 2147483646 h 142"/>
                  <a:gd name="T12" fmla="*/ 2147483646 w 48"/>
                  <a:gd name="T13" fmla="*/ 2147483646 h 142"/>
                  <a:gd name="T14" fmla="*/ 2147483646 w 48"/>
                  <a:gd name="T15" fmla="*/ 2147483646 h 142"/>
                  <a:gd name="T16" fmla="*/ 2147483646 w 48"/>
                  <a:gd name="T17" fmla="*/ 2147483646 h 142"/>
                  <a:gd name="T18" fmla="*/ 2147483646 w 48"/>
                  <a:gd name="T19" fmla="*/ 2147483646 h 142"/>
                  <a:gd name="T20" fmla="*/ 2147483646 w 48"/>
                  <a:gd name="T21" fmla="*/ 2147483646 h 142"/>
                  <a:gd name="T22" fmla="*/ 2147483646 w 48"/>
                  <a:gd name="T23" fmla="*/ 2147483646 h 142"/>
                  <a:gd name="T24" fmla="*/ 2147483646 w 48"/>
                  <a:gd name="T25" fmla="*/ 2147483646 h 142"/>
                  <a:gd name="T26" fmla="*/ 2147483646 w 48"/>
                  <a:gd name="T27" fmla="*/ 2147483646 h 142"/>
                  <a:gd name="T28" fmla="*/ 2147483646 w 48"/>
                  <a:gd name="T29" fmla="*/ 2147483646 h 142"/>
                  <a:gd name="T30" fmla="*/ 2147483646 w 48"/>
                  <a:gd name="T31" fmla="*/ 2147483646 h 142"/>
                  <a:gd name="T32" fmla="*/ 2147483646 w 48"/>
                  <a:gd name="T33" fmla="*/ 2147483646 h 142"/>
                  <a:gd name="T34" fmla="*/ 2147483646 w 48"/>
                  <a:gd name="T35" fmla="*/ 2147483646 h 142"/>
                  <a:gd name="T36" fmla="*/ 2147483646 w 48"/>
                  <a:gd name="T37" fmla="*/ 2147483646 h 142"/>
                  <a:gd name="T38" fmla="*/ 2147483646 w 48"/>
                  <a:gd name="T39" fmla="*/ 2147483646 h 142"/>
                  <a:gd name="T40" fmla="*/ 2147483646 w 48"/>
                  <a:gd name="T41" fmla="*/ 2147483646 h 142"/>
                  <a:gd name="T42" fmla="*/ 2147483646 w 48"/>
                  <a:gd name="T43" fmla="*/ 2147483646 h 142"/>
                  <a:gd name="T44" fmla="*/ 2147483646 w 48"/>
                  <a:gd name="T45" fmla="*/ 2147483646 h 142"/>
                  <a:gd name="T46" fmla="*/ 2147483646 w 48"/>
                  <a:gd name="T47" fmla="*/ 2147483646 h 142"/>
                  <a:gd name="T48" fmla="*/ 2147483646 w 48"/>
                  <a:gd name="T49" fmla="*/ 2147483646 h 142"/>
                  <a:gd name="T50" fmla="*/ 2147483646 w 48"/>
                  <a:gd name="T51" fmla="*/ 2147483646 h 142"/>
                  <a:gd name="T52" fmla="*/ 2147483646 w 48"/>
                  <a:gd name="T53" fmla="*/ 2147483646 h 142"/>
                  <a:gd name="T54" fmla="*/ 2147483646 w 48"/>
                  <a:gd name="T55" fmla="*/ 0 h 142"/>
                  <a:gd name="T56" fmla="*/ 2147483646 w 48"/>
                  <a:gd name="T57" fmla="*/ 0 h 142"/>
                  <a:gd name="T58" fmla="*/ 0 w 48"/>
                  <a:gd name="T59" fmla="*/ 0 h 142"/>
                  <a:gd name="T60" fmla="*/ 0 w 48"/>
                  <a:gd name="T61" fmla="*/ 0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42"/>
                  <a:gd name="T95" fmla="*/ 48 w 48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2" y="19"/>
                    </a:lnTo>
                    <a:lnTo>
                      <a:pt x="9" y="36"/>
                    </a:lnTo>
                    <a:lnTo>
                      <a:pt x="25" y="72"/>
                    </a:lnTo>
                    <a:lnTo>
                      <a:pt x="32" y="90"/>
                    </a:lnTo>
                    <a:lnTo>
                      <a:pt x="36" y="106"/>
                    </a:lnTo>
                    <a:lnTo>
                      <a:pt x="39" y="124"/>
                    </a:lnTo>
                    <a:lnTo>
                      <a:pt x="41" y="141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5" y="142"/>
                    </a:lnTo>
                    <a:lnTo>
                      <a:pt x="45" y="141"/>
                    </a:lnTo>
                    <a:lnTo>
                      <a:pt x="48" y="124"/>
                    </a:lnTo>
                    <a:lnTo>
                      <a:pt x="45" y="107"/>
                    </a:lnTo>
                    <a:lnTo>
                      <a:pt x="41" y="92"/>
                    </a:lnTo>
                    <a:lnTo>
                      <a:pt x="34" y="75"/>
                    </a:lnTo>
                    <a:lnTo>
                      <a:pt x="25" y="56"/>
                    </a:lnTo>
                    <a:lnTo>
                      <a:pt x="14" y="36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2" name="Freeform 66"/>
              <p:cNvSpPr>
                <a:spLocks/>
              </p:cNvSpPr>
              <p:nvPr/>
            </p:nvSpPr>
            <p:spPr bwMode="auto">
              <a:xfrm>
                <a:off x="1966913" y="4403725"/>
                <a:ext cx="111125" cy="30163"/>
              </a:xfrm>
              <a:custGeom>
                <a:avLst/>
                <a:gdLst>
                  <a:gd name="T0" fmla="*/ 0 w 70"/>
                  <a:gd name="T1" fmla="*/ 0 h 19"/>
                  <a:gd name="T2" fmla="*/ 0 w 70"/>
                  <a:gd name="T3" fmla="*/ 0 h 19"/>
                  <a:gd name="T4" fmla="*/ 2147483646 w 70"/>
                  <a:gd name="T5" fmla="*/ 2147483646 h 19"/>
                  <a:gd name="T6" fmla="*/ 2147483646 w 70"/>
                  <a:gd name="T7" fmla="*/ 2147483646 h 19"/>
                  <a:gd name="T8" fmla="*/ 2147483646 w 70"/>
                  <a:gd name="T9" fmla="*/ 2147483646 h 19"/>
                  <a:gd name="T10" fmla="*/ 2147483646 w 70"/>
                  <a:gd name="T11" fmla="*/ 2147483646 h 19"/>
                  <a:gd name="T12" fmla="*/ 2147483646 w 70"/>
                  <a:gd name="T13" fmla="*/ 2147483646 h 19"/>
                  <a:gd name="T14" fmla="*/ 2147483646 w 70"/>
                  <a:gd name="T15" fmla="*/ 2147483646 h 19"/>
                  <a:gd name="T16" fmla="*/ 2147483646 w 70"/>
                  <a:gd name="T17" fmla="*/ 2147483646 h 19"/>
                  <a:gd name="T18" fmla="*/ 2147483646 w 70"/>
                  <a:gd name="T19" fmla="*/ 2147483646 h 19"/>
                  <a:gd name="T20" fmla="*/ 2147483646 w 70"/>
                  <a:gd name="T21" fmla="*/ 2147483646 h 19"/>
                  <a:gd name="T22" fmla="*/ 2147483646 w 70"/>
                  <a:gd name="T23" fmla="*/ 2147483646 h 19"/>
                  <a:gd name="T24" fmla="*/ 2147483646 w 70"/>
                  <a:gd name="T25" fmla="*/ 2147483646 h 19"/>
                  <a:gd name="T26" fmla="*/ 2147483646 w 70"/>
                  <a:gd name="T27" fmla="*/ 2147483646 h 19"/>
                  <a:gd name="T28" fmla="*/ 2147483646 w 70"/>
                  <a:gd name="T29" fmla="*/ 2147483646 h 19"/>
                  <a:gd name="T30" fmla="*/ 2147483646 w 70"/>
                  <a:gd name="T31" fmla="*/ 2147483646 h 19"/>
                  <a:gd name="T32" fmla="*/ 2147483646 w 70"/>
                  <a:gd name="T33" fmla="*/ 2147483646 h 19"/>
                  <a:gd name="T34" fmla="*/ 2147483646 w 70"/>
                  <a:gd name="T35" fmla="*/ 2147483646 h 19"/>
                  <a:gd name="T36" fmla="*/ 2147483646 w 70"/>
                  <a:gd name="T37" fmla="*/ 0 h 19"/>
                  <a:gd name="T38" fmla="*/ 2147483646 w 70"/>
                  <a:gd name="T39" fmla="*/ 0 h 19"/>
                  <a:gd name="T40" fmla="*/ 0 w 70"/>
                  <a:gd name="T41" fmla="*/ 0 h 19"/>
                  <a:gd name="T42" fmla="*/ 0 w 70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19"/>
                  <a:gd name="T68" fmla="*/ 70 w 70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19">
                    <a:moveTo>
                      <a:pt x="0" y="0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18" y="13"/>
                    </a:lnTo>
                    <a:lnTo>
                      <a:pt x="27" y="15"/>
                    </a:lnTo>
                    <a:lnTo>
                      <a:pt x="39" y="18"/>
                    </a:lnTo>
                    <a:lnTo>
                      <a:pt x="48" y="19"/>
                    </a:lnTo>
                    <a:lnTo>
                      <a:pt x="68" y="19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50" y="18"/>
                    </a:lnTo>
                    <a:lnTo>
                      <a:pt x="32" y="15"/>
                    </a:lnTo>
                    <a:lnTo>
                      <a:pt x="23" y="12"/>
                    </a:lnTo>
                    <a:lnTo>
                      <a:pt x="14" y="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3" name="Freeform 67"/>
              <p:cNvSpPr>
                <a:spLocks/>
              </p:cNvSpPr>
              <p:nvPr/>
            </p:nvSpPr>
            <p:spPr bwMode="auto">
              <a:xfrm>
                <a:off x="1344613" y="4384675"/>
                <a:ext cx="20637" cy="174625"/>
              </a:xfrm>
              <a:custGeom>
                <a:avLst/>
                <a:gdLst>
                  <a:gd name="T0" fmla="*/ 2147483646 w 13"/>
                  <a:gd name="T1" fmla="*/ 0 h 110"/>
                  <a:gd name="T2" fmla="*/ 2147483646 w 13"/>
                  <a:gd name="T3" fmla="*/ 0 h 110"/>
                  <a:gd name="T4" fmla="*/ 2147483646 w 13"/>
                  <a:gd name="T5" fmla="*/ 2147483646 h 110"/>
                  <a:gd name="T6" fmla="*/ 0 w 13"/>
                  <a:gd name="T7" fmla="*/ 2147483646 h 110"/>
                  <a:gd name="T8" fmla="*/ 0 w 13"/>
                  <a:gd name="T9" fmla="*/ 2147483646 h 110"/>
                  <a:gd name="T10" fmla="*/ 2147483646 w 13"/>
                  <a:gd name="T11" fmla="*/ 2147483646 h 110"/>
                  <a:gd name="T12" fmla="*/ 2147483646 w 13"/>
                  <a:gd name="T13" fmla="*/ 2147483646 h 110"/>
                  <a:gd name="T14" fmla="*/ 2147483646 w 13"/>
                  <a:gd name="T15" fmla="*/ 2147483646 h 110"/>
                  <a:gd name="T16" fmla="*/ 2147483646 w 13"/>
                  <a:gd name="T17" fmla="*/ 2147483646 h 110"/>
                  <a:gd name="T18" fmla="*/ 2147483646 w 13"/>
                  <a:gd name="T19" fmla="*/ 2147483646 h 110"/>
                  <a:gd name="T20" fmla="*/ 2147483646 w 13"/>
                  <a:gd name="T21" fmla="*/ 2147483646 h 110"/>
                  <a:gd name="T22" fmla="*/ 2147483646 w 13"/>
                  <a:gd name="T23" fmla="*/ 2147483646 h 110"/>
                  <a:gd name="T24" fmla="*/ 2147483646 w 13"/>
                  <a:gd name="T25" fmla="*/ 2147483646 h 110"/>
                  <a:gd name="T26" fmla="*/ 2147483646 w 13"/>
                  <a:gd name="T27" fmla="*/ 2147483646 h 110"/>
                  <a:gd name="T28" fmla="*/ 2147483646 w 13"/>
                  <a:gd name="T29" fmla="*/ 0 h 110"/>
                  <a:gd name="T30" fmla="*/ 2147483646 w 13"/>
                  <a:gd name="T31" fmla="*/ 0 h 110"/>
                  <a:gd name="T32" fmla="*/ 2147483646 w 13"/>
                  <a:gd name="T33" fmla="*/ 0 h 110"/>
                  <a:gd name="T34" fmla="*/ 2147483646 w 13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0"/>
                  <a:gd name="T56" fmla="*/ 13 w 13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0">
                    <a:moveTo>
                      <a:pt x="6" y="0"/>
                    </a:moveTo>
                    <a:lnTo>
                      <a:pt x="6" y="0"/>
                    </a:lnTo>
                    <a:lnTo>
                      <a:pt x="2" y="27"/>
                    </a:lnTo>
                    <a:lnTo>
                      <a:pt x="0" y="56"/>
                    </a:lnTo>
                    <a:lnTo>
                      <a:pt x="2" y="83"/>
                    </a:lnTo>
                    <a:lnTo>
                      <a:pt x="11" y="109"/>
                    </a:lnTo>
                    <a:lnTo>
                      <a:pt x="13" y="110"/>
                    </a:lnTo>
                    <a:lnTo>
                      <a:pt x="13" y="109"/>
                    </a:lnTo>
                    <a:lnTo>
                      <a:pt x="6" y="82"/>
                    </a:lnTo>
                    <a:lnTo>
                      <a:pt x="4" y="55"/>
                    </a:lnTo>
                    <a:lnTo>
                      <a:pt x="4" y="2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4" name="Freeform 68"/>
              <p:cNvSpPr>
                <a:spLocks/>
              </p:cNvSpPr>
              <p:nvPr/>
            </p:nvSpPr>
            <p:spPr bwMode="auto">
              <a:xfrm>
                <a:off x="1624013" y="4637088"/>
                <a:ext cx="33337" cy="92075"/>
              </a:xfrm>
              <a:custGeom>
                <a:avLst/>
                <a:gdLst>
                  <a:gd name="T0" fmla="*/ 2147483646 w 21"/>
                  <a:gd name="T1" fmla="*/ 2147483646 h 58"/>
                  <a:gd name="T2" fmla="*/ 2147483646 w 21"/>
                  <a:gd name="T3" fmla="*/ 2147483646 h 58"/>
                  <a:gd name="T4" fmla="*/ 2147483646 w 21"/>
                  <a:gd name="T5" fmla="*/ 2147483646 h 58"/>
                  <a:gd name="T6" fmla="*/ 0 w 21"/>
                  <a:gd name="T7" fmla="*/ 2147483646 h 58"/>
                  <a:gd name="T8" fmla="*/ 2147483646 w 21"/>
                  <a:gd name="T9" fmla="*/ 2147483646 h 58"/>
                  <a:gd name="T10" fmla="*/ 2147483646 w 21"/>
                  <a:gd name="T11" fmla="*/ 2147483646 h 58"/>
                  <a:gd name="T12" fmla="*/ 2147483646 w 21"/>
                  <a:gd name="T13" fmla="*/ 2147483646 h 58"/>
                  <a:gd name="T14" fmla="*/ 2147483646 w 21"/>
                  <a:gd name="T15" fmla="*/ 2147483646 h 58"/>
                  <a:gd name="T16" fmla="*/ 2147483646 w 21"/>
                  <a:gd name="T17" fmla="*/ 2147483646 h 58"/>
                  <a:gd name="T18" fmla="*/ 2147483646 w 21"/>
                  <a:gd name="T19" fmla="*/ 2147483646 h 58"/>
                  <a:gd name="T20" fmla="*/ 2147483646 w 21"/>
                  <a:gd name="T21" fmla="*/ 2147483646 h 58"/>
                  <a:gd name="T22" fmla="*/ 2147483646 w 21"/>
                  <a:gd name="T23" fmla="*/ 2147483646 h 58"/>
                  <a:gd name="T24" fmla="*/ 2147483646 w 21"/>
                  <a:gd name="T25" fmla="*/ 2147483646 h 58"/>
                  <a:gd name="T26" fmla="*/ 2147483646 w 21"/>
                  <a:gd name="T27" fmla="*/ 2147483646 h 58"/>
                  <a:gd name="T28" fmla="*/ 2147483646 w 21"/>
                  <a:gd name="T29" fmla="*/ 2147483646 h 58"/>
                  <a:gd name="T30" fmla="*/ 2147483646 w 21"/>
                  <a:gd name="T31" fmla="*/ 2147483646 h 58"/>
                  <a:gd name="T32" fmla="*/ 2147483646 w 21"/>
                  <a:gd name="T33" fmla="*/ 2147483646 h 58"/>
                  <a:gd name="T34" fmla="*/ 2147483646 w 21"/>
                  <a:gd name="T35" fmla="*/ 2147483646 h 58"/>
                  <a:gd name="T36" fmla="*/ 2147483646 w 21"/>
                  <a:gd name="T37" fmla="*/ 2147483646 h 58"/>
                  <a:gd name="T38" fmla="*/ 2147483646 w 21"/>
                  <a:gd name="T39" fmla="*/ 0 h 58"/>
                  <a:gd name="T40" fmla="*/ 2147483646 w 21"/>
                  <a:gd name="T41" fmla="*/ 2147483646 h 58"/>
                  <a:gd name="T42" fmla="*/ 2147483646 w 21"/>
                  <a:gd name="T43" fmla="*/ 2147483646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58"/>
                  <a:gd name="T68" fmla="*/ 21 w 2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58">
                    <a:moveTo>
                      <a:pt x="5" y="1"/>
                    </a:moveTo>
                    <a:lnTo>
                      <a:pt x="5" y="1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36"/>
                    </a:lnTo>
                    <a:lnTo>
                      <a:pt x="7" y="43"/>
                    </a:lnTo>
                    <a:lnTo>
                      <a:pt x="12" y="51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2" y="44"/>
                    </a:lnTo>
                    <a:lnTo>
                      <a:pt x="10" y="30"/>
                    </a:lnTo>
                    <a:lnTo>
                      <a:pt x="7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5" name="Freeform 69"/>
              <p:cNvSpPr>
                <a:spLocks/>
              </p:cNvSpPr>
              <p:nvPr/>
            </p:nvSpPr>
            <p:spPr bwMode="auto">
              <a:xfrm>
                <a:off x="1365250" y="4725988"/>
                <a:ext cx="295275" cy="90488"/>
              </a:xfrm>
              <a:custGeom>
                <a:avLst/>
                <a:gdLst>
                  <a:gd name="T0" fmla="*/ 2147483646 w 186"/>
                  <a:gd name="T1" fmla="*/ 2147483646 h 57"/>
                  <a:gd name="T2" fmla="*/ 2147483646 w 186"/>
                  <a:gd name="T3" fmla="*/ 2147483646 h 57"/>
                  <a:gd name="T4" fmla="*/ 2147483646 w 186"/>
                  <a:gd name="T5" fmla="*/ 2147483646 h 57"/>
                  <a:gd name="T6" fmla="*/ 2147483646 w 186"/>
                  <a:gd name="T7" fmla="*/ 2147483646 h 57"/>
                  <a:gd name="T8" fmla="*/ 2147483646 w 186"/>
                  <a:gd name="T9" fmla="*/ 2147483646 h 57"/>
                  <a:gd name="T10" fmla="*/ 2147483646 w 186"/>
                  <a:gd name="T11" fmla="*/ 2147483646 h 57"/>
                  <a:gd name="T12" fmla="*/ 2147483646 w 186"/>
                  <a:gd name="T13" fmla="*/ 2147483646 h 57"/>
                  <a:gd name="T14" fmla="*/ 2147483646 w 186"/>
                  <a:gd name="T15" fmla="*/ 2147483646 h 57"/>
                  <a:gd name="T16" fmla="*/ 2147483646 w 186"/>
                  <a:gd name="T17" fmla="*/ 2147483646 h 57"/>
                  <a:gd name="T18" fmla="*/ 2147483646 w 186"/>
                  <a:gd name="T19" fmla="*/ 2147483646 h 57"/>
                  <a:gd name="T20" fmla="*/ 2147483646 w 186"/>
                  <a:gd name="T21" fmla="*/ 2147483646 h 57"/>
                  <a:gd name="T22" fmla="*/ 2147483646 w 186"/>
                  <a:gd name="T23" fmla="*/ 2147483646 h 57"/>
                  <a:gd name="T24" fmla="*/ 2147483646 w 186"/>
                  <a:gd name="T25" fmla="*/ 2147483646 h 57"/>
                  <a:gd name="T26" fmla="*/ 2147483646 w 186"/>
                  <a:gd name="T27" fmla="*/ 2147483646 h 57"/>
                  <a:gd name="T28" fmla="*/ 2147483646 w 186"/>
                  <a:gd name="T29" fmla="*/ 2147483646 h 57"/>
                  <a:gd name="T30" fmla="*/ 2147483646 w 186"/>
                  <a:gd name="T31" fmla="*/ 2147483646 h 57"/>
                  <a:gd name="T32" fmla="*/ 2147483646 w 186"/>
                  <a:gd name="T33" fmla="*/ 2147483646 h 57"/>
                  <a:gd name="T34" fmla="*/ 2147483646 w 186"/>
                  <a:gd name="T35" fmla="*/ 2147483646 h 57"/>
                  <a:gd name="T36" fmla="*/ 2147483646 w 186"/>
                  <a:gd name="T37" fmla="*/ 2147483646 h 57"/>
                  <a:gd name="T38" fmla="*/ 2147483646 w 186"/>
                  <a:gd name="T39" fmla="*/ 2147483646 h 57"/>
                  <a:gd name="T40" fmla="*/ 2147483646 w 186"/>
                  <a:gd name="T41" fmla="*/ 2147483646 h 57"/>
                  <a:gd name="T42" fmla="*/ 2147483646 w 186"/>
                  <a:gd name="T43" fmla="*/ 2147483646 h 57"/>
                  <a:gd name="T44" fmla="*/ 2147483646 w 186"/>
                  <a:gd name="T45" fmla="*/ 2147483646 h 57"/>
                  <a:gd name="T46" fmla="*/ 2147483646 w 186"/>
                  <a:gd name="T47" fmla="*/ 2147483646 h 57"/>
                  <a:gd name="T48" fmla="*/ 2147483646 w 186"/>
                  <a:gd name="T49" fmla="*/ 2147483646 h 57"/>
                  <a:gd name="T50" fmla="*/ 0 w 186"/>
                  <a:gd name="T51" fmla="*/ 2147483646 h 57"/>
                  <a:gd name="T52" fmla="*/ 2147483646 w 186"/>
                  <a:gd name="T53" fmla="*/ 2147483646 h 57"/>
                  <a:gd name="T54" fmla="*/ 2147483646 w 186"/>
                  <a:gd name="T55" fmla="*/ 2147483646 h 57"/>
                  <a:gd name="T56" fmla="*/ 2147483646 w 186"/>
                  <a:gd name="T57" fmla="*/ 2147483646 h 57"/>
                  <a:gd name="T58" fmla="*/ 2147483646 w 186"/>
                  <a:gd name="T59" fmla="*/ 2147483646 h 57"/>
                  <a:gd name="T60" fmla="*/ 2147483646 w 186"/>
                  <a:gd name="T61" fmla="*/ 2147483646 h 57"/>
                  <a:gd name="T62" fmla="*/ 2147483646 w 186"/>
                  <a:gd name="T63" fmla="*/ 2147483646 h 57"/>
                  <a:gd name="T64" fmla="*/ 2147483646 w 186"/>
                  <a:gd name="T65" fmla="*/ 2147483646 h 57"/>
                  <a:gd name="T66" fmla="*/ 2147483646 w 186"/>
                  <a:gd name="T67" fmla="*/ 2147483646 h 57"/>
                  <a:gd name="T68" fmla="*/ 2147483646 w 186"/>
                  <a:gd name="T69" fmla="*/ 2147483646 h 57"/>
                  <a:gd name="T70" fmla="*/ 2147483646 w 186"/>
                  <a:gd name="T71" fmla="*/ 2147483646 h 57"/>
                  <a:gd name="T72" fmla="*/ 2147483646 w 186"/>
                  <a:gd name="T73" fmla="*/ 2147483646 h 57"/>
                  <a:gd name="T74" fmla="*/ 2147483646 w 186"/>
                  <a:gd name="T75" fmla="*/ 2147483646 h 57"/>
                  <a:gd name="T76" fmla="*/ 2147483646 w 186"/>
                  <a:gd name="T77" fmla="*/ 0 h 57"/>
                  <a:gd name="T78" fmla="*/ 2147483646 w 186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57"/>
                  <a:gd name="T122" fmla="*/ 186 w 186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57">
                    <a:moveTo>
                      <a:pt x="175" y="1"/>
                    </a:moveTo>
                    <a:lnTo>
                      <a:pt x="175" y="1"/>
                    </a:lnTo>
                    <a:lnTo>
                      <a:pt x="179" y="3"/>
                    </a:lnTo>
                    <a:lnTo>
                      <a:pt x="182" y="6"/>
                    </a:lnTo>
                    <a:lnTo>
                      <a:pt x="182" y="12"/>
                    </a:lnTo>
                    <a:lnTo>
                      <a:pt x="179" y="15"/>
                    </a:lnTo>
                    <a:lnTo>
                      <a:pt x="177" y="16"/>
                    </a:lnTo>
                    <a:lnTo>
                      <a:pt x="170" y="20"/>
                    </a:lnTo>
                    <a:lnTo>
                      <a:pt x="163" y="22"/>
                    </a:lnTo>
                    <a:lnTo>
                      <a:pt x="154" y="26"/>
                    </a:lnTo>
                    <a:lnTo>
                      <a:pt x="141" y="32"/>
                    </a:lnTo>
                    <a:lnTo>
                      <a:pt x="127" y="39"/>
                    </a:lnTo>
                    <a:lnTo>
                      <a:pt x="120" y="41"/>
                    </a:lnTo>
                    <a:lnTo>
                      <a:pt x="111" y="44"/>
                    </a:lnTo>
                    <a:lnTo>
                      <a:pt x="91" y="48"/>
                    </a:lnTo>
                    <a:lnTo>
                      <a:pt x="70" y="51"/>
                    </a:lnTo>
                    <a:lnTo>
                      <a:pt x="48" y="51"/>
                    </a:lnTo>
                    <a:lnTo>
                      <a:pt x="36" y="50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12" y="41"/>
                    </a:lnTo>
                    <a:lnTo>
                      <a:pt x="7" y="37"/>
                    </a:lnTo>
                    <a:lnTo>
                      <a:pt x="7" y="31"/>
                    </a:lnTo>
                    <a:lnTo>
                      <a:pt x="9" y="25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30" y="13"/>
                    </a:lnTo>
                    <a:lnTo>
                      <a:pt x="48" y="10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6" y="9"/>
                    </a:lnTo>
                    <a:lnTo>
                      <a:pt x="57" y="8"/>
                    </a:lnTo>
                    <a:lnTo>
                      <a:pt x="46" y="9"/>
                    </a:lnTo>
                    <a:lnTo>
                      <a:pt x="27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5" y="2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30" y="53"/>
                    </a:lnTo>
                    <a:lnTo>
                      <a:pt x="41" y="55"/>
                    </a:lnTo>
                    <a:lnTo>
                      <a:pt x="52" y="57"/>
                    </a:lnTo>
                    <a:lnTo>
                      <a:pt x="66" y="57"/>
                    </a:lnTo>
                    <a:lnTo>
                      <a:pt x="80" y="55"/>
                    </a:lnTo>
                    <a:lnTo>
                      <a:pt x="93" y="54"/>
                    </a:lnTo>
                    <a:lnTo>
                      <a:pt x="105" y="51"/>
                    </a:lnTo>
                    <a:lnTo>
                      <a:pt x="116" y="48"/>
                    </a:lnTo>
                    <a:lnTo>
                      <a:pt x="127" y="44"/>
                    </a:lnTo>
                    <a:lnTo>
                      <a:pt x="148" y="35"/>
                    </a:lnTo>
                    <a:lnTo>
                      <a:pt x="157" y="31"/>
                    </a:lnTo>
                    <a:lnTo>
                      <a:pt x="168" y="26"/>
                    </a:lnTo>
                    <a:lnTo>
                      <a:pt x="175" y="23"/>
                    </a:lnTo>
                    <a:lnTo>
                      <a:pt x="182" y="19"/>
                    </a:lnTo>
                    <a:lnTo>
                      <a:pt x="186" y="14"/>
                    </a:lnTo>
                    <a:lnTo>
                      <a:pt x="186" y="9"/>
                    </a:lnTo>
                    <a:lnTo>
                      <a:pt x="182" y="5"/>
                    </a:lnTo>
                    <a:lnTo>
                      <a:pt x="175" y="0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6" name="Freeform 70"/>
              <p:cNvSpPr>
                <a:spLocks/>
              </p:cNvSpPr>
              <p:nvPr/>
            </p:nvSpPr>
            <p:spPr bwMode="auto">
              <a:xfrm>
                <a:off x="1416050" y="4735513"/>
                <a:ext cx="133350" cy="20638"/>
              </a:xfrm>
              <a:custGeom>
                <a:avLst/>
                <a:gdLst>
                  <a:gd name="T0" fmla="*/ 0 w 84"/>
                  <a:gd name="T1" fmla="*/ 2147483646 h 13"/>
                  <a:gd name="T2" fmla="*/ 0 w 84"/>
                  <a:gd name="T3" fmla="*/ 2147483646 h 13"/>
                  <a:gd name="T4" fmla="*/ 2147483646 w 84"/>
                  <a:gd name="T5" fmla="*/ 2147483646 h 13"/>
                  <a:gd name="T6" fmla="*/ 2147483646 w 84"/>
                  <a:gd name="T7" fmla="*/ 2147483646 h 13"/>
                  <a:gd name="T8" fmla="*/ 2147483646 w 84"/>
                  <a:gd name="T9" fmla="*/ 2147483646 h 13"/>
                  <a:gd name="T10" fmla="*/ 2147483646 w 84"/>
                  <a:gd name="T11" fmla="*/ 2147483646 h 13"/>
                  <a:gd name="T12" fmla="*/ 2147483646 w 84"/>
                  <a:gd name="T13" fmla="*/ 2147483646 h 13"/>
                  <a:gd name="T14" fmla="*/ 2147483646 w 84"/>
                  <a:gd name="T15" fmla="*/ 2147483646 h 13"/>
                  <a:gd name="T16" fmla="*/ 2147483646 w 84"/>
                  <a:gd name="T17" fmla="*/ 2147483646 h 13"/>
                  <a:gd name="T18" fmla="*/ 2147483646 w 84"/>
                  <a:gd name="T19" fmla="*/ 2147483646 h 13"/>
                  <a:gd name="T20" fmla="*/ 2147483646 w 84"/>
                  <a:gd name="T21" fmla="*/ 2147483646 h 13"/>
                  <a:gd name="T22" fmla="*/ 2147483646 w 84"/>
                  <a:gd name="T23" fmla="*/ 2147483646 h 13"/>
                  <a:gd name="T24" fmla="*/ 2147483646 w 84"/>
                  <a:gd name="T25" fmla="*/ 2147483646 h 13"/>
                  <a:gd name="T26" fmla="*/ 2147483646 w 84"/>
                  <a:gd name="T27" fmla="*/ 2147483646 h 13"/>
                  <a:gd name="T28" fmla="*/ 2147483646 w 84"/>
                  <a:gd name="T29" fmla="*/ 2147483646 h 13"/>
                  <a:gd name="T30" fmla="*/ 2147483646 w 84"/>
                  <a:gd name="T31" fmla="*/ 2147483646 h 13"/>
                  <a:gd name="T32" fmla="*/ 2147483646 w 84"/>
                  <a:gd name="T33" fmla="*/ 2147483646 h 13"/>
                  <a:gd name="T34" fmla="*/ 2147483646 w 84"/>
                  <a:gd name="T35" fmla="*/ 2147483646 h 13"/>
                  <a:gd name="T36" fmla="*/ 2147483646 w 84"/>
                  <a:gd name="T37" fmla="*/ 2147483646 h 13"/>
                  <a:gd name="T38" fmla="*/ 2147483646 w 84"/>
                  <a:gd name="T39" fmla="*/ 2147483646 h 13"/>
                  <a:gd name="T40" fmla="*/ 2147483646 w 84"/>
                  <a:gd name="T41" fmla="*/ 0 h 13"/>
                  <a:gd name="T42" fmla="*/ 2147483646 w 84"/>
                  <a:gd name="T43" fmla="*/ 0 h 13"/>
                  <a:gd name="T44" fmla="*/ 2147483646 w 84"/>
                  <a:gd name="T45" fmla="*/ 2147483646 h 13"/>
                  <a:gd name="T46" fmla="*/ 0 w 84"/>
                  <a:gd name="T47" fmla="*/ 2147483646 h 13"/>
                  <a:gd name="T48" fmla="*/ 0 w 84"/>
                  <a:gd name="T49" fmla="*/ 2147483646 h 13"/>
                  <a:gd name="T50" fmla="*/ 0 w 84"/>
                  <a:gd name="T51" fmla="*/ 2147483646 h 13"/>
                  <a:gd name="T52" fmla="*/ 0 w 84"/>
                  <a:gd name="T53" fmla="*/ 2147483646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4"/>
                  <a:gd name="T82" fmla="*/ 0 h 13"/>
                  <a:gd name="T83" fmla="*/ 84 w 84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4" h="13">
                    <a:moveTo>
                      <a:pt x="0" y="6"/>
                    </a:moveTo>
                    <a:lnTo>
                      <a:pt x="0" y="6"/>
                    </a:lnTo>
                    <a:lnTo>
                      <a:pt x="11" y="2"/>
                    </a:lnTo>
                    <a:lnTo>
                      <a:pt x="23" y="1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5" y="9"/>
                    </a:lnTo>
                    <a:lnTo>
                      <a:pt x="84" y="13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7" y="2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7" name="Freeform 71"/>
              <p:cNvSpPr>
                <a:spLocks/>
              </p:cNvSpPr>
              <p:nvPr/>
            </p:nvSpPr>
            <p:spPr bwMode="auto">
              <a:xfrm>
                <a:off x="1462088" y="4654550"/>
                <a:ext cx="44450" cy="60325"/>
              </a:xfrm>
              <a:custGeom>
                <a:avLst/>
                <a:gdLst>
                  <a:gd name="T0" fmla="*/ 0 w 28"/>
                  <a:gd name="T1" fmla="*/ 2147483646 h 38"/>
                  <a:gd name="T2" fmla="*/ 0 w 28"/>
                  <a:gd name="T3" fmla="*/ 2147483646 h 38"/>
                  <a:gd name="T4" fmla="*/ 2147483646 w 28"/>
                  <a:gd name="T5" fmla="*/ 2147483646 h 38"/>
                  <a:gd name="T6" fmla="*/ 2147483646 w 28"/>
                  <a:gd name="T7" fmla="*/ 2147483646 h 38"/>
                  <a:gd name="T8" fmla="*/ 2147483646 w 28"/>
                  <a:gd name="T9" fmla="*/ 2147483646 h 38"/>
                  <a:gd name="T10" fmla="*/ 2147483646 w 28"/>
                  <a:gd name="T11" fmla="*/ 2147483646 h 38"/>
                  <a:gd name="T12" fmla="*/ 2147483646 w 28"/>
                  <a:gd name="T13" fmla="*/ 2147483646 h 38"/>
                  <a:gd name="T14" fmla="*/ 2147483646 w 28"/>
                  <a:gd name="T15" fmla="*/ 2147483646 h 38"/>
                  <a:gd name="T16" fmla="*/ 2147483646 w 28"/>
                  <a:gd name="T17" fmla="*/ 2147483646 h 38"/>
                  <a:gd name="T18" fmla="*/ 2147483646 w 28"/>
                  <a:gd name="T19" fmla="*/ 2147483646 h 38"/>
                  <a:gd name="T20" fmla="*/ 2147483646 w 28"/>
                  <a:gd name="T21" fmla="*/ 2147483646 h 38"/>
                  <a:gd name="T22" fmla="*/ 2147483646 w 28"/>
                  <a:gd name="T23" fmla="*/ 2147483646 h 38"/>
                  <a:gd name="T24" fmla="*/ 2147483646 w 28"/>
                  <a:gd name="T25" fmla="*/ 2147483646 h 38"/>
                  <a:gd name="T26" fmla="*/ 2147483646 w 28"/>
                  <a:gd name="T27" fmla="*/ 2147483646 h 38"/>
                  <a:gd name="T28" fmla="*/ 2147483646 w 28"/>
                  <a:gd name="T29" fmla="*/ 2147483646 h 38"/>
                  <a:gd name="T30" fmla="*/ 2147483646 w 28"/>
                  <a:gd name="T31" fmla="*/ 2147483646 h 38"/>
                  <a:gd name="T32" fmla="*/ 2147483646 w 28"/>
                  <a:gd name="T33" fmla="*/ 2147483646 h 38"/>
                  <a:gd name="T34" fmla="*/ 2147483646 w 28"/>
                  <a:gd name="T35" fmla="*/ 2147483646 h 38"/>
                  <a:gd name="T36" fmla="*/ 2147483646 w 28"/>
                  <a:gd name="T37" fmla="*/ 2147483646 h 38"/>
                  <a:gd name="T38" fmla="*/ 2147483646 w 28"/>
                  <a:gd name="T39" fmla="*/ 2147483646 h 38"/>
                  <a:gd name="T40" fmla="*/ 0 w 28"/>
                  <a:gd name="T41" fmla="*/ 0 h 38"/>
                  <a:gd name="T42" fmla="*/ 0 w 28"/>
                  <a:gd name="T43" fmla="*/ 2147483646 h 38"/>
                  <a:gd name="T44" fmla="*/ 0 w 28"/>
                  <a:gd name="T45" fmla="*/ 2147483646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38"/>
                  <a:gd name="T71" fmla="*/ 28 w 28"/>
                  <a:gd name="T72" fmla="*/ 38 h 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38">
                    <a:moveTo>
                      <a:pt x="0" y="1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9" y="9"/>
                    </a:lnTo>
                    <a:lnTo>
                      <a:pt x="12" y="15"/>
                    </a:lnTo>
                    <a:lnTo>
                      <a:pt x="25" y="36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16" y="16"/>
                    </a:lnTo>
                    <a:lnTo>
                      <a:pt x="12" y="9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8" name="Freeform 72"/>
              <p:cNvSpPr>
                <a:spLocks/>
              </p:cNvSpPr>
              <p:nvPr/>
            </p:nvSpPr>
            <p:spPr bwMode="auto">
              <a:xfrm>
                <a:off x="1487488" y="4705350"/>
                <a:ext cx="115887" cy="20638"/>
              </a:xfrm>
              <a:custGeom>
                <a:avLst/>
                <a:gdLst>
                  <a:gd name="T0" fmla="*/ 2147483646 w 73"/>
                  <a:gd name="T1" fmla="*/ 2147483646 h 13"/>
                  <a:gd name="T2" fmla="*/ 2147483646 w 73"/>
                  <a:gd name="T3" fmla="*/ 2147483646 h 13"/>
                  <a:gd name="T4" fmla="*/ 2147483646 w 73"/>
                  <a:gd name="T5" fmla="*/ 0 h 13"/>
                  <a:gd name="T6" fmla="*/ 2147483646 w 73"/>
                  <a:gd name="T7" fmla="*/ 0 h 13"/>
                  <a:gd name="T8" fmla="*/ 2147483646 w 73"/>
                  <a:gd name="T9" fmla="*/ 0 h 13"/>
                  <a:gd name="T10" fmla="*/ 2147483646 w 73"/>
                  <a:gd name="T11" fmla="*/ 0 h 13"/>
                  <a:gd name="T12" fmla="*/ 0 w 73"/>
                  <a:gd name="T13" fmla="*/ 2147483646 h 13"/>
                  <a:gd name="T14" fmla="*/ 0 w 73"/>
                  <a:gd name="T15" fmla="*/ 2147483646 h 13"/>
                  <a:gd name="T16" fmla="*/ 2147483646 w 73"/>
                  <a:gd name="T17" fmla="*/ 2147483646 h 13"/>
                  <a:gd name="T18" fmla="*/ 2147483646 w 73"/>
                  <a:gd name="T19" fmla="*/ 2147483646 h 13"/>
                  <a:gd name="T20" fmla="*/ 2147483646 w 73"/>
                  <a:gd name="T21" fmla="*/ 2147483646 h 13"/>
                  <a:gd name="T22" fmla="*/ 2147483646 w 73"/>
                  <a:gd name="T23" fmla="*/ 2147483646 h 13"/>
                  <a:gd name="T24" fmla="*/ 2147483646 w 73"/>
                  <a:gd name="T25" fmla="*/ 2147483646 h 13"/>
                  <a:gd name="T26" fmla="*/ 2147483646 w 73"/>
                  <a:gd name="T27" fmla="*/ 2147483646 h 13"/>
                  <a:gd name="T28" fmla="*/ 2147483646 w 73"/>
                  <a:gd name="T29" fmla="*/ 2147483646 h 13"/>
                  <a:gd name="T30" fmla="*/ 2147483646 w 73"/>
                  <a:gd name="T31" fmla="*/ 2147483646 h 13"/>
                  <a:gd name="T32" fmla="*/ 2147483646 w 73"/>
                  <a:gd name="T33" fmla="*/ 2147483646 h 13"/>
                  <a:gd name="T34" fmla="*/ 2147483646 w 73"/>
                  <a:gd name="T35" fmla="*/ 2147483646 h 13"/>
                  <a:gd name="T36" fmla="*/ 2147483646 w 73"/>
                  <a:gd name="T37" fmla="*/ 2147483646 h 13"/>
                  <a:gd name="T38" fmla="*/ 2147483646 w 73"/>
                  <a:gd name="T39" fmla="*/ 2147483646 h 13"/>
                  <a:gd name="T40" fmla="*/ 2147483646 w 73"/>
                  <a:gd name="T41" fmla="*/ 2147483646 h 13"/>
                  <a:gd name="T42" fmla="*/ 2147483646 w 73"/>
                  <a:gd name="T43" fmla="*/ 2147483646 h 13"/>
                  <a:gd name="T44" fmla="*/ 2147483646 w 73"/>
                  <a:gd name="T45" fmla="*/ 2147483646 h 13"/>
                  <a:gd name="T46" fmla="*/ 2147483646 w 73"/>
                  <a:gd name="T47" fmla="*/ 2147483646 h 13"/>
                  <a:gd name="T48" fmla="*/ 2147483646 w 73"/>
                  <a:gd name="T49" fmla="*/ 2147483646 h 13"/>
                  <a:gd name="T50" fmla="*/ 2147483646 w 73"/>
                  <a:gd name="T51" fmla="*/ 2147483646 h 13"/>
                  <a:gd name="T52" fmla="*/ 2147483646 w 73"/>
                  <a:gd name="T53" fmla="*/ 2147483646 h 13"/>
                  <a:gd name="T54" fmla="*/ 2147483646 w 73"/>
                  <a:gd name="T55" fmla="*/ 0 h 13"/>
                  <a:gd name="T56" fmla="*/ 2147483646 w 73"/>
                  <a:gd name="T57" fmla="*/ 0 h 13"/>
                  <a:gd name="T58" fmla="*/ 2147483646 w 73"/>
                  <a:gd name="T59" fmla="*/ 0 h 13"/>
                  <a:gd name="T60" fmla="*/ 2147483646 w 73"/>
                  <a:gd name="T61" fmla="*/ 0 h 13"/>
                  <a:gd name="T62" fmla="*/ 2147483646 w 73"/>
                  <a:gd name="T63" fmla="*/ 0 h 13"/>
                  <a:gd name="T64" fmla="*/ 2147483646 w 73"/>
                  <a:gd name="T65" fmla="*/ 2147483646 h 13"/>
                  <a:gd name="T66" fmla="*/ 2147483646 w 73"/>
                  <a:gd name="T67" fmla="*/ 2147483646 h 13"/>
                  <a:gd name="T68" fmla="*/ 2147483646 w 73"/>
                  <a:gd name="T69" fmla="*/ 2147483646 h 13"/>
                  <a:gd name="T70" fmla="*/ 2147483646 w 73"/>
                  <a:gd name="T71" fmla="*/ 2147483646 h 13"/>
                  <a:gd name="T72" fmla="*/ 2147483646 w 73"/>
                  <a:gd name="T73" fmla="*/ 2147483646 h 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13"/>
                  <a:gd name="T113" fmla="*/ 73 w 73"/>
                  <a:gd name="T114" fmla="*/ 13 h 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1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7" y="7"/>
                    </a:lnTo>
                    <a:lnTo>
                      <a:pt x="16" y="10"/>
                    </a:lnTo>
                    <a:lnTo>
                      <a:pt x="23" y="12"/>
                    </a:lnTo>
                    <a:lnTo>
                      <a:pt x="37" y="13"/>
                    </a:lnTo>
                    <a:lnTo>
                      <a:pt x="48" y="12"/>
                    </a:lnTo>
                    <a:lnTo>
                      <a:pt x="62" y="10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55" y="8"/>
                    </a:lnTo>
                    <a:lnTo>
                      <a:pt x="34" y="9"/>
                    </a:lnTo>
                    <a:lnTo>
                      <a:pt x="25" y="8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49" name="Freeform 73"/>
              <p:cNvSpPr>
                <a:spLocks/>
              </p:cNvSpPr>
              <p:nvPr/>
            </p:nvSpPr>
            <p:spPr bwMode="auto">
              <a:xfrm>
                <a:off x="1379538" y="4537075"/>
                <a:ext cx="638175" cy="50800"/>
              </a:xfrm>
              <a:custGeom>
                <a:avLst/>
                <a:gdLst>
                  <a:gd name="T0" fmla="*/ 2147483646 w 402"/>
                  <a:gd name="T1" fmla="*/ 0 h 32"/>
                  <a:gd name="T2" fmla="*/ 2147483646 w 402"/>
                  <a:gd name="T3" fmla="*/ 0 h 32"/>
                  <a:gd name="T4" fmla="*/ 2147483646 w 402"/>
                  <a:gd name="T5" fmla="*/ 2147483646 h 32"/>
                  <a:gd name="T6" fmla="*/ 2147483646 w 402"/>
                  <a:gd name="T7" fmla="*/ 2147483646 h 32"/>
                  <a:gd name="T8" fmla="*/ 2147483646 w 402"/>
                  <a:gd name="T9" fmla="*/ 2147483646 h 32"/>
                  <a:gd name="T10" fmla="*/ 2147483646 w 402"/>
                  <a:gd name="T11" fmla="*/ 2147483646 h 32"/>
                  <a:gd name="T12" fmla="*/ 2147483646 w 402"/>
                  <a:gd name="T13" fmla="*/ 2147483646 h 32"/>
                  <a:gd name="T14" fmla="*/ 2147483646 w 402"/>
                  <a:gd name="T15" fmla="*/ 2147483646 h 32"/>
                  <a:gd name="T16" fmla="*/ 2147483646 w 402"/>
                  <a:gd name="T17" fmla="*/ 2147483646 h 32"/>
                  <a:gd name="T18" fmla="*/ 2147483646 w 402"/>
                  <a:gd name="T19" fmla="*/ 2147483646 h 32"/>
                  <a:gd name="T20" fmla="*/ 2147483646 w 402"/>
                  <a:gd name="T21" fmla="*/ 2147483646 h 32"/>
                  <a:gd name="T22" fmla="*/ 2147483646 w 402"/>
                  <a:gd name="T23" fmla="*/ 2147483646 h 32"/>
                  <a:gd name="T24" fmla="*/ 2147483646 w 402"/>
                  <a:gd name="T25" fmla="*/ 2147483646 h 32"/>
                  <a:gd name="T26" fmla="*/ 2147483646 w 402"/>
                  <a:gd name="T27" fmla="*/ 2147483646 h 32"/>
                  <a:gd name="T28" fmla="*/ 2147483646 w 402"/>
                  <a:gd name="T29" fmla="*/ 2147483646 h 32"/>
                  <a:gd name="T30" fmla="*/ 2147483646 w 402"/>
                  <a:gd name="T31" fmla="*/ 2147483646 h 32"/>
                  <a:gd name="T32" fmla="*/ 2147483646 w 402"/>
                  <a:gd name="T33" fmla="*/ 2147483646 h 32"/>
                  <a:gd name="T34" fmla="*/ 2147483646 w 402"/>
                  <a:gd name="T35" fmla="*/ 2147483646 h 32"/>
                  <a:gd name="T36" fmla="*/ 2147483646 w 402"/>
                  <a:gd name="T37" fmla="*/ 2147483646 h 32"/>
                  <a:gd name="T38" fmla="*/ 2147483646 w 402"/>
                  <a:gd name="T39" fmla="*/ 2147483646 h 32"/>
                  <a:gd name="T40" fmla="*/ 2147483646 w 402"/>
                  <a:gd name="T41" fmla="*/ 2147483646 h 32"/>
                  <a:gd name="T42" fmla="*/ 0 w 402"/>
                  <a:gd name="T43" fmla="*/ 2147483646 h 32"/>
                  <a:gd name="T44" fmla="*/ 0 w 402"/>
                  <a:gd name="T45" fmla="*/ 2147483646 h 32"/>
                  <a:gd name="T46" fmla="*/ 0 w 402"/>
                  <a:gd name="T47" fmla="*/ 2147483646 h 32"/>
                  <a:gd name="T48" fmla="*/ 2147483646 w 402"/>
                  <a:gd name="T49" fmla="*/ 2147483646 h 32"/>
                  <a:gd name="T50" fmla="*/ 2147483646 w 402"/>
                  <a:gd name="T51" fmla="*/ 2147483646 h 32"/>
                  <a:gd name="T52" fmla="*/ 2147483646 w 402"/>
                  <a:gd name="T53" fmla="*/ 2147483646 h 32"/>
                  <a:gd name="T54" fmla="*/ 2147483646 w 402"/>
                  <a:gd name="T55" fmla="*/ 2147483646 h 32"/>
                  <a:gd name="T56" fmla="*/ 2147483646 w 402"/>
                  <a:gd name="T57" fmla="*/ 2147483646 h 32"/>
                  <a:gd name="T58" fmla="*/ 2147483646 w 402"/>
                  <a:gd name="T59" fmla="*/ 2147483646 h 32"/>
                  <a:gd name="T60" fmla="*/ 2147483646 w 402"/>
                  <a:gd name="T61" fmla="*/ 2147483646 h 32"/>
                  <a:gd name="T62" fmla="*/ 2147483646 w 402"/>
                  <a:gd name="T63" fmla="*/ 2147483646 h 32"/>
                  <a:gd name="T64" fmla="*/ 2147483646 w 402"/>
                  <a:gd name="T65" fmla="*/ 2147483646 h 32"/>
                  <a:gd name="T66" fmla="*/ 2147483646 w 402"/>
                  <a:gd name="T67" fmla="*/ 2147483646 h 32"/>
                  <a:gd name="T68" fmla="*/ 2147483646 w 402"/>
                  <a:gd name="T69" fmla="*/ 2147483646 h 32"/>
                  <a:gd name="T70" fmla="*/ 2147483646 w 402"/>
                  <a:gd name="T71" fmla="*/ 2147483646 h 32"/>
                  <a:gd name="T72" fmla="*/ 2147483646 w 402"/>
                  <a:gd name="T73" fmla="*/ 2147483646 h 32"/>
                  <a:gd name="T74" fmla="*/ 2147483646 w 402"/>
                  <a:gd name="T75" fmla="*/ 2147483646 h 32"/>
                  <a:gd name="T76" fmla="*/ 2147483646 w 402"/>
                  <a:gd name="T77" fmla="*/ 2147483646 h 32"/>
                  <a:gd name="T78" fmla="*/ 2147483646 w 402"/>
                  <a:gd name="T79" fmla="*/ 2147483646 h 32"/>
                  <a:gd name="T80" fmla="*/ 2147483646 w 402"/>
                  <a:gd name="T81" fmla="*/ 2147483646 h 32"/>
                  <a:gd name="T82" fmla="*/ 2147483646 w 402"/>
                  <a:gd name="T83" fmla="*/ 2147483646 h 32"/>
                  <a:gd name="T84" fmla="*/ 2147483646 w 402"/>
                  <a:gd name="T85" fmla="*/ 2147483646 h 32"/>
                  <a:gd name="T86" fmla="*/ 2147483646 w 402"/>
                  <a:gd name="T87" fmla="*/ 0 h 32"/>
                  <a:gd name="T88" fmla="*/ 2147483646 w 402"/>
                  <a:gd name="T89" fmla="*/ 0 h 32"/>
                  <a:gd name="T90" fmla="*/ 2147483646 w 402"/>
                  <a:gd name="T91" fmla="*/ 0 h 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2"/>
                  <a:gd name="T139" fmla="*/ 0 h 32"/>
                  <a:gd name="T140" fmla="*/ 402 w 402"/>
                  <a:gd name="T141" fmla="*/ 32 h 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2" h="32">
                    <a:moveTo>
                      <a:pt x="399" y="0"/>
                    </a:moveTo>
                    <a:lnTo>
                      <a:pt x="399" y="0"/>
                    </a:lnTo>
                    <a:lnTo>
                      <a:pt x="379" y="5"/>
                    </a:lnTo>
                    <a:lnTo>
                      <a:pt x="361" y="10"/>
                    </a:lnTo>
                    <a:lnTo>
                      <a:pt x="334" y="16"/>
                    </a:lnTo>
                    <a:lnTo>
                      <a:pt x="306" y="19"/>
                    </a:lnTo>
                    <a:lnTo>
                      <a:pt x="281" y="23"/>
                    </a:lnTo>
                    <a:lnTo>
                      <a:pt x="257" y="25"/>
                    </a:lnTo>
                    <a:lnTo>
                      <a:pt x="229" y="27"/>
                    </a:lnTo>
                    <a:lnTo>
                      <a:pt x="204" y="27"/>
                    </a:lnTo>
                    <a:lnTo>
                      <a:pt x="152" y="29"/>
                    </a:lnTo>
                    <a:lnTo>
                      <a:pt x="127" y="27"/>
                    </a:lnTo>
                    <a:lnTo>
                      <a:pt x="100" y="26"/>
                    </a:lnTo>
                    <a:lnTo>
                      <a:pt x="50" y="22"/>
                    </a:lnTo>
                    <a:lnTo>
                      <a:pt x="25" y="18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3" y="20"/>
                    </a:lnTo>
                    <a:lnTo>
                      <a:pt x="48" y="24"/>
                    </a:lnTo>
                    <a:lnTo>
                      <a:pt x="96" y="29"/>
                    </a:lnTo>
                    <a:lnTo>
                      <a:pt x="123" y="31"/>
                    </a:lnTo>
                    <a:lnTo>
                      <a:pt x="152" y="32"/>
                    </a:lnTo>
                    <a:lnTo>
                      <a:pt x="209" y="32"/>
                    </a:lnTo>
                    <a:lnTo>
                      <a:pt x="234" y="31"/>
                    </a:lnTo>
                    <a:lnTo>
                      <a:pt x="259" y="30"/>
                    </a:lnTo>
                    <a:lnTo>
                      <a:pt x="284" y="27"/>
                    </a:lnTo>
                    <a:lnTo>
                      <a:pt x="309" y="24"/>
                    </a:lnTo>
                    <a:lnTo>
                      <a:pt x="334" y="20"/>
                    </a:lnTo>
                    <a:lnTo>
                      <a:pt x="359" y="16"/>
                    </a:lnTo>
                    <a:lnTo>
                      <a:pt x="381" y="10"/>
                    </a:lnTo>
                    <a:lnTo>
                      <a:pt x="393" y="6"/>
                    </a:lnTo>
                    <a:lnTo>
                      <a:pt x="402" y="1"/>
                    </a:lnTo>
                    <a:lnTo>
                      <a:pt x="402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0" name="Freeform 74"/>
              <p:cNvSpPr>
                <a:spLocks/>
              </p:cNvSpPr>
              <p:nvPr/>
            </p:nvSpPr>
            <p:spPr bwMode="auto">
              <a:xfrm>
                <a:off x="1538288" y="4589463"/>
                <a:ext cx="173037" cy="58738"/>
              </a:xfrm>
              <a:custGeom>
                <a:avLst/>
                <a:gdLst>
                  <a:gd name="T0" fmla="*/ 0 w 109"/>
                  <a:gd name="T1" fmla="*/ 2147483646 h 37"/>
                  <a:gd name="T2" fmla="*/ 0 w 109"/>
                  <a:gd name="T3" fmla="*/ 2147483646 h 37"/>
                  <a:gd name="T4" fmla="*/ 2147483646 w 109"/>
                  <a:gd name="T5" fmla="*/ 2147483646 h 37"/>
                  <a:gd name="T6" fmla="*/ 2147483646 w 109"/>
                  <a:gd name="T7" fmla="*/ 2147483646 h 37"/>
                  <a:gd name="T8" fmla="*/ 2147483646 w 109"/>
                  <a:gd name="T9" fmla="*/ 2147483646 h 37"/>
                  <a:gd name="T10" fmla="*/ 2147483646 w 109"/>
                  <a:gd name="T11" fmla="*/ 2147483646 h 37"/>
                  <a:gd name="T12" fmla="*/ 2147483646 w 109"/>
                  <a:gd name="T13" fmla="*/ 2147483646 h 37"/>
                  <a:gd name="T14" fmla="*/ 2147483646 w 109"/>
                  <a:gd name="T15" fmla="*/ 2147483646 h 37"/>
                  <a:gd name="T16" fmla="*/ 2147483646 w 109"/>
                  <a:gd name="T17" fmla="*/ 2147483646 h 37"/>
                  <a:gd name="T18" fmla="*/ 2147483646 w 109"/>
                  <a:gd name="T19" fmla="*/ 2147483646 h 37"/>
                  <a:gd name="T20" fmla="*/ 2147483646 w 109"/>
                  <a:gd name="T21" fmla="*/ 2147483646 h 37"/>
                  <a:gd name="T22" fmla="*/ 2147483646 w 109"/>
                  <a:gd name="T23" fmla="*/ 2147483646 h 37"/>
                  <a:gd name="T24" fmla="*/ 2147483646 w 109"/>
                  <a:gd name="T25" fmla="*/ 2147483646 h 37"/>
                  <a:gd name="T26" fmla="*/ 2147483646 w 109"/>
                  <a:gd name="T27" fmla="*/ 2147483646 h 37"/>
                  <a:gd name="T28" fmla="*/ 2147483646 w 109"/>
                  <a:gd name="T29" fmla="*/ 2147483646 h 37"/>
                  <a:gd name="T30" fmla="*/ 2147483646 w 109"/>
                  <a:gd name="T31" fmla="*/ 2147483646 h 37"/>
                  <a:gd name="T32" fmla="*/ 2147483646 w 109"/>
                  <a:gd name="T33" fmla="*/ 2147483646 h 37"/>
                  <a:gd name="T34" fmla="*/ 2147483646 w 109"/>
                  <a:gd name="T35" fmla="*/ 2147483646 h 37"/>
                  <a:gd name="T36" fmla="*/ 2147483646 w 109"/>
                  <a:gd name="T37" fmla="*/ 2147483646 h 37"/>
                  <a:gd name="T38" fmla="*/ 2147483646 w 109"/>
                  <a:gd name="T39" fmla="*/ 2147483646 h 37"/>
                  <a:gd name="T40" fmla="*/ 0 w 109"/>
                  <a:gd name="T41" fmla="*/ 0 h 37"/>
                  <a:gd name="T42" fmla="*/ 0 w 109"/>
                  <a:gd name="T43" fmla="*/ 0 h 37"/>
                  <a:gd name="T44" fmla="*/ 0 w 109"/>
                  <a:gd name="T45" fmla="*/ 2147483646 h 37"/>
                  <a:gd name="T46" fmla="*/ 0 w 109"/>
                  <a:gd name="T47" fmla="*/ 2147483646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37"/>
                  <a:gd name="T74" fmla="*/ 109 w 109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37">
                    <a:moveTo>
                      <a:pt x="0" y="2"/>
                    </a:moveTo>
                    <a:lnTo>
                      <a:pt x="0" y="2"/>
                    </a:lnTo>
                    <a:lnTo>
                      <a:pt x="20" y="6"/>
                    </a:lnTo>
                    <a:lnTo>
                      <a:pt x="36" y="11"/>
                    </a:lnTo>
                    <a:lnTo>
                      <a:pt x="52" y="16"/>
                    </a:lnTo>
                    <a:lnTo>
                      <a:pt x="68" y="21"/>
                    </a:lnTo>
                    <a:lnTo>
                      <a:pt x="82" y="25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09" y="36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9" y="15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1" name="Freeform 75"/>
              <p:cNvSpPr>
                <a:spLocks/>
              </p:cNvSpPr>
              <p:nvPr/>
            </p:nvSpPr>
            <p:spPr bwMode="auto">
              <a:xfrm>
                <a:off x="1898650" y="4552950"/>
                <a:ext cx="93662" cy="112713"/>
              </a:xfrm>
              <a:custGeom>
                <a:avLst/>
                <a:gdLst>
                  <a:gd name="T0" fmla="*/ 2147483646 w 59"/>
                  <a:gd name="T1" fmla="*/ 2147483646 h 71"/>
                  <a:gd name="T2" fmla="*/ 2147483646 w 59"/>
                  <a:gd name="T3" fmla="*/ 2147483646 h 71"/>
                  <a:gd name="T4" fmla="*/ 2147483646 w 59"/>
                  <a:gd name="T5" fmla="*/ 2147483646 h 71"/>
                  <a:gd name="T6" fmla="*/ 2147483646 w 59"/>
                  <a:gd name="T7" fmla="*/ 2147483646 h 71"/>
                  <a:gd name="T8" fmla="*/ 2147483646 w 59"/>
                  <a:gd name="T9" fmla="*/ 2147483646 h 71"/>
                  <a:gd name="T10" fmla="*/ 2147483646 w 59"/>
                  <a:gd name="T11" fmla="*/ 0 h 71"/>
                  <a:gd name="T12" fmla="*/ 2147483646 w 59"/>
                  <a:gd name="T13" fmla="*/ 0 h 71"/>
                  <a:gd name="T14" fmla="*/ 2147483646 w 59"/>
                  <a:gd name="T15" fmla="*/ 2147483646 h 71"/>
                  <a:gd name="T16" fmla="*/ 2147483646 w 59"/>
                  <a:gd name="T17" fmla="*/ 2147483646 h 71"/>
                  <a:gd name="T18" fmla="*/ 2147483646 w 59"/>
                  <a:gd name="T19" fmla="*/ 2147483646 h 71"/>
                  <a:gd name="T20" fmla="*/ 2147483646 w 59"/>
                  <a:gd name="T21" fmla="*/ 2147483646 h 71"/>
                  <a:gd name="T22" fmla="*/ 2147483646 w 59"/>
                  <a:gd name="T23" fmla="*/ 2147483646 h 71"/>
                  <a:gd name="T24" fmla="*/ 2147483646 w 59"/>
                  <a:gd name="T25" fmla="*/ 2147483646 h 71"/>
                  <a:gd name="T26" fmla="*/ 2147483646 w 59"/>
                  <a:gd name="T27" fmla="*/ 2147483646 h 71"/>
                  <a:gd name="T28" fmla="*/ 0 w 59"/>
                  <a:gd name="T29" fmla="*/ 2147483646 h 71"/>
                  <a:gd name="T30" fmla="*/ 2147483646 w 59"/>
                  <a:gd name="T31" fmla="*/ 2147483646 h 71"/>
                  <a:gd name="T32" fmla="*/ 2147483646 w 59"/>
                  <a:gd name="T33" fmla="*/ 2147483646 h 71"/>
                  <a:gd name="T34" fmla="*/ 2147483646 w 59"/>
                  <a:gd name="T35" fmla="*/ 2147483646 h 71"/>
                  <a:gd name="T36" fmla="*/ 2147483646 w 59"/>
                  <a:gd name="T37" fmla="*/ 2147483646 h 71"/>
                  <a:gd name="T38" fmla="*/ 2147483646 w 59"/>
                  <a:gd name="T39" fmla="*/ 2147483646 h 71"/>
                  <a:gd name="T40" fmla="*/ 2147483646 w 59"/>
                  <a:gd name="T41" fmla="*/ 2147483646 h 71"/>
                  <a:gd name="T42" fmla="*/ 2147483646 w 59"/>
                  <a:gd name="T43" fmla="*/ 2147483646 h 71"/>
                  <a:gd name="T44" fmla="*/ 2147483646 w 59"/>
                  <a:gd name="T45" fmla="*/ 2147483646 h 71"/>
                  <a:gd name="T46" fmla="*/ 2147483646 w 59"/>
                  <a:gd name="T47" fmla="*/ 2147483646 h 71"/>
                  <a:gd name="T48" fmla="*/ 2147483646 w 59"/>
                  <a:gd name="T49" fmla="*/ 2147483646 h 71"/>
                  <a:gd name="T50" fmla="*/ 2147483646 w 59"/>
                  <a:gd name="T51" fmla="*/ 2147483646 h 71"/>
                  <a:gd name="T52" fmla="*/ 2147483646 w 59"/>
                  <a:gd name="T53" fmla="*/ 2147483646 h 71"/>
                  <a:gd name="T54" fmla="*/ 2147483646 w 59"/>
                  <a:gd name="T55" fmla="*/ 2147483646 h 71"/>
                  <a:gd name="T56" fmla="*/ 2147483646 w 59"/>
                  <a:gd name="T57" fmla="*/ 2147483646 h 71"/>
                  <a:gd name="T58" fmla="*/ 2147483646 w 59"/>
                  <a:gd name="T59" fmla="*/ 2147483646 h 71"/>
                  <a:gd name="T60" fmla="*/ 2147483646 w 59"/>
                  <a:gd name="T61" fmla="*/ 2147483646 h 71"/>
                  <a:gd name="T62" fmla="*/ 2147483646 w 59"/>
                  <a:gd name="T63" fmla="*/ 2147483646 h 71"/>
                  <a:gd name="T64" fmla="*/ 2147483646 w 59"/>
                  <a:gd name="T65" fmla="*/ 2147483646 h 71"/>
                  <a:gd name="T66" fmla="*/ 2147483646 w 59"/>
                  <a:gd name="T67" fmla="*/ 2147483646 h 71"/>
                  <a:gd name="T68" fmla="*/ 2147483646 w 59"/>
                  <a:gd name="T69" fmla="*/ 2147483646 h 71"/>
                  <a:gd name="T70" fmla="*/ 2147483646 w 59"/>
                  <a:gd name="T71" fmla="*/ 2147483646 h 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"/>
                  <a:gd name="T109" fmla="*/ 0 h 71"/>
                  <a:gd name="T110" fmla="*/ 59 w 59"/>
                  <a:gd name="T111" fmla="*/ 71 h 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" h="71">
                    <a:moveTo>
                      <a:pt x="59" y="2"/>
                    </a:moveTo>
                    <a:lnTo>
                      <a:pt x="59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47" y="19"/>
                    </a:lnTo>
                    <a:lnTo>
                      <a:pt x="36" y="36"/>
                    </a:lnTo>
                    <a:lnTo>
                      <a:pt x="20" y="53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4" y="71"/>
                    </a:lnTo>
                    <a:lnTo>
                      <a:pt x="7" y="70"/>
                    </a:lnTo>
                    <a:lnTo>
                      <a:pt x="27" y="55"/>
                    </a:lnTo>
                    <a:lnTo>
                      <a:pt x="36" y="47"/>
                    </a:lnTo>
                    <a:lnTo>
                      <a:pt x="43" y="39"/>
                    </a:lnTo>
                    <a:lnTo>
                      <a:pt x="50" y="31"/>
                    </a:lnTo>
                    <a:lnTo>
                      <a:pt x="54" y="21"/>
                    </a:lnTo>
                    <a:lnTo>
                      <a:pt x="57" y="12"/>
                    </a:lnTo>
                    <a:lnTo>
                      <a:pt x="59" y="1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2" name="Freeform 76"/>
              <p:cNvSpPr>
                <a:spLocks/>
              </p:cNvSpPr>
              <p:nvPr/>
            </p:nvSpPr>
            <p:spPr bwMode="auto">
              <a:xfrm>
                <a:off x="1524000" y="4614863"/>
                <a:ext cx="125412" cy="49213"/>
              </a:xfrm>
              <a:custGeom>
                <a:avLst/>
                <a:gdLst>
                  <a:gd name="T0" fmla="*/ 2147483646 w 79"/>
                  <a:gd name="T1" fmla="*/ 2147483646 h 31"/>
                  <a:gd name="T2" fmla="*/ 2147483646 w 79"/>
                  <a:gd name="T3" fmla="*/ 2147483646 h 31"/>
                  <a:gd name="T4" fmla="*/ 2147483646 w 79"/>
                  <a:gd name="T5" fmla="*/ 2147483646 h 31"/>
                  <a:gd name="T6" fmla="*/ 2147483646 w 79"/>
                  <a:gd name="T7" fmla="*/ 2147483646 h 31"/>
                  <a:gd name="T8" fmla="*/ 2147483646 w 79"/>
                  <a:gd name="T9" fmla="*/ 2147483646 h 31"/>
                  <a:gd name="T10" fmla="*/ 2147483646 w 79"/>
                  <a:gd name="T11" fmla="*/ 2147483646 h 31"/>
                  <a:gd name="T12" fmla="*/ 2147483646 w 79"/>
                  <a:gd name="T13" fmla="*/ 2147483646 h 31"/>
                  <a:gd name="T14" fmla="*/ 2147483646 w 79"/>
                  <a:gd name="T15" fmla="*/ 2147483646 h 31"/>
                  <a:gd name="T16" fmla="*/ 2147483646 w 79"/>
                  <a:gd name="T17" fmla="*/ 2147483646 h 31"/>
                  <a:gd name="T18" fmla="*/ 2147483646 w 79"/>
                  <a:gd name="T19" fmla="*/ 2147483646 h 31"/>
                  <a:gd name="T20" fmla="*/ 2147483646 w 79"/>
                  <a:gd name="T21" fmla="*/ 2147483646 h 31"/>
                  <a:gd name="T22" fmla="*/ 2147483646 w 79"/>
                  <a:gd name="T23" fmla="*/ 2147483646 h 31"/>
                  <a:gd name="T24" fmla="*/ 2147483646 w 79"/>
                  <a:gd name="T25" fmla="*/ 2147483646 h 31"/>
                  <a:gd name="T26" fmla="*/ 2147483646 w 79"/>
                  <a:gd name="T27" fmla="*/ 2147483646 h 31"/>
                  <a:gd name="T28" fmla="*/ 2147483646 w 79"/>
                  <a:gd name="T29" fmla="*/ 2147483646 h 31"/>
                  <a:gd name="T30" fmla="*/ 2147483646 w 79"/>
                  <a:gd name="T31" fmla="*/ 2147483646 h 31"/>
                  <a:gd name="T32" fmla="*/ 0 w 79"/>
                  <a:gd name="T33" fmla="*/ 2147483646 h 31"/>
                  <a:gd name="T34" fmla="*/ 2147483646 w 79"/>
                  <a:gd name="T35" fmla="*/ 2147483646 h 31"/>
                  <a:gd name="T36" fmla="*/ 2147483646 w 79"/>
                  <a:gd name="T37" fmla="*/ 2147483646 h 31"/>
                  <a:gd name="T38" fmla="*/ 2147483646 w 79"/>
                  <a:gd name="T39" fmla="*/ 2147483646 h 31"/>
                  <a:gd name="T40" fmla="*/ 2147483646 w 79"/>
                  <a:gd name="T41" fmla="*/ 2147483646 h 31"/>
                  <a:gd name="T42" fmla="*/ 2147483646 w 79"/>
                  <a:gd name="T43" fmla="*/ 2147483646 h 31"/>
                  <a:gd name="T44" fmla="*/ 2147483646 w 79"/>
                  <a:gd name="T45" fmla="*/ 2147483646 h 31"/>
                  <a:gd name="T46" fmla="*/ 2147483646 w 79"/>
                  <a:gd name="T47" fmla="*/ 2147483646 h 31"/>
                  <a:gd name="T48" fmla="*/ 2147483646 w 79"/>
                  <a:gd name="T49" fmla="*/ 2147483646 h 31"/>
                  <a:gd name="T50" fmla="*/ 2147483646 w 79"/>
                  <a:gd name="T51" fmla="*/ 2147483646 h 31"/>
                  <a:gd name="T52" fmla="*/ 2147483646 w 79"/>
                  <a:gd name="T53" fmla="*/ 2147483646 h 31"/>
                  <a:gd name="T54" fmla="*/ 2147483646 w 79"/>
                  <a:gd name="T55" fmla="*/ 2147483646 h 31"/>
                  <a:gd name="T56" fmla="*/ 2147483646 w 79"/>
                  <a:gd name="T57" fmla="*/ 2147483646 h 31"/>
                  <a:gd name="T58" fmla="*/ 2147483646 w 79"/>
                  <a:gd name="T59" fmla="*/ 0 h 31"/>
                  <a:gd name="T60" fmla="*/ 2147483646 w 79"/>
                  <a:gd name="T61" fmla="*/ 0 h 31"/>
                  <a:gd name="T62" fmla="*/ 2147483646 w 79"/>
                  <a:gd name="T63" fmla="*/ 2147483646 h 31"/>
                  <a:gd name="T64" fmla="*/ 2147483646 w 79"/>
                  <a:gd name="T65" fmla="*/ 2147483646 h 31"/>
                  <a:gd name="T66" fmla="*/ 2147483646 w 79"/>
                  <a:gd name="T67" fmla="*/ 2147483646 h 31"/>
                  <a:gd name="T68" fmla="*/ 2147483646 w 79"/>
                  <a:gd name="T69" fmla="*/ 2147483646 h 31"/>
                  <a:gd name="T70" fmla="*/ 2147483646 w 79"/>
                  <a:gd name="T71" fmla="*/ 2147483646 h 31"/>
                  <a:gd name="T72" fmla="*/ 2147483646 w 79"/>
                  <a:gd name="T73" fmla="*/ 2147483646 h 31"/>
                  <a:gd name="T74" fmla="*/ 2147483646 w 79"/>
                  <a:gd name="T75" fmla="*/ 2147483646 h 31"/>
                  <a:gd name="T76" fmla="*/ 2147483646 w 79"/>
                  <a:gd name="T77" fmla="*/ 2147483646 h 31"/>
                  <a:gd name="T78" fmla="*/ 2147483646 w 79"/>
                  <a:gd name="T79" fmla="*/ 2147483646 h 31"/>
                  <a:gd name="T80" fmla="*/ 2147483646 w 79"/>
                  <a:gd name="T81" fmla="*/ 2147483646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31"/>
                  <a:gd name="T125" fmla="*/ 79 w 79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31">
                    <a:moveTo>
                      <a:pt x="77" y="3"/>
                    </a:moveTo>
                    <a:lnTo>
                      <a:pt x="77" y="3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57" y="18"/>
                    </a:lnTo>
                    <a:lnTo>
                      <a:pt x="45" y="22"/>
                    </a:lnTo>
                    <a:lnTo>
                      <a:pt x="36" y="25"/>
                    </a:lnTo>
                    <a:lnTo>
                      <a:pt x="25" y="27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18" y="29"/>
                    </a:lnTo>
                    <a:lnTo>
                      <a:pt x="34" y="28"/>
                    </a:lnTo>
                    <a:lnTo>
                      <a:pt x="48" y="26"/>
                    </a:lnTo>
                    <a:lnTo>
                      <a:pt x="61" y="21"/>
                    </a:lnTo>
                    <a:lnTo>
                      <a:pt x="68" y="16"/>
                    </a:lnTo>
                    <a:lnTo>
                      <a:pt x="75" y="10"/>
                    </a:lnTo>
                    <a:lnTo>
                      <a:pt x="77" y="7"/>
                    </a:lnTo>
                    <a:lnTo>
                      <a:pt x="79" y="5"/>
                    </a:lnTo>
                    <a:lnTo>
                      <a:pt x="79" y="2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3" name="Freeform 77"/>
              <p:cNvSpPr>
                <a:spLocks/>
              </p:cNvSpPr>
              <p:nvPr/>
            </p:nvSpPr>
            <p:spPr bwMode="auto">
              <a:xfrm>
                <a:off x="1555750" y="4603750"/>
                <a:ext cx="87312" cy="20638"/>
              </a:xfrm>
              <a:custGeom>
                <a:avLst/>
                <a:gdLst>
                  <a:gd name="T0" fmla="*/ 0 w 55"/>
                  <a:gd name="T1" fmla="*/ 2147483646 h 13"/>
                  <a:gd name="T2" fmla="*/ 0 w 55"/>
                  <a:gd name="T3" fmla="*/ 2147483646 h 13"/>
                  <a:gd name="T4" fmla="*/ 2147483646 w 55"/>
                  <a:gd name="T5" fmla="*/ 2147483646 h 13"/>
                  <a:gd name="T6" fmla="*/ 2147483646 w 55"/>
                  <a:gd name="T7" fmla="*/ 2147483646 h 13"/>
                  <a:gd name="T8" fmla="*/ 2147483646 w 55"/>
                  <a:gd name="T9" fmla="*/ 2147483646 h 13"/>
                  <a:gd name="T10" fmla="*/ 2147483646 w 55"/>
                  <a:gd name="T11" fmla="*/ 2147483646 h 13"/>
                  <a:gd name="T12" fmla="*/ 2147483646 w 55"/>
                  <a:gd name="T13" fmla="*/ 2147483646 h 13"/>
                  <a:gd name="T14" fmla="*/ 2147483646 w 55"/>
                  <a:gd name="T15" fmla="*/ 2147483646 h 13"/>
                  <a:gd name="T16" fmla="*/ 2147483646 w 55"/>
                  <a:gd name="T17" fmla="*/ 2147483646 h 13"/>
                  <a:gd name="T18" fmla="*/ 2147483646 w 55"/>
                  <a:gd name="T19" fmla="*/ 2147483646 h 13"/>
                  <a:gd name="T20" fmla="*/ 2147483646 w 55"/>
                  <a:gd name="T21" fmla="*/ 2147483646 h 13"/>
                  <a:gd name="T22" fmla="*/ 2147483646 w 55"/>
                  <a:gd name="T23" fmla="*/ 2147483646 h 13"/>
                  <a:gd name="T24" fmla="*/ 2147483646 w 55"/>
                  <a:gd name="T25" fmla="*/ 2147483646 h 13"/>
                  <a:gd name="T26" fmla="*/ 2147483646 w 55"/>
                  <a:gd name="T27" fmla="*/ 2147483646 h 13"/>
                  <a:gd name="T28" fmla="*/ 2147483646 w 55"/>
                  <a:gd name="T29" fmla="*/ 2147483646 h 13"/>
                  <a:gd name="T30" fmla="*/ 2147483646 w 55"/>
                  <a:gd name="T31" fmla="*/ 2147483646 h 13"/>
                  <a:gd name="T32" fmla="*/ 2147483646 w 55"/>
                  <a:gd name="T33" fmla="*/ 2147483646 h 13"/>
                  <a:gd name="T34" fmla="*/ 2147483646 w 55"/>
                  <a:gd name="T35" fmla="*/ 2147483646 h 13"/>
                  <a:gd name="T36" fmla="*/ 2147483646 w 55"/>
                  <a:gd name="T37" fmla="*/ 2147483646 h 13"/>
                  <a:gd name="T38" fmla="*/ 2147483646 w 55"/>
                  <a:gd name="T39" fmla="*/ 2147483646 h 13"/>
                  <a:gd name="T40" fmla="*/ 0 w 55"/>
                  <a:gd name="T41" fmla="*/ 0 h 13"/>
                  <a:gd name="T42" fmla="*/ 0 w 55"/>
                  <a:gd name="T43" fmla="*/ 0 h 13"/>
                  <a:gd name="T44" fmla="*/ 0 w 55"/>
                  <a:gd name="T45" fmla="*/ 2147483646 h 13"/>
                  <a:gd name="T46" fmla="*/ 0 w 55"/>
                  <a:gd name="T47" fmla="*/ 2147483646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3"/>
                  <a:gd name="T74" fmla="*/ 55 w 55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3">
                    <a:moveTo>
                      <a:pt x="0" y="1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23" y="7"/>
                    </a:lnTo>
                    <a:lnTo>
                      <a:pt x="39" y="10"/>
                    </a:lnTo>
                    <a:lnTo>
                      <a:pt x="46" y="12"/>
                    </a:lnTo>
                    <a:lnTo>
                      <a:pt x="53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4" name="Freeform 78"/>
              <p:cNvSpPr>
                <a:spLocks/>
              </p:cNvSpPr>
              <p:nvPr/>
            </p:nvSpPr>
            <p:spPr bwMode="auto">
              <a:xfrm>
                <a:off x="1693863" y="4610100"/>
                <a:ext cx="125412" cy="69850"/>
              </a:xfrm>
              <a:custGeom>
                <a:avLst/>
                <a:gdLst>
                  <a:gd name="T0" fmla="*/ 0 w 79"/>
                  <a:gd name="T1" fmla="*/ 0 h 44"/>
                  <a:gd name="T2" fmla="*/ 0 w 79"/>
                  <a:gd name="T3" fmla="*/ 0 h 44"/>
                  <a:gd name="T4" fmla="*/ 2147483646 w 79"/>
                  <a:gd name="T5" fmla="*/ 2147483646 h 44"/>
                  <a:gd name="T6" fmla="*/ 2147483646 w 79"/>
                  <a:gd name="T7" fmla="*/ 2147483646 h 44"/>
                  <a:gd name="T8" fmla="*/ 2147483646 w 79"/>
                  <a:gd name="T9" fmla="*/ 2147483646 h 44"/>
                  <a:gd name="T10" fmla="*/ 2147483646 w 79"/>
                  <a:gd name="T11" fmla="*/ 2147483646 h 44"/>
                  <a:gd name="T12" fmla="*/ 2147483646 w 79"/>
                  <a:gd name="T13" fmla="*/ 2147483646 h 44"/>
                  <a:gd name="T14" fmla="*/ 2147483646 w 79"/>
                  <a:gd name="T15" fmla="*/ 2147483646 h 44"/>
                  <a:gd name="T16" fmla="*/ 2147483646 w 79"/>
                  <a:gd name="T17" fmla="*/ 2147483646 h 44"/>
                  <a:gd name="T18" fmla="*/ 2147483646 w 79"/>
                  <a:gd name="T19" fmla="*/ 2147483646 h 44"/>
                  <a:gd name="T20" fmla="*/ 2147483646 w 79"/>
                  <a:gd name="T21" fmla="*/ 2147483646 h 44"/>
                  <a:gd name="T22" fmla="*/ 2147483646 w 79"/>
                  <a:gd name="T23" fmla="*/ 2147483646 h 44"/>
                  <a:gd name="T24" fmla="*/ 2147483646 w 79"/>
                  <a:gd name="T25" fmla="*/ 2147483646 h 44"/>
                  <a:gd name="T26" fmla="*/ 2147483646 w 79"/>
                  <a:gd name="T27" fmla="*/ 2147483646 h 44"/>
                  <a:gd name="T28" fmla="*/ 2147483646 w 79"/>
                  <a:gd name="T29" fmla="*/ 2147483646 h 44"/>
                  <a:gd name="T30" fmla="*/ 2147483646 w 79"/>
                  <a:gd name="T31" fmla="*/ 2147483646 h 44"/>
                  <a:gd name="T32" fmla="*/ 2147483646 w 79"/>
                  <a:gd name="T33" fmla="*/ 2147483646 h 44"/>
                  <a:gd name="T34" fmla="*/ 2147483646 w 79"/>
                  <a:gd name="T35" fmla="*/ 2147483646 h 44"/>
                  <a:gd name="T36" fmla="*/ 2147483646 w 79"/>
                  <a:gd name="T37" fmla="*/ 2147483646 h 44"/>
                  <a:gd name="T38" fmla="*/ 2147483646 w 79"/>
                  <a:gd name="T39" fmla="*/ 2147483646 h 44"/>
                  <a:gd name="T40" fmla="*/ 0 w 79"/>
                  <a:gd name="T41" fmla="*/ 0 h 44"/>
                  <a:gd name="T42" fmla="*/ 0 w 79"/>
                  <a:gd name="T43" fmla="*/ 0 h 44"/>
                  <a:gd name="T44" fmla="*/ 0 w 79"/>
                  <a:gd name="T45" fmla="*/ 0 h 44"/>
                  <a:gd name="T46" fmla="*/ 0 w 79"/>
                  <a:gd name="T47" fmla="*/ 0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44"/>
                  <a:gd name="T74" fmla="*/ 79 w 79"/>
                  <a:gd name="T75" fmla="*/ 44 h 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44">
                    <a:moveTo>
                      <a:pt x="0" y="0"/>
                    </a:moveTo>
                    <a:lnTo>
                      <a:pt x="0" y="0"/>
                    </a:lnTo>
                    <a:lnTo>
                      <a:pt x="13" y="15"/>
                    </a:lnTo>
                    <a:lnTo>
                      <a:pt x="20" y="22"/>
                    </a:lnTo>
                    <a:lnTo>
                      <a:pt x="27" y="29"/>
                    </a:lnTo>
                    <a:lnTo>
                      <a:pt x="38" y="35"/>
                    </a:lnTo>
                    <a:lnTo>
                      <a:pt x="49" y="40"/>
                    </a:lnTo>
                    <a:lnTo>
                      <a:pt x="61" y="43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77" y="42"/>
                    </a:lnTo>
                    <a:lnTo>
                      <a:pt x="63" y="40"/>
                    </a:lnTo>
                    <a:lnTo>
                      <a:pt x="52" y="36"/>
                    </a:lnTo>
                    <a:lnTo>
                      <a:pt x="40" y="31"/>
                    </a:lnTo>
                    <a:lnTo>
                      <a:pt x="31" y="25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5" name="Freeform 79"/>
              <p:cNvSpPr>
                <a:spLocks/>
              </p:cNvSpPr>
              <p:nvPr/>
            </p:nvSpPr>
            <p:spPr bwMode="auto">
              <a:xfrm>
                <a:off x="1762125" y="4778375"/>
                <a:ext cx="173037" cy="23813"/>
              </a:xfrm>
              <a:custGeom>
                <a:avLst/>
                <a:gdLst>
                  <a:gd name="T0" fmla="*/ 2147483646 w 109"/>
                  <a:gd name="T1" fmla="*/ 2147483646 h 15"/>
                  <a:gd name="T2" fmla="*/ 2147483646 w 109"/>
                  <a:gd name="T3" fmla="*/ 2147483646 h 15"/>
                  <a:gd name="T4" fmla="*/ 2147483646 w 109"/>
                  <a:gd name="T5" fmla="*/ 2147483646 h 15"/>
                  <a:gd name="T6" fmla="*/ 2147483646 w 109"/>
                  <a:gd name="T7" fmla="*/ 2147483646 h 15"/>
                  <a:gd name="T8" fmla="*/ 2147483646 w 109"/>
                  <a:gd name="T9" fmla="*/ 2147483646 h 15"/>
                  <a:gd name="T10" fmla="*/ 2147483646 w 109"/>
                  <a:gd name="T11" fmla="*/ 2147483646 h 15"/>
                  <a:gd name="T12" fmla="*/ 2147483646 w 109"/>
                  <a:gd name="T13" fmla="*/ 2147483646 h 15"/>
                  <a:gd name="T14" fmla="*/ 2147483646 w 109"/>
                  <a:gd name="T15" fmla="*/ 2147483646 h 15"/>
                  <a:gd name="T16" fmla="*/ 2147483646 w 109"/>
                  <a:gd name="T17" fmla="*/ 2147483646 h 15"/>
                  <a:gd name="T18" fmla="*/ 2147483646 w 109"/>
                  <a:gd name="T19" fmla="*/ 2147483646 h 15"/>
                  <a:gd name="T20" fmla="*/ 2147483646 w 109"/>
                  <a:gd name="T21" fmla="*/ 2147483646 h 15"/>
                  <a:gd name="T22" fmla="*/ 2147483646 w 109"/>
                  <a:gd name="T23" fmla="*/ 2147483646 h 15"/>
                  <a:gd name="T24" fmla="*/ 2147483646 w 109"/>
                  <a:gd name="T25" fmla="*/ 2147483646 h 15"/>
                  <a:gd name="T26" fmla="*/ 2147483646 w 109"/>
                  <a:gd name="T27" fmla="*/ 2147483646 h 15"/>
                  <a:gd name="T28" fmla="*/ 2147483646 w 109"/>
                  <a:gd name="T29" fmla="*/ 2147483646 h 15"/>
                  <a:gd name="T30" fmla="*/ 2147483646 w 109"/>
                  <a:gd name="T31" fmla="*/ 2147483646 h 15"/>
                  <a:gd name="T32" fmla="*/ 2147483646 w 109"/>
                  <a:gd name="T33" fmla="*/ 2147483646 h 15"/>
                  <a:gd name="T34" fmla="*/ 2147483646 w 109"/>
                  <a:gd name="T35" fmla="*/ 0 h 15"/>
                  <a:gd name="T36" fmla="*/ 2147483646 w 109"/>
                  <a:gd name="T37" fmla="*/ 0 h 15"/>
                  <a:gd name="T38" fmla="*/ 2147483646 w 109"/>
                  <a:gd name="T39" fmla="*/ 2147483646 h 15"/>
                  <a:gd name="T40" fmla="*/ 2147483646 w 109"/>
                  <a:gd name="T41" fmla="*/ 2147483646 h 15"/>
                  <a:gd name="T42" fmla="*/ 2147483646 w 109"/>
                  <a:gd name="T43" fmla="*/ 2147483646 h 15"/>
                  <a:gd name="T44" fmla="*/ 2147483646 w 109"/>
                  <a:gd name="T45" fmla="*/ 2147483646 h 15"/>
                  <a:gd name="T46" fmla="*/ 0 w 109"/>
                  <a:gd name="T47" fmla="*/ 2147483646 h 15"/>
                  <a:gd name="T48" fmla="*/ 0 w 109"/>
                  <a:gd name="T49" fmla="*/ 2147483646 h 15"/>
                  <a:gd name="T50" fmla="*/ 0 w 109"/>
                  <a:gd name="T51" fmla="*/ 2147483646 h 15"/>
                  <a:gd name="T52" fmla="*/ 2147483646 w 109"/>
                  <a:gd name="T53" fmla="*/ 2147483646 h 15"/>
                  <a:gd name="T54" fmla="*/ 2147483646 w 109"/>
                  <a:gd name="T55" fmla="*/ 2147483646 h 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9"/>
                  <a:gd name="T85" fmla="*/ 0 h 15"/>
                  <a:gd name="T86" fmla="*/ 109 w 109"/>
                  <a:gd name="T87" fmla="*/ 15 h 1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9" h="15">
                    <a:moveTo>
                      <a:pt x="2" y="14"/>
                    </a:moveTo>
                    <a:lnTo>
                      <a:pt x="2" y="14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22" y="4"/>
                    </a:lnTo>
                    <a:lnTo>
                      <a:pt x="36" y="2"/>
                    </a:lnTo>
                    <a:lnTo>
                      <a:pt x="52" y="1"/>
                    </a:lnTo>
                    <a:lnTo>
                      <a:pt x="65" y="2"/>
                    </a:lnTo>
                    <a:lnTo>
                      <a:pt x="79" y="5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79" y="4"/>
                    </a:lnTo>
                    <a:lnTo>
                      <a:pt x="63" y="1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0" y="2"/>
                    </a:lnTo>
                    <a:lnTo>
                      <a:pt x="13" y="5"/>
                    </a:lnTo>
                    <a:lnTo>
                      <a:pt x="9" y="7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6" name="Freeform 80"/>
              <p:cNvSpPr>
                <a:spLocks/>
              </p:cNvSpPr>
              <p:nvPr/>
            </p:nvSpPr>
            <p:spPr bwMode="auto">
              <a:xfrm>
                <a:off x="1811338" y="4654550"/>
                <a:ext cx="119062" cy="106363"/>
              </a:xfrm>
              <a:custGeom>
                <a:avLst/>
                <a:gdLst>
                  <a:gd name="T0" fmla="*/ 2147483646 w 75"/>
                  <a:gd name="T1" fmla="*/ 0 h 67"/>
                  <a:gd name="T2" fmla="*/ 2147483646 w 75"/>
                  <a:gd name="T3" fmla="*/ 0 h 67"/>
                  <a:gd name="T4" fmla="*/ 2147483646 w 75"/>
                  <a:gd name="T5" fmla="*/ 2147483646 h 67"/>
                  <a:gd name="T6" fmla="*/ 2147483646 w 75"/>
                  <a:gd name="T7" fmla="*/ 2147483646 h 67"/>
                  <a:gd name="T8" fmla="*/ 2147483646 w 75"/>
                  <a:gd name="T9" fmla="*/ 2147483646 h 67"/>
                  <a:gd name="T10" fmla="*/ 2147483646 w 75"/>
                  <a:gd name="T11" fmla="*/ 2147483646 h 67"/>
                  <a:gd name="T12" fmla="*/ 2147483646 w 75"/>
                  <a:gd name="T13" fmla="*/ 2147483646 h 67"/>
                  <a:gd name="T14" fmla="*/ 2147483646 w 75"/>
                  <a:gd name="T15" fmla="*/ 2147483646 h 67"/>
                  <a:gd name="T16" fmla="*/ 2147483646 w 75"/>
                  <a:gd name="T17" fmla="*/ 2147483646 h 67"/>
                  <a:gd name="T18" fmla="*/ 2147483646 w 75"/>
                  <a:gd name="T19" fmla="*/ 2147483646 h 67"/>
                  <a:gd name="T20" fmla="*/ 2147483646 w 75"/>
                  <a:gd name="T21" fmla="*/ 2147483646 h 67"/>
                  <a:gd name="T22" fmla="*/ 2147483646 w 75"/>
                  <a:gd name="T23" fmla="*/ 2147483646 h 67"/>
                  <a:gd name="T24" fmla="*/ 2147483646 w 75"/>
                  <a:gd name="T25" fmla="*/ 2147483646 h 67"/>
                  <a:gd name="T26" fmla="*/ 2147483646 w 75"/>
                  <a:gd name="T27" fmla="*/ 2147483646 h 67"/>
                  <a:gd name="T28" fmla="*/ 0 w 75"/>
                  <a:gd name="T29" fmla="*/ 2147483646 h 67"/>
                  <a:gd name="T30" fmla="*/ 0 w 75"/>
                  <a:gd name="T31" fmla="*/ 2147483646 h 67"/>
                  <a:gd name="T32" fmla="*/ 0 w 75"/>
                  <a:gd name="T33" fmla="*/ 2147483646 h 67"/>
                  <a:gd name="T34" fmla="*/ 2147483646 w 75"/>
                  <a:gd name="T35" fmla="*/ 2147483646 h 67"/>
                  <a:gd name="T36" fmla="*/ 2147483646 w 75"/>
                  <a:gd name="T37" fmla="*/ 2147483646 h 67"/>
                  <a:gd name="T38" fmla="*/ 2147483646 w 75"/>
                  <a:gd name="T39" fmla="*/ 2147483646 h 67"/>
                  <a:gd name="T40" fmla="*/ 2147483646 w 75"/>
                  <a:gd name="T41" fmla="*/ 2147483646 h 67"/>
                  <a:gd name="T42" fmla="*/ 2147483646 w 75"/>
                  <a:gd name="T43" fmla="*/ 2147483646 h 67"/>
                  <a:gd name="T44" fmla="*/ 2147483646 w 75"/>
                  <a:gd name="T45" fmla="*/ 2147483646 h 67"/>
                  <a:gd name="T46" fmla="*/ 2147483646 w 75"/>
                  <a:gd name="T47" fmla="*/ 2147483646 h 67"/>
                  <a:gd name="T48" fmla="*/ 2147483646 w 75"/>
                  <a:gd name="T49" fmla="*/ 2147483646 h 67"/>
                  <a:gd name="T50" fmla="*/ 2147483646 w 75"/>
                  <a:gd name="T51" fmla="*/ 2147483646 h 67"/>
                  <a:gd name="T52" fmla="*/ 2147483646 w 75"/>
                  <a:gd name="T53" fmla="*/ 2147483646 h 67"/>
                  <a:gd name="T54" fmla="*/ 2147483646 w 75"/>
                  <a:gd name="T55" fmla="*/ 2147483646 h 67"/>
                  <a:gd name="T56" fmla="*/ 2147483646 w 75"/>
                  <a:gd name="T57" fmla="*/ 2147483646 h 67"/>
                  <a:gd name="T58" fmla="*/ 2147483646 w 75"/>
                  <a:gd name="T59" fmla="*/ 2147483646 h 67"/>
                  <a:gd name="T60" fmla="*/ 2147483646 w 75"/>
                  <a:gd name="T61" fmla="*/ 2147483646 h 67"/>
                  <a:gd name="T62" fmla="*/ 2147483646 w 75"/>
                  <a:gd name="T63" fmla="*/ 2147483646 h 67"/>
                  <a:gd name="T64" fmla="*/ 2147483646 w 75"/>
                  <a:gd name="T65" fmla="*/ 2147483646 h 67"/>
                  <a:gd name="T66" fmla="*/ 2147483646 w 75"/>
                  <a:gd name="T67" fmla="*/ 2147483646 h 67"/>
                  <a:gd name="T68" fmla="*/ 2147483646 w 75"/>
                  <a:gd name="T69" fmla="*/ 2147483646 h 67"/>
                  <a:gd name="T70" fmla="*/ 2147483646 w 75"/>
                  <a:gd name="T71" fmla="*/ 0 h 67"/>
                  <a:gd name="T72" fmla="*/ 2147483646 w 75"/>
                  <a:gd name="T73" fmla="*/ 0 h 67"/>
                  <a:gd name="T74" fmla="*/ 2147483646 w 75"/>
                  <a:gd name="T75" fmla="*/ 0 h 67"/>
                  <a:gd name="T76" fmla="*/ 2147483646 w 75"/>
                  <a:gd name="T77" fmla="*/ 0 h 67"/>
                  <a:gd name="T78" fmla="*/ 2147483646 w 75"/>
                  <a:gd name="T79" fmla="*/ 0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5"/>
                  <a:gd name="T121" fmla="*/ 0 h 67"/>
                  <a:gd name="T122" fmla="*/ 75 w 75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5" h="67">
                    <a:moveTo>
                      <a:pt x="75" y="0"/>
                    </a:moveTo>
                    <a:lnTo>
                      <a:pt x="75" y="0"/>
                    </a:lnTo>
                    <a:lnTo>
                      <a:pt x="66" y="10"/>
                    </a:lnTo>
                    <a:lnTo>
                      <a:pt x="57" y="20"/>
                    </a:lnTo>
                    <a:lnTo>
                      <a:pt x="53" y="31"/>
                    </a:lnTo>
                    <a:lnTo>
                      <a:pt x="50" y="42"/>
                    </a:lnTo>
                    <a:lnTo>
                      <a:pt x="48" y="47"/>
                    </a:lnTo>
                    <a:lnTo>
                      <a:pt x="41" y="51"/>
                    </a:lnTo>
                    <a:lnTo>
                      <a:pt x="34" y="53"/>
                    </a:lnTo>
                    <a:lnTo>
                      <a:pt x="25" y="55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12" y="64"/>
                    </a:lnTo>
                    <a:lnTo>
                      <a:pt x="21" y="60"/>
                    </a:lnTo>
                    <a:lnTo>
                      <a:pt x="39" y="55"/>
                    </a:lnTo>
                    <a:lnTo>
                      <a:pt x="50" y="52"/>
                    </a:lnTo>
                    <a:lnTo>
                      <a:pt x="55" y="50"/>
                    </a:lnTo>
                    <a:lnTo>
                      <a:pt x="57" y="47"/>
                    </a:lnTo>
                    <a:lnTo>
                      <a:pt x="57" y="41"/>
                    </a:lnTo>
                    <a:lnTo>
                      <a:pt x="57" y="36"/>
                    </a:lnTo>
                    <a:lnTo>
                      <a:pt x="59" y="29"/>
                    </a:lnTo>
                    <a:lnTo>
                      <a:pt x="64" y="21"/>
                    </a:lnTo>
                    <a:lnTo>
                      <a:pt x="71" y="10"/>
                    </a:lnTo>
                    <a:lnTo>
                      <a:pt x="75" y="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7" name="Freeform 81"/>
              <p:cNvSpPr>
                <a:spLocks/>
              </p:cNvSpPr>
              <p:nvPr/>
            </p:nvSpPr>
            <p:spPr bwMode="auto">
              <a:xfrm>
                <a:off x="1890713" y="4745038"/>
                <a:ext cx="73025" cy="71438"/>
              </a:xfrm>
              <a:custGeom>
                <a:avLst/>
                <a:gdLst>
                  <a:gd name="T0" fmla="*/ 0 w 46"/>
                  <a:gd name="T1" fmla="*/ 0 h 45"/>
                  <a:gd name="T2" fmla="*/ 0 w 46"/>
                  <a:gd name="T3" fmla="*/ 0 h 45"/>
                  <a:gd name="T4" fmla="*/ 0 w 46"/>
                  <a:gd name="T5" fmla="*/ 2147483646 h 45"/>
                  <a:gd name="T6" fmla="*/ 2147483646 w 46"/>
                  <a:gd name="T7" fmla="*/ 2147483646 h 45"/>
                  <a:gd name="T8" fmla="*/ 2147483646 w 46"/>
                  <a:gd name="T9" fmla="*/ 2147483646 h 45"/>
                  <a:gd name="T10" fmla="*/ 2147483646 w 46"/>
                  <a:gd name="T11" fmla="*/ 2147483646 h 45"/>
                  <a:gd name="T12" fmla="*/ 2147483646 w 46"/>
                  <a:gd name="T13" fmla="*/ 2147483646 h 45"/>
                  <a:gd name="T14" fmla="*/ 2147483646 w 46"/>
                  <a:gd name="T15" fmla="*/ 2147483646 h 45"/>
                  <a:gd name="T16" fmla="*/ 2147483646 w 46"/>
                  <a:gd name="T17" fmla="*/ 2147483646 h 45"/>
                  <a:gd name="T18" fmla="*/ 2147483646 w 46"/>
                  <a:gd name="T19" fmla="*/ 2147483646 h 45"/>
                  <a:gd name="T20" fmla="*/ 2147483646 w 46"/>
                  <a:gd name="T21" fmla="*/ 2147483646 h 45"/>
                  <a:gd name="T22" fmla="*/ 2147483646 w 46"/>
                  <a:gd name="T23" fmla="*/ 2147483646 h 45"/>
                  <a:gd name="T24" fmla="*/ 2147483646 w 46"/>
                  <a:gd name="T25" fmla="*/ 2147483646 h 45"/>
                  <a:gd name="T26" fmla="*/ 2147483646 w 46"/>
                  <a:gd name="T27" fmla="*/ 2147483646 h 45"/>
                  <a:gd name="T28" fmla="*/ 2147483646 w 46"/>
                  <a:gd name="T29" fmla="*/ 2147483646 h 45"/>
                  <a:gd name="T30" fmla="*/ 2147483646 w 46"/>
                  <a:gd name="T31" fmla="*/ 2147483646 h 45"/>
                  <a:gd name="T32" fmla="*/ 2147483646 w 46"/>
                  <a:gd name="T33" fmla="*/ 2147483646 h 45"/>
                  <a:gd name="T34" fmla="*/ 2147483646 w 46"/>
                  <a:gd name="T35" fmla="*/ 2147483646 h 45"/>
                  <a:gd name="T36" fmla="*/ 2147483646 w 46"/>
                  <a:gd name="T37" fmla="*/ 2147483646 h 45"/>
                  <a:gd name="T38" fmla="*/ 2147483646 w 46"/>
                  <a:gd name="T39" fmla="*/ 2147483646 h 45"/>
                  <a:gd name="T40" fmla="*/ 2147483646 w 46"/>
                  <a:gd name="T41" fmla="*/ 2147483646 h 45"/>
                  <a:gd name="T42" fmla="*/ 2147483646 w 46"/>
                  <a:gd name="T43" fmla="*/ 2147483646 h 45"/>
                  <a:gd name="T44" fmla="*/ 2147483646 w 46"/>
                  <a:gd name="T45" fmla="*/ 2147483646 h 45"/>
                  <a:gd name="T46" fmla="*/ 2147483646 w 46"/>
                  <a:gd name="T47" fmla="*/ 2147483646 h 45"/>
                  <a:gd name="T48" fmla="*/ 2147483646 w 46"/>
                  <a:gd name="T49" fmla="*/ 2147483646 h 45"/>
                  <a:gd name="T50" fmla="*/ 2147483646 w 46"/>
                  <a:gd name="T51" fmla="*/ 2147483646 h 45"/>
                  <a:gd name="T52" fmla="*/ 2147483646 w 46"/>
                  <a:gd name="T53" fmla="*/ 2147483646 h 45"/>
                  <a:gd name="T54" fmla="*/ 2147483646 w 46"/>
                  <a:gd name="T55" fmla="*/ 2147483646 h 45"/>
                  <a:gd name="T56" fmla="*/ 2147483646 w 46"/>
                  <a:gd name="T57" fmla="*/ 2147483646 h 45"/>
                  <a:gd name="T58" fmla="*/ 2147483646 w 46"/>
                  <a:gd name="T59" fmla="*/ 0 h 45"/>
                  <a:gd name="T60" fmla="*/ 2147483646 w 46"/>
                  <a:gd name="T61" fmla="*/ 0 h 45"/>
                  <a:gd name="T62" fmla="*/ 0 w 46"/>
                  <a:gd name="T63" fmla="*/ 0 h 45"/>
                  <a:gd name="T64" fmla="*/ 0 w 46"/>
                  <a:gd name="T65" fmla="*/ 0 h 45"/>
                  <a:gd name="T66" fmla="*/ 0 w 46"/>
                  <a:gd name="T67" fmla="*/ 0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12" y="22"/>
                    </a:lnTo>
                    <a:lnTo>
                      <a:pt x="18" y="26"/>
                    </a:lnTo>
                    <a:lnTo>
                      <a:pt x="34" y="33"/>
                    </a:lnTo>
                    <a:lnTo>
                      <a:pt x="39" y="38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6" y="43"/>
                    </a:lnTo>
                    <a:lnTo>
                      <a:pt x="46" y="38"/>
                    </a:lnTo>
                    <a:lnTo>
                      <a:pt x="41" y="33"/>
                    </a:lnTo>
                    <a:lnTo>
                      <a:pt x="37" y="28"/>
                    </a:lnTo>
                    <a:lnTo>
                      <a:pt x="28" y="25"/>
                    </a:lnTo>
                    <a:lnTo>
                      <a:pt x="16" y="19"/>
                    </a:lnTo>
                    <a:lnTo>
                      <a:pt x="9" y="11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8" name="Freeform 82"/>
              <p:cNvSpPr>
                <a:spLocks/>
              </p:cNvSpPr>
              <p:nvPr/>
            </p:nvSpPr>
            <p:spPr bwMode="auto">
              <a:xfrm>
                <a:off x="1743075" y="4792663"/>
                <a:ext cx="223837" cy="65088"/>
              </a:xfrm>
              <a:custGeom>
                <a:avLst/>
                <a:gdLst>
                  <a:gd name="T0" fmla="*/ 0 w 141"/>
                  <a:gd name="T1" fmla="*/ 0 h 41"/>
                  <a:gd name="T2" fmla="*/ 0 w 141"/>
                  <a:gd name="T3" fmla="*/ 0 h 41"/>
                  <a:gd name="T4" fmla="*/ 0 w 141"/>
                  <a:gd name="T5" fmla="*/ 2147483646 h 41"/>
                  <a:gd name="T6" fmla="*/ 0 w 141"/>
                  <a:gd name="T7" fmla="*/ 2147483646 h 41"/>
                  <a:gd name="T8" fmla="*/ 2147483646 w 141"/>
                  <a:gd name="T9" fmla="*/ 2147483646 h 41"/>
                  <a:gd name="T10" fmla="*/ 2147483646 w 141"/>
                  <a:gd name="T11" fmla="*/ 2147483646 h 41"/>
                  <a:gd name="T12" fmla="*/ 2147483646 w 141"/>
                  <a:gd name="T13" fmla="*/ 2147483646 h 41"/>
                  <a:gd name="T14" fmla="*/ 2147483646 w 141"/>
                  <a:gd name="T15" fmla="*/ 2147483646 h 41"/>
                  <a:gd name="T16" fmla="*/ 2147483646 w 141"/>
                  <a:gd name="T17" fmla="*/ 2147483646 h 41"/>
                  <a:gd name="T18" fmla="*/ 2147483646 w 141"/>
                  <a:gd name="T19" fmla="*/ 2147483646 h 41"/>
                  <a:gd name="T20" fmla="*/ 2147483646 w 141"/>
                  <a:gd name="T21" fmla="*/ 2147483646 h 41"/>
                  <a:gd name="T22" fmla="*/ 2147483646 w 141"/>
                  <a:gd name="T23" fmla="*/ 2147483646 h 41"/>
                  <a:gd name="T24" fmla="*/ 2147483646 w 141"/>
                  <a:gd name="T25" fmla="*/ 2147483646 h 41"/>
                  <a:gd name="T26" fmla="*/ 2147483646 w 141"/>
                  <a:gd name="T27" fmla="*/ 2147483646 h 41"/>
                  <a:gd name="T28" fmla="*/ 2147483646 w 141"/>
                  <a:gd name="T29" fmla="*/ 2147483646 h 41"/>
                  <a:gd name="T30" fmla="*/ 2147483646 w 141"/>
                  <a:gd name="T31" fmla="*/ 2147483646 h 41"/>
                  <a:gd name="T32" fmla="*/ 2147483646 w 141"/>
                  <a:gd name="T33" fmla="*/ 2147483646 h 41"/>
                  <a:gd name="T34" fmla="*/ 2147483646 w 141"/>
                  <a:gd name="T35" fmla="*/ 2147483646 h 41"/>
                  <a:gd name="T36" fmla="*/ 2147483646 w 141"/>
                  <a:gd name="T37" fmla="*/ 2147483646 h 41"/>
                  <a:gd name="T38" fmla="*/ 2147483646 w 141"/>
                  <a:gd name="T39" fmla="*/ 2147483646 h 41"/>
                  <a:gd name="T40" fmla="*/ 2147483646 w 141"/>
                  <a:gd name="T41" fmla="*/ 2147483646 h 41"/>
                  <a:gd name="T42" fmla="*/ 2147483646 w 141"/>
                  <a:gd name="T43" fmla="*/ 2147483646 h 41"/>
                  <a:gd name="T44" fmla="*/ 2147483646 w 141"/>
                  <a:gd name="T45" fmla="*/ 2147483646 h 41"/>
                  <a:gd name="T46" fmla="*/ 2147483646 w 141"/>
                  <a:gd name="T47" fmla="*/ 2147483646 h 41"/>
                  <a:gd name="T48" fmla="*/ 2147483646 w 141"/>
                  <a:gd name="T49" fmla="*/ 2147483646 h 41"/>
                  <a:gd name="T50" fmla="*/ 2147483646 w 141"/>
                  <a:gd name="T51" fmla="*/ 2147483646 h 41"/>
                  <a:gd name="T52" fmla="*/ 2147483646 w 141"/>
                  <a:gd name="T53" fmla="*/ 2147483646 h 41"/>
                  <a:gd name="T54" fmla="*/ 2147483646 w 141"/>
                  <a:gd name="T55" fmla="*/ 2147483646 h 41"/>
                  <a:gd name="T56" fmla="*/ 2147483646 w 141"/>
                  <a:gd name="T57" fmla="*/ 2147483646 h 41"/>
                  <a:gd name="T58" fmla="*/ 2147483646 w 141"/>
                  <a:gd name="T59" fmla="*/ 2147483646 h 41"/>
                  <a:gd name="T60" fmla="*/ 2147483646 w 141"/>
                  <a:gd name="T61" fmla="*/ 2147483646 h 41"/>
                  <a:gd name="T62" fmla="*/ 2147483646 w 141"/>
                  <a:gd name="T63" fmla="*/ 2147483646 h 41"/>
                  <a:gd name="T64" fmla="*/ 2147483646 w 141"/>
                  <a:gd name="T65" fmla="*/ 2147483646 h 41"/>
                  <a:gd name="T66" fmla="*/ 2147483646 w 141"/>
                  <a:gd name="T67" fmla="*/ 2147483646 h 41"/>
                  <a:gd name="T68" fmla="*/ 2147483646 w 141"/>
                  <a:gd name="T69" fmla="*/ 2147483646 h 41"/>
                  <a:gd name="T70" fmla="*/ 2147483646 w 141"/>
                  <a:gd name="T71" fmla="*/ 2147483646 h 41"/>
                  <a:gd name="T72" fmla="*/ 2147483646 w 141"/>
                  <a:gd name="T73" fmla="*/ 2147483646 h 41"/>
                  <a:gd name="T74" fmla="*/ 2147483646 w 141"/>
                  <a:gd name="T75" fmla="*/ 2147483646 h 41"/>
                  <a:gd name="T76" fmla="*/ 2147483646 w 141"/>
                  <a:gd name="T77" fmla="*/ 2147483646 h 41"/>
                  <a:gd name="T78" fmla="*/ 2147483646 w 141"/>
                  <a:gd name="T79" fmla="*/ 2147483646 h 41"/>
                  <a:gd name="T80" fmla="*/ 2147483646 w 141"/>
                  <a:gd name="T81" fmla="*/ 2147483646 h 41"/>
                  <a:gd name="T82" fmla="*/ 2147483646 w 141"/>
                  <a:gd name="T83" fmla="*/ 2147483646 h 41"/>
                  <a:gd name="T84" fmla="*/ 2147483646 w 141"/>
                  <a:gd name="T85" fmla="*/ 0 h 41"/>
                  <a:gd name="T86" fmla="*/ 2147483646 w 141"/>
                  <a:gd name="T87" fmla="*/ 0 h 41"/>
                  <a:gd name="T88" fmla="*/ 0 w 141"/>
                  <a:gd name="T89" fmla="*/ 0 h 41"/>
                  <a:gd name="T90" fmla="*/ 0 w 141"/>
                  <a:gd name="T91" fmla="*/ 0 h 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1"/>
                  <a:gd name="T139" fmla="*/ 0 h 41"/>
                  <a:gd name="T140" fmla="*/ 141 w 141"/>
                  <a:gd name="T141" fmla="*/ 41 h 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1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8"/>
                    </a:lnTo>
                    <a:lnTo>
                      <a:pt x="25" y="32"/>
                    </a:lnTo>
                    <a:lnTo>
                      <a:pt x="39" y="36"/>
                    </a:lnTo>
                    <a:lnTo>
                      <a:pt x="52" y="38"/>
                    </a:lnTo>
                    <a:lnTo>
                      <a:pt x="66" y="40"/>
                    </a:lnTo>
                    <a:lnTo>
                      <a:pt x="80" y="41"/>
                    </a:lnTo>
                    <a:lnTo>
                      <a:pt x="96" y="40"/>
                    </a:lnTo>
                    <a:lnTo>
                      <a:pt x="109" y="38"/>
                    </a:lnTo>
                    <a:lnTo>
                      <a:pt x="123" y="36"/>
                    </a:lnTo>
                    <a:lnTo>
                      <a:pt x="132" y="31"/>
                    </a:lnTo>
                    <a:lnTo>
                      <a:pt x="139" y="27"/>
                    </a:lnTo>
                    <a:lnTo>
                      <a:pt x="141" y="19"/>
                    </a:lnTo>
                    <a:lnTo>
                      <a:pt x="139" y="13"/>
                    </a:lnTo>
                    <a:lnTo>
                      <a:pt x="136" y="12"/>
                    </a:lnTo>
                    <a:lnTo>
                      <a:pt x="134" y="13"/>
                    </a:lnTo>
                    <a:lnTo>
                      <a:pt x="134" y="21"/>
                    </a:lnTo>
                    <a:lnTo>
                      <a:pt x="130" y="27"/>
                    </a:lnTo>
                    <a:lnTo>
                      <a:pt x="121" y="31"/>
                    </a:lnTo>
                    <a:lnTo>
                      <a:pt x="107" y="35"/>
                    </a:lnTo>
                    <a:lnTo>
                      <a:pt x="96" y="36"/>
                    </a:lnTo>
                    <a:lnTo>
                      <a:pt x="84" y="36"/>
                    </a:lnTo>
                    <a:lnTo>
                      <a:pt x="62" y="35"/>
                    </a:lnTo>
                    <a:lnTo>
                      <a:pt x="39" y="31"/>
                    </a:lnTo>
                    <a:lnTo>
                      <a:pt x="18" y="27"/>
                    </a:lnTo>
                    <a:lnTo>
                      <a:pt x="14" y="24"/>
                    </a:lnTo>
                    <a:lnTo>
                      <a:pt x="9" y="22"/>
                    </a:lnTo>
                    <a:lnTo>
                      <a:pt x="3" y="15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59" name="Freeform 83"/>
              <p:cNvSpPr>
                <a:spLocks/>
              </p:cNvSpPr>
              <p:nvPr/>
            </p:nvSpPr>
            <p:spPr bwMode="auto">
              <a:xfrm>
                <a:off x="1743075" y="4808538"/>
                <a:ext cx="223837" cy="28575"/>
              </a:xfrm>
              <a:custGeom>
                <a:avLst/>
                <a:gdLst>
                  <a:gd name="T0" fmla="*/ 2147483646 w 141"/>
                  <a:gd name="T1" fmla="*/ 2147483646 h 18"/>
                  <a:gd name="T2" fmla="*/ 2147483646 w 141"/>
                  <a:gd name="T3" fmla="*/ 2147483646 h 18"/>
                  <a:gd name="T4" fmla="*/ 2147483646 w 141"/>
                  <a:gd name="T5" fmla="*/ 2147483646 h 18"/>
                  <a:gd name="T6" fmla="*/ 2147483646 w 141"/>
                  <a:gd name="T7" fmla="*/ 2147483646 h 18"/>
                  <a:gd name="T8" fmla="*/ 2147483646 w 141"/>
                  <a:gd name="T9" fmla="*/ 2147483646 h 18"/>
                  <a:gd name="T10" fmla="*/ 2147483646 w 141"/>
                  <a:gd name="T11" fmla="*/ 2147483646 h 18"/>
                  <a:gd name="T12" fmla="*/ 2147483646 w 141"/>
                  <a:gd name="T13" fmla="*/ 2147483646 h 18"/>
                  <a:gd name="T14" fmla="*/ 2147483646 w 141"/>
                  <a:gd name="T15" fmla="*/ 2147483646 h 18"/>
                  <a:gd name="T16" fmla="*/ 2147483646 w 141"/>
                  <a:gd name="T17" fmla="*/ 2147483646 h 18"/>
                  <a:gd name="T18" fmla="*/ 2147483646 w 141"/>
                  <a:gd name="T19" fmla="*/ 2147483646 h 18"/>
                  <a:gd name="T20" fmla="*/ 2147483646 w 141"/>
                  <a:gd name="T21" fmla="*/ 2147483646 h 18"/>
                  <a:gd name="T22" fmla="*/ 2147483646 w 141"/>
                  <a:gd name="T23" fmla="*/ 2147483646 h 18"/>
                  <a:gd name="T24" fmla="*/ 2147483646 w 141"/>
                  <a:gd name="T25" fmla="*/ 2147483646 h 18"/>
                  <a:gd name="T26" fmla="*/ 2147483646 w 141"/>
                  <a:gd name="T27" fmla="*/ 2147483646 h 18"/>
                  <a:gd name="T28" fmla="*/ 2147483646 w 141"/>
                  <a:gd name="T29" fmla="*/ 2147483646 h 18"/>
                  <a:gd name="T30" fmla="*/ 2147483646 w 141"/>
                  <a:gd name="T31" fmla="*/ 2147483646 h 18"/>
                  <a:gd name="T32" fmla="*/ 2147483646 w 141"/>
                  <a:gd name="T33" fmla="*/ 0 h 18"/>
                  <a:gd name="T34" fmla="*/ 2147483646 w 141"/>
                  <a:gd name="T35" fmla="*/ 0 h 18"/>
                  <a:gd name="T36" fmla="*/ 0 w 141"/>
                  <a:gd name="T37" fmla="*/ 0 h 18"/>
                  <a:gd name="T38" fmla="*/ 0 w 141"/>
                  <a:gd name="T39" fmla="*/ 0 h 18"/>
                  <a:gd name="T40" fmla="*/ 2147483646 w 141"/>
                  <a:gd name="T41" fmla="*/ 2147483646 h 18"/>
                  <a:gd name="T42" fmla="*/ 2147483646 w 141"/>
                  <a:gd name="T43" fmla="*/ 2147483646 h 18"/>
                  <a:gd name="T44" fmla="*/ 2147483646 w 141"/>
                  <a:gd name="T45" fmla="*/ 2147483646 h 18"/>
                  <a:gd name="T46" fmla="*/ 2147483646 w 141"/>
                  <a:gd name="T47" fmla="*/ 2147483646 h 18"/>
                  <a:gd name="T48" fmla="*/ 2147483646 w 141"/>
                  <a:gd name="T49" fmla="*/ 2147483646 h 18"/>
                  <a:gd name="T50" fmla="*/ 2147483646 w 141"/>
                  <a:gd name="T51" fmla="*/ 2147483646 h 18"/>
                  <a:gd name="T52" fmla="*/ 2147483646 w 141"/>
                  <a:gd name="T53" fmla="*/ 2147483646 h 18"/>
                  <a:gd name="T54" fmla="*/ 2147483646 w 141"/>
                  <a:gd name="T55" fmla="*/ 2147483646 h 18"/>
                  <a:gd name="T56" fmla="*/ 2147483646 w 141"/>
                  <a:gd name="T57" fmla="*/ 2147483646 h 18"/>
                  <a:gd name="T58" fmla="*/ 2147483646 w 141"/>
                  <a:gd name="T59" fmla="*/ 2147483646 h 18"/>
                  <a:gd name="T60" fmla="*/ 2147483646 w 141"/>
                  <a:gd name="T61" fmla="*/ 2147483646 h 18"/>
                  <a:gd name="T62" fmla="*/ 2147483646 w 141"/>
                  <a:gd name="T63" fmla="*/ 2147483646 h 18"/>
                  <a:gd name="T64" fmla="*/ 2147483646 w 141"/>
                  <a:gd name="T65" fmla="*/ 2147483646 h 18"/>
                  <a:gd name="T66" fmla="*/ 2147483646 w 141"/>
                  <a:gd name="T67" fmla="*/ 2147483646 h 18"/>
                  <a:gd name="T68" fmla="*/ 2147483646 w 141"/>
                  <a:gd name="T69" fmla="*/ 2147483646 h 18"/>
                  <a:gd name="T70" fmla="*/ 2147483646 w 141"/>
                  <a:gd name="T71" fmla="*/ 2147483646 h 18"/>
                  <a:gd name="T72" fmla="*/ 2147483646 w 141"/>
                  <a:gd name="T73" fmla="*/ 2147483646 h 18"/>
                  <a:gd name="T74" fmla="*/ 2147483646 w 141"/>
                  <a:gd name="T75" fmla="*/ 2147483646 h 18"/>
                  <a:gd name="T76" fmla="*/ 2147483646 w 141"/>
                  <a:gd name="T77" fmla="*/ 214748364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1"/>
                  <a:gd name="T118" fmla="*/ 0 h 18"/>
                  <a:gd name="T119" fmla="*/ 141 w 141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1" h="18">
                    <a:moveTo>
                      <a:pt x="139" y="7"/>
                    </a:moveTo>
                    <a:lnTo>
                      <a:pt x="139" y="7"/>
                    </a:lnTo>
                    <a:lnTo>
                      <a:pt x="139" y="8"/>
                    </a:lnTo>
                    <a:lnTo>
                      <a:pt x="136" y="9"/>
                    </a:lnTo>
                    <a:lnTo>
                      <a:pt x="132" y="12"/>
                    </a:lnTo>
                    <a:lnTo>
                      <a:pt x="123" y="13"/>
                    </a:lnTo>
                    <a:lnTo>
                      <a:pt x="114" y="14"/>
                    </a:lnTo>
                    <a:lnTo>
                      <a:pt x="100" y="15"/>
                    </a:lnTo>
                    <a:lnTo>
                      <a:pt x="84" y="17"/>
                    </a:lnTo>
                    <a:lnTo>
                      <a:pt x="73" y="17"/>
                    </a:lnTo>
                    <a:lnTo>
                      <a:pt x="62" y="15"/>
                    </a:lnTo>
                    <a:lnTo>
                      <a:pt x="41" y="12"/>
                    </a:lnTo>
                    <a:lnTo>
                      <a:pt x="21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1" y="8"/>
                    </a:lnTo>
                    <a:lnTo>
                      <a:pt x="43" y="14"/>
                    </a:lnTo>
                    <a:lnTo>
                      <a:pt x="55" y="17"/>
                    </a:lnTo>
                    <a:lnTo>
                      <a:pt x="66" y="18"/>
                    </a:lnTo>
                    <a:lnTo>
                      <a:pt x="80" y="18"/>
                    </a:lnTo>
                    <a:lnTo>
                      <a:pt x="91" y="18"/>
                    </a:lnTo>
                    <a:lnTo>
                      <a:pt x="105" y="17"/>
                    </a:lnTo>
                    <a:lnTo>
                      <a:pt x="121" y="15"/>
                    </a:lnTo>
                    <a:lnTo>
                      <a:pt x="132" y="13"/>
                    </a:lnTo>
                    <a:lnTo>
                      <a:pt x="139" y="11"/>
                    </a:lnTo>
                    <a:lnTo>
                      <a:pt x="141" y="7"/>
                    </a:lnTo>
                    <a:lnTo>
                      <a:pt x="139" y="7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0" name="Freeform 84"/>
              <p:cNvSpPr>
                <a:spLocks/>
              </p:cNvSpPr>
              <p:nvPr/>
            </p:nvSpPr>
            <p:spPr bwMode="auto">
              <a:xfrm>
                <a:off x="1373188" y="4740275"/>
                <a:ext cx="287337" cy="60325"/>
              </a:xfrm>
              <a:custGeom>
                <a:avLst/>
                <a:gdLst>
                  <a:gd name="T0" fmla="*/ 0 w 181"/>
                  <a:gd name="T1" fmla="*/ 2147483646 h 38"/>
                  <a:gd name="T2" fmla="*/ 0 w 181"/>
                  <a:gd name="T3" fmla="*/ 2147483646 h 38"/>
                  <a:gd name="T4" fmla="*/ 0 w 181"/>
                  <a:gd name="T5" fmla="*/ 2147483646 h 38"/>
                  <a:gd name="T6" fmla="*/ 0 w 181"/>
                  <a:gd name="T7" fmla="*/ 2147483646 h 38"/>
                  <a:gd name="T8" fmla="*/ 0 w 181"/>
                  <a:gd name="T9" fmla="*/ 2147483646 h 38"/>
                  <a:gd name="T10" fmla="*/ 0 w 181"/>
                  <a:gd name="T11" fmla="*/ 2147483646 h 38"/>
                  <a:gd name="T12" fmla="*/ 2147483646 w 181"/>
                  <a:gd name="T13" fmla="*/ 2147483646 h 38"/>
                  <a:gd name="T14" fmla="*/ 2147483646 w 181"/>
                  <a:gd name="T15" fmla="*/ 2147483646 h 38"/>
                  <a:gd name="T16" fmla="*/ 2147483646 w 181"/>
                  <a:gd name="T17" fmla="*/ 2147483646 h 38"/>
                  <a:gd name="T18" fmla="*/ 2147483646 w 181"/>
                  <a:gd name="T19" fmla="*/ 2147483646 h 38"/>
                  <a:gd name="T20" fmla="*/ 2147483646 w 181"/>
                  <a:gd name="T21" fmla="*/ 2147483646 h 38"/>
                  <a:gd name="T22" fmla="*/ 2147483646 w 181"/>
                  <a:gd name="T23" fmla="*/ 2147483646 h 38"/>
                  <a:gd name="T24" fmla="*/ 2147483646 w 181"/>
                  <a:gd name="T25" fmla="*/ 2147483646 h 38"/>
                  <a:gd name="T26" fmla="*/ 2147483646 w 181"/>
                  <a:gd name="T27" fmla="*/ 2147483646 h 38"/>
                  <a:gd name="T28" fmla="*/ 2147483646 w 181"/>
                  <a:gd name="T29" fmla="*/ 2147483646 h 38"/>
                  <a:gd name="T30" fmla="*/ 2147483646 w 181"/>
                  <a:gd name="T31" fmla="*/ 2147483646 h 38"/>
                  <a:gd name="T32" fmla="*/ 2147483646 w 181"/>
                  <a:gd name="T33" fmla="*/ 2147483646 h 38"/>
                  <a:gd name="T34" fmla="*/ 2147483646 w 181"/>
                  <a:gd name="T35" fmla="*/ 2147483646 h 38"/>
                  <a:gd name="T36" fmla="*/ 2147483646 w 181"/>
                  <a:gd name="T37" fmla="*/ 2147483646 h 38"/>
                  <a:gd name="T38" fmla="*/ 2147483646 w 181"/>
                  <a:gd name="T39" fmla="*/ 2147483646 h 38"/>
                  <a:gd name="T40" fmla="*/ 2147483646 w 181"/>
                  <a:gd name="T41" fmla="*/ 2147483646 h 38"/>
                  <a:gd name="T42" fmla="*/ 2147483646 w 181"/>
                  <a:gd name="T43" fmla="*/ 2147483646 h 38"/>
                  <a:gd name="T44" fmla="*/ 2147483646 w 181"/>
                  <a:gd name="T45" fmla="*/ 2147483646 h 38"/>
                  <a:gd name="T46" fmla="*/ 2147483646 w 181"/>
                  <a:gd name="T47" fmla="*/ 2147483646 h 38"/>
                  <a:gd name="T48" fmla="*/ 2147483646 w 181"/>
                  <a:gd name="T49" fmla="*/ 0 h 38"/>
                  <a:gd name="T50" fmla="*/ 2147483646 w 181"/>
                  <a:gd name="T51" fmla="*/ 0 h 38"/>
                  <a:gd name="T52" fmla="*/ 2147483646 w 181"/>
                  <a:gd name="T53" fmla="*/ 0 h 38"/>
                  <a:gd name="T54" fmla="*/ 2147483646 w 181"/>
                  <a:gd name="T55" fmla="*/ 2147483646 h 38"/>
                  <a:gd name="T56" fmla="*/ 2147483646 w 181"/>
                  <a:gd name="T57" fmla="*/ 2147483646 h 38"/>
                  <a:gd name="T58" fmla="*/ 2147483646 w 181"/>
                  <a:gd name="T59" fmla="*/ 2147483646 h 38"/>
                  <a:gd name="T60" fmla="*/ 2147483646 w 181"/>
                  <a:gd name="T61" fmla="*/ 2147483646 h 38"/>
                  <a:gd name="T62" fmla="*/ 2147483646 w 181"/>
                  <a:gd name="T63" fmla="*/ 2147483646 h 38"/>
                  <a:gd name="T64" fmla="*/ 2147483646 w 181"/>
                  <a:gd name="T65" fmla="*/ 2147483646 h 38"/>
                  <a:gd name="T66" fmla="*/ 2147483646 w 181"/>
                  <a:gd name="T67" fmla="*/ 2147483646 h 38"/>
                  <a:gd name="T68" fmla="*/ 2147483646 w 181"/>
                  <a:gd name="T69" fmla="*/ 2147483646 h 38"/>
                  <a:gd name="T70" fmla="*/ 2147483646 w 181"/>
                  <a:gd name="T71" fmla="*/ 2147483646 h 38"/>
                  <a:gd name="T72" fmla="*/ 2147483646 w 181"/>
                  <a:gd name="T73" fmla="*/ 2147483646 h 38"/>
                  <a:gd name="T74" fmla="*/ 2147483646 w 181"/>
                  <a:gd name="T75" fmla="*/ 2147483646 h 38"/>
                  <a:gd name="T76" fmla="*/ 2147483646 w 181"/>
                  <a:gd name="T77" fmla="*/ 2147483646 h 38"/>
                  <a:gd name="T78" fmla="*/ 2147483646 w 181"/>
                  <a:gd name="T79" fmla="*/ 2147483646 h 38"/>
                  <a:gd name="T80" fmla="*/ 2147483646 w 181"/>
                  <a:gd name="T81" fmla="*/ 2147483646 h 38"/>
                  <a:gd name="T82" fmla="*/ 2147483646 w 181"/>
                  <a:gd name="T83" fmla="*/ 2147483646 h 38"/>
                  <a:gd name="T84" fmla="*/ 2147483646 w 181"/>
                  <a:gd name="T85" fmla="*/ 2147483646 h 38"/>
                  <a:gd name="T86" fmla="*/ 2147483646 w 181"/>
                  <a:gd name="T87" fmla="*/ 2147483646 h 38"/>
                  <a:gd name="T88" fmla="*/ 2147483646 w 181"/>
                  <a:gd name="T89" fmla="*/ 2147483646 h 38"/>
                  <a:gd name="T90" fmla="*/ 0 w 181"/>
                  <a:gd name="T91" fmla="*/ 2147483646 h 38"/>
                  <a:gd name="T92" fmla="*/ 0 w 181"/>
                  <a:gd name="T93" fmla="*/ 2147483646 h 38"/>
                  <a:gd name="T94" fmla="*/ 0 w 181"/>
                  <a:gd name="T95" fmla="*/ 2147483646 h 38"/>
                  <a:gd name="T96" fmla="*/ 0 w 181"/>
                  <a:gd name="T97" fmla="*/ 2147483646 h 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38"/>
                  <a:gd name="T149" fmla="*/ 181 w 181"/>
                  <a:gd name="T150" fmla="*/ 38 h 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38">
                    <a:moveTo>
                      <a:pt x="0" y="28"/>
                    </a:moveTo>
                    <a:lnTo>
                      <a:pt x="0" y="28"/>
                    </a:lnTo>
                    <a:lnTo>
                      <a:pt x="25" y="33"/>
                    </a:lnTo>
                    <a:lnTo>
                      <a:pt x="50" y="37"/>
                    </a:lnTo>
                    <a:lnTo>
                      <a:pt x="63" y="38"/>
                    </a:lnTo>
                    <a:lnTo>
                      <a:pt x="77" y="37"/>
                    </a:lnTo>
                    <a:lnTo>
                      <a:pt x="90" y="36"/>
                    </a:lnTo>
                    <a:lnTo>
                      <a:pt x="104" y="35"/>
                    </a:lnTo>
                    <a:lnTo>
                      <a:pt x="113" y="31"/>
                    </a:lnTo>
                    <a:lnTo>
                      <a:pt x="124" y="25"/>
                    </a:lnTo>
                    <a:lnTo>
                      <a:pt x="134" y="20"/>
                    </a:lnTo>
                    <a:lnTo>
                      <a:pt x="143" y="16"/>
                    </a:lnTo>
                    <a:lnTo>
                      <a:pt x="168" y="6"/>
                    </a:lnTo>
                    <a:lnTo>
                      <a:pt x="174" y="4"/>
                    </a:lnTo>
                    <a:lnTo>
                      <a:pt x="179" y="3"/>
                    </a:lnTo>
                    <a:lnTo>
                      <a:pt x="181" y="1"/>
                    </a:lnTo>
                    <a:lnTo>
                      <a:pt x="179" y="0"/>
                    </a:lnTo>
                    <a:lnTo>
                      <a:pt x="172" y="3"/>
                    </a:lnTo>
                    <a:lnTo>
                      <a:pt x="165" y="5"/>
                    </a:lnTo>
                    <a:lnTo>
                      <a:pt x="156" y="10"/>
                    </a:lnTo>
                    <a:lnTo>
                      <a:pt x="145" y="13"/>
                    </a:lnTo>
                    <a:lnTo>
                      <a:pt x="124" y="23"/>
                    </a:lnTo>
                    <a:lnTo>
                      <a:pt x="115" y="28"/>
                    </a:lnTo>
                    <a:lnTo>
                      <a:pt x="104" y="32"/>
                    </a:lnTo>
                    <a:lnTo>
                      <a:pt x="90" y="36"/>
                    </a:lnTo>
                    <a:lnTo>
                      <a:pt x="75" y="36"/>
                    </a:lnTo>
                    <a:lnTo>
                      <a:pt x="56" y="36"/>
                    </a:lnTo>
                    <a:lnTo>
                      <a:pt x="43" y="35"/>
                    </a:lnTo>
                    <a:lnTo>
                      <a:pt x="1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1" name="Freeform 85"/>
              <p:cNvSpPr>
                <a:spLocks/>
              </p:cNvSpPr>
              <p:nvPr/>
            </p:nvSpPr>
            <p:spPr bwMode="auto">
              <a:xfrm>
                <a:off x="1717675" y="4654550"/>
                <a:ext cx="44450" cy="74613"/>
              </a:xfrm>
              <a:custGeom>
                <a:avLst/>
                <a:gdLst>
                  <a:gd name="T0" fmla="*/ 2147483646 w 28"/>
                  <a:gd name="T1" fmla="*/ 2147483646 h 47"/>
                  <a:gd name="T2" fmla="*/ 2147483646 w 28"/>
                  <a:gd name="T3" fmla="*/ 2147483646 h 47"/>
                  <a:gd name="T4" fmla="*/ 2147483646 w 28"/>
                  <a:gd name="T5" fmla="*/ 2147483646 h 47"/>
                  <a:gd name="T6" fmla="*/ 2147483646 w 28"/>
                  <a:gd name="T7" fmla="*/ 2147483646 h 47"/>
                  <a:gd name="T8" fmla="*/ 2147483646 w 28"/>
                  <a:gd name="T9" fmla="*/ 2147483646 h 47"/>
                  <a:gd name="T10" fmla="*/ 2147483646 w 28"/>
                  <a:gd name="T11" fmla="*/ 2147483646 h 47"/>
                  <a:gd name="T12" fmla="*/ 2147483646 w 28"/>
                  <a:gd name="T13" fmla="*/ 2147483646 h 47"/>
                  <a:gd name="T14" fmla="*/ 2147483646 w 28"/>
                  <a:gd name="T15" fmla="*/ 2147483646 h 47"/>
                  <a:gd name="T16" fmla="*/ 2147483646 w 28"/>
                  <a:gd name="T17" fmla="*/ 2147483646 h 47"/>
                  <a:gd name="T18" fmla="*/ 2147483646 w 28"/>
                  <a:gd name="T19" fmla="*/ 2147483646 h 47"/>
                  <a:gd name="T20" fmla="*/ 2147483646 w 28"/>
                  <a:gd name="T21" fmla="*/ 2147483646 h 47"/>
                  <a:gd name="T22" fmla="*/ 2147483646 w 28"/>
                  <a:gd name="T23" fmla="*/ 2147483646 h 47"/>
                  <a:gd name="T24" fmla="*/ 2147483646 w 28"/>
                  <a:gd name="T25" fmla="*/ 2147483646 h 47"/>
                  <a:gd name="T26" fmla="*/ 2147483646 w 28"/>
                  <a:gd name="T27" fmla="*/ 2147483646 h 47"/>
                  <a:gd name="T28" fmla="*/ 2147483646 w 28"/>
                  <a:gd name="T29" fmla="*/ 2147483646 h 47"/>
                  <a:gd name="T30" fmla="*/ 2147483646 w 28"/>
                  <a:gd name="T31" fmla="*/ 2147483646 h 47"/>
                  <a:gd name="T32" fmla="*/ 2147483646 w 28"/>
                  <a:gd name="T33" fmla="*/ 2147483646 h 47"/>
                  <a:gd name="T34" fmla="*/ 2147483646 w 28"/>
                  <a:gd name="T35" fmla="*/ 2147483646 h 47"/>
                  <a:gd name="T36" fmla="*/ 2147483646 w 28"/>
                  <a:gd name="T37" fmla="*/ 2147483646 h 47"/>
                  <a:gd name="T38" fmla="*/ 2147483646 w 28"/>
                  <a:gd name="T39" fmla="*/ 2147483646 h 47"/>
                  <a:gd name="T40" fmla="*/ 2147483646 w 28"/>
                  <a:gd name="T41" fmla="*/ 2147483646 h 47"/>
                  <a:gd name="T42" fmla="*/ 2147483646 w 28"/>
                  <a:gd name="T43" fmla="*/ 0 h 47"/>
                  <a:gd name="T44" fmla="*/ 2147483646 w 28"/>
                  <a:gd name="T45" fmla="*/ 0 h 47"/>
                  <a:gd name="T46" fmla="*/ 2147483646 w 28"/>
                  <a:gd name="T47" fmla="*/ 0 h 47"/>
                  <a:gd name="T48" fmla="*/ 2147483646 w 28"/>
                  <a:gd name="T49" fmla="*/ 0 h 47"/>
                  <a:gd name="T50" fmla="*/ 0 w 28"/>
                  <a:gd name="T51" fmla="*/ 2147483646 h 47"/>
                  <a:gd name="T52" fmla="*/ 2147483646 w 28"/>
                  <a:gd name="T53" fmla="*/ 2147483646 h 47"/>
                  <a:gd name="T54" fmla="*/ 2147483646 w 28"/>
                  <a:gd name="T55" fmla="*/ 2147483646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47"/>
                  <a:gd name="T86" fmla="*/ 28 w 28"/>
                  <a:gd name="T87" fmla="*/ 47 h 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47">
                    <a:moveTo>
                      <a:pt x="3" y="2"/>
                    </a:moveTo>
                    <a:lnTo>
                      <a:pt x="3" y="2"/>
                    </a:lnTo>
                    <a:lnTo>
                      <a:pt x="7" y="7"/>
                    </a:lnTo>
                    <a:lnTo>
                      <a:pt x="12" y="12"/>
                    </a:lnTo>
                    <a:lnTo>
                      <a:pt x="16" y="22"/>
                    </a:lnTo>
                    <a:lnTo>
                      <a:pt x="19" y="34"/>
                    </a:lnTo>
                    <a:lnTo>
                      <a:pt x="19" y="46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8" y="41"/>
                    </a:lnTo>
                    <a:lnTo>
                      <a:pt x="28" y="35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6" y="1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2" name="Freeform 86"/>
              <p:cNvSpPr>
                <a:spLocks/>
              </p:cNvSpPr>
              <p:nvPr/>
            </p:nvSpPr>
            <p:spPr bwMode="auto">
              <a:xfrm>
                <a:off x="1751013" y="4724400"/>
                <a:ext cx="50800" cy="14288"/>
              </a:xfrm>
              <a:custGeom>
                <a:avLst/>
                <a:gdLst>
                  <a:gd name="T0" fmla="*/ 0 w 32"/>
                  <a:gd name="T1" fmla="*/ 0 h 9"/>
                  <a:gd name="T2" fmla="*/ 0 w 32"/>
                  <a:gd name="T3" fmla="*/ 0 h 9"/>
                  <a:gd name="T4" fmla="*/ 0 w 32"/>
                  <a:gd name="T5" fmla="*/ 2147483646 h 9"/>
                  <a:gd name="T6" fmla="*/ 0 w 32"/>
                  <a:gd name="T7" fmla="*/ 2147483646 h 9"/>
                  <a:gd name="T8" fmla="*/ 2147483646 w 32"/>
                  <a:gd name="T9" fmla="*/ 2147483646 h 9"/>
                  <a:gd name="T10" fmla="*/ 2147483646 w 32"/>
                  <a:gd name="T11" fmla="*/ 2147483646 h 9"/>
                  <a:gd name="T12" fmla="*/ 2147483646 w 32"/>
                  <a:gd name="T13" fmla="*/ 2147483646 h 9"/>
                  <a:gd name="T14" fmla="*/ 2147483646 w 32"/>
                  <a:gd name="T15" fmla="*/ 2147483646 h 9"/>
                  <a:gd name="T16" fmla="*/ 2147483646 w 32"/>
                  <a:gd name="T17" fmla="*/ 2147483646 h 9"/>
                  <a:gd name="T18" fmla="*/ 2147483646 w 32"/>
                  <a:gd name="T19" fmla="*/ 2147483646 h 9"/>
                  <a:gd name="T20" fmla="*/ 2147483646 w 32"/>
                  <a:gd name="T21" fmla="*/ 2147483646 h 9"/>
                  <a:gd name="T22" fmla="*/ 2147483646 w 32"/>
                  <a:gd name="T23" fmla="*/ 2147483646 h 9"/>
                  <a:gd name="T24" fmla="*/ 2147483646 w 32"/>
                  <a:gd name="T25" fmla="*/ 2147483646 h 9"/>
                  <a:gd name="T26" fmla="*/ 2147483646 w 32"/>
                  <a:gd name="T27" fmla="*/ 2147483646 h 9"/>
                  <a:gd name="T28" fmla="*/ 2147483646 w 32"/>
                  <a:gd name="T29" fmla="*/ 2147483646 h 9"/>
                  <a:gd name="T30" fmla="*/ 2147483646 w 32"/>
                  <a:gd name="T31" fmla="*/ 2147483646 h 9"/>
                  <a:gd name="T32" fmla="*/ 2147483646 w 32"/>
                  <a:gd name="T33" fmla="*/ 2147483646 h 9"/>
                  <a:gd name="T34" fmla="*/ 2147483646 w 32"/>
                  <a:gd name="T35" fmla="*/ 2147483646 h 9"/>
                  <a:gd name="T36" fmla="*/ 2147483646 w 32"/>
                  <a:gd name="T37" fmla="*/ 2147483646 h 9"/>
                  <a:gd name="T38" fmla="*/ 2147483646 w 32"/>
                  <a:gd name="T39" fmla="*/ 2147483646 h 9"/>
                  <a:gd name="T40" fmla="*/ 2147483646 w 32"/>
                  <a:gd name="T41" fmla="*/ 0 h 9"/>
                  <a:gd name="T42" fmla="*/ 0 w 32"/>
                  <a:gd name="T43" fmla="*/ 0 h 9"/>
                  <a:gd name="T44" fmla="*/ 0 w 32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9"/>
                  <a:gd name="T71" fmla="*/ 32 w 32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29" y="9"/>
                    </a:lnTo>
                    <a:lnTo>
                      <a:pt x="32" y="8"/>
                    </a:lnTo>
                    <a:lnTo>
                      <a:pt x="29" y="7"/>
                    </a:lnTo>
                    <a:lnTo>
                      <a:pt x="23" y="7"/>
                    </a:lnTo>
                    <a:lnTo>
                      <a:pt x="11" y="7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3" name="Freeform 87"/>
              <p:cNvSpPr>
                <a:spLocks/>
              </p:cNvSpPr>
              <p:nvPr/>
            </p:nvSpPr>
            <p:spPr bwMode="auto">
              <a:xfrm>
                <a:off x="1743075" y="4735513"/>
                <a:ext cx="19050" cy="90488"/>
              </a:xfrm>
              <a:custGeom>
                <a:avLst/>
                <a:gdLst>
                  <a:gd name="T0" fmla="*/ 2147483646 w 12"/>
                  <a:gd name="T1" fmla="*/ 2147483646 h 57"/>
                  <a:gd name="T2" fmla="*/ 2147483646 w 12"/>
                  <a:gd name="T3" fmla="*/ 2147483646 h 57"/>
                  <a:gd name="T4" fmla="*/ 2147483646 w 12"/>
                  <a:gd name="T5" fmla="*/ 2147483646 h 57"/>
                  <a:gd name="T6" fmla="*/ 2147483646 w 12"/>
                  <a:gd name="T7" fmla="*/ 2147483646 h 57"/>
                  <a:gd name="T8" fmla="*/ 2147483646 w 12"/>
                  <a:gd name="T9" fmla="*/ 0 h 57"/>
                  <a:gd name="T10" fmla="*/ 2147483646 w 12"/>
                  <a:gd name="T11" fmla="*/ 0 h 57"/>
                  <a:gd name="T12" fmla="*/ 2147483646 w 12"/>
                  <a:gd name="T13" fmla="*/ 2147483646 h 57"/>
                  <a:gd name="T14" fmla="*/ 0 w 12"/>
                  <a:gd name="T15" fmla="*/ 2147483646 h 57"/>
                  <a:gd name="T16" fmla="*/ 0 w 12"/>
                  <a:gd name="T17" fmla="*/ 2147483646 h 57"/>
                  <a:gd name="T18" fmla="*/ 2147483646 w 12"/>
                  <a:gd name="T19" fmla="*/ 2147483646 h 57"/>
                  <a:gd name="T20" fmla="*/ 2147483646 w 12"/>
                  <a:gd name="T21" fmla="*/ 2147483646 h 57"/>
                  <a:gd name="T22" fmla="*/ 2147483646 w 12"/>
                  <a:gd name="T23" fmla="*/ 2147483646 h 57"/>
                  <a:gd name="T24" fmla="*/ 2147483646 w 12"/>
                  <a:gd name="T25" fmla="*/ 2147483646 h 57"/>
                  <a:gd name="T26" fmla="*/ 2147483646 w 12"/>
                  <a:gd name="T27" fmla="*/ 2147483646 h 57"/>
                  <a:gd name="T28" fmla="*/ 0 w 12"/>
                  <a:gd name="T29" fmla="*/ 2147483646 h 57"/>
                  <a:gd name="T30" fmla="*/ 0 w 12"/>
                  <a:gd name="T31" fmla="*/ 2147483646 h 57"/>
                  <a:gd name="T32" fmla="*/ 0 w 12"/>
                  <a:gd name="T33" fmla="*/ 2147483646 h 57"/>
                  <a:gd name="T34" fmla="*/ 0 w 12"/>
                  <a:gd name="T35" fmla="*/ 2147483646 h 57"/>
                  <a:gd name="T36" fmla="*/ 2147483646 w 12"/>
                  <a:gd name="T37" fmla="*/ 2147483646 h 57"/>
                  <a:gd name="T38" fmla="*/ 2147483646 w 12"/>
                  <a:gd name="T39" fmla="*/ 2147483646 h 57"/>
                  <a:gd name="T40" fmla="*/ 2147483646 w 12"/>
                  <a:gd name="T41" fmla="*/ 2147483646 h 57"/>
                  <a:gd name="T42" fmla="*/ 2147483646 w 12"/>
                  <a:gd name="T43" fmla="*/ 2147483646 h 57"/>
                  <a:gd name="T44" fmla="*/ 2147483646 w 12"/>
                  <a:gd name="T45" fmla="*/ 2147483646 h 57"/>
                  <a:gd name="T46" fmla="*/ 2147483646 w 12"/>
                  <a:gd name="T47" fmla="*/ 2147483646 h 57"/>
                  <a:gd name="T48" fmla="*/ 2147483646 w 12"/>
                  <a:gd name="T49" fmla="*/ 2147483646 h 57"/>
                  <a:gd name="T50" fmla="*/ 2147483646 w 12"/>
                  <a:gd name="T51" fmla="*/ 2147483646 h 57"/>
                  <a:gd name="T52" fmla="*/ 2147483646 w 12"/>
                  <a:gd name="T53" fmla="*/ 2147483646 h 57"/>
                  <a:gd name="T54" fmla="*/ 2147483646 w 12"/>
                  <a:gd name="T55" fmla="*/ 2147483646 h 57"/>
                  <a:gd name="T56" fmla="*/ 2147483646 w 12"/>
                  <a:gd name="T57" fmla="*/ 2147483646 h 57"/>
                  <a:gd name="T58" fmla="*/ 2147483646 w 12"/>
                  <a:gd name="T59" fmla="*/ 2147483646 h 57"/>
                  <a:gd name="T60" fmla="*/ 2147483646 w 12"/>
                  <a:gd name="T61" fmla="*/ 2147483646 h 57"/>
                  <a:gd name="T62" fmla="*/ 2147483646 w 12"/>
                  <a:gd name="T63" fmla="*/ 0 h 57"/>
                  <a:gd name="T64" fmla="*/ 2147483646 w 12"/>
                  <a:gd name="T65" fmla="*/ 0 h 57"/>
                  <a:gd name="T66" fmla="*/ 2147483646 w 12"/>
                  <a:gd name="T67" fmla="*/ 0 h 57"/>
                  <a:gd name="T68" fmla="*/ 2147483646 w 12"/>
                  <a:gd name="T69" fmla="*/ 0 h 57"/>
                  <a:gd name="T70" fmla="*/ 2147483646 w 12"/>
                  <a:gd name="T71" fmla="*/ 0 h 57"/>
                  <a:gd name="T72" fmla="*/ 2147483646 w 12"/>
                  <a:gd name="T73" fmla="*/ 0 h 57"/>
                  <a:gd name="T74" fmla="*/ 2147483646 w 12"/>
                  <a:gd name="T75" fmla="*/ 0 h 57"/>
                  <a:gd name="T76" fmla="*/ 2147483646 w 12"/>
                  <a:gd name="T77" fmla="*/ 2147483646 h 57"/>
                  <a:gd name="T78" fmla="*/ 2147483646 w 12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57"/>
                  <a:gd name="T122" fmla="*/ 12 w 12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57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3" y="57"/>
                    </a:lnTo>
                    <a:lnTo>
                      <a:pt x="5" y="55"/>
                    </a:lnTo>
                    <a:lnTo>
                      <a:pt x="5" y="48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2" y="15"/>
                    </a:lnTo>
                    <a:lnTo>
                      <a:pt x="12" y="10"/>
                    </a:lnTo>
                    <a:lnTo>
                      <a:pt x="9" y="6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4" name="Freeform 88"/>
              <p:cNvSpPr>
                <a:spLocks/>
              </p:cNvSpPr>
              <p:nvPr/>
            </p:nvSpPr>
            <p:spPr bwMode="auto">
              <a:xfrm>
                <a:off x="1214438" y="4291013"/>
                <a:ext cx="107950" cy="104775"/>
              </a:xfrm>
              <a:custGeom>
                <a:avLst/>
                <a:gdLst>
                  <a:gd name="T0" fmla="*/ 2147483646 w 68"/>
                  <a:gd name="T1" fmla="*/ 0 h 66"/>
                  <a:gd name="T2" fmla="*/ 2147483646 w 68"/>
                  <a:gd name="T3" fmla="*/ 0 h 66"/>
                  <a:gd name="T4" fmla="*/ 2147483646 w 68"/>
                  <a:gd name="T5" fmla="*/ 2147483646 h 66"/>
                  <a:gd name="T6" fmla="*/ 2147483646 w 68"/>
                  <a:gd name="T7" fmla="*/ 2147483646 h 66"/>
                  <a:gd name="T8" fmla="*/ 2147483646 w 68"/>
                  <a:gd name="T9" fmla="*/ 2147483646 h 66"/>
                  <a:gd name="T10" fmla="*/ 2147483646 w 68"/>
                  <a:gd name="T11" fmla="*/ 2147483646 h 66"/>
                  <a:gd name="T12" fmla="*/ 2147483646 w 68"/>
                  <a:gd name="T13" fmla="*/ 2147483646 h 66"/>
                  <a:gd name="T14" fmla="*/ 2147483646 w 68"/>
                  <a:gd name="T15" fmla="*/ 2147483646 h 66"/>
                  <a:gd name="T16" fmla="*/ 2147483646 w 68"/>
                  <a:gd name="T17" fmla="*/ 2147483646 h 66"/>
                  <a:gd name="T18" fmla="*/ 2147483646 w 68"/>
                  <a:gd name="T19" fmla="*/ 2147483646 h 66"/>
                  <a:gd name="T20" fmla="*/ 2147483646 w 68"/>
                  <a:gd name="T21" fmla="*/ 2147483646 h 66"/>
                  <a:gd name="T22" fmla="*/ 2147483646 w 68"/>
                  <a:gd name="T23" fmla="*/ 2147483646 h 66"/>
                  <a:gd name="T24" fmla="*/ 2147483646 w 68"/>
                  <a:gd name="T25" fmla="*/ 2147483646 h 66"/>
                  <a:gd name="T26" fmla="*/ 0 w 68"/>
                  <a:gd name="T27" fmla="*/ 2147483646 h 66"/>
                  <a:gd name="T28" fmla="*/ 0 w 68"/>
                  <a:gd name="T29" fmla="*/ 2147483646 h 66"/>
                  <a:gd name="T30" fmla="*/ 2147483646 w 68"/>
                  <a:gd name="T31" fmla="*/ 2147483646 h 66"/>
                  <a:gd name="T32" fmla="*/ 2147483646 w 68"/>
                  <a:gd name="T33" fmla="*/ 2147483646 h 66"/>
                  <a:gd name="T34" fmla="*/ 2147483646 w 68"/>
                  <a:gd name="T35" fmla="*/ 2147483646 h 66"/>
                  <a:gd name="T36" fmla="*/ 2147483646 w 68"/>
                  <a:gd name="T37" fmla="*/ 2147483646 h 66"/>
                  <a:gd name="T38" fmla="*/ 2147483646 w 68"/>
                  <a:gd name="T39" fmla="*/ 2147483646 h 66"/>
                  <a:gd name="T40" fmla="*/ 2147483646 w 68"/>
                  <a:gd name="T41" fmla="*/ 2147483646 h 66"/>
                  <a:gd name="T42" fmla="*/ 2147483646 w 68"/>
                  <a:gd name="T43" fmla="*/ 2147483646 h 66"/>
                  <a:gd name="T44" fmla="*/ 2147483646 w 68"/>
                  <a:gd name="T45" fmla="*/ 2147483646 h 66"/>
                  <a:gd name="T46" fmla="*/ 2147483646 w 68"/>
                  <a:gd name="T47" fmla="*/ 2147483646 h 66"/>
                  <a:gd name="T48" fmla="*/ 2147483646 w 68"/>
                  <a:gd name="T49" fmla="*/ 2147483646 h 66"/>
                  <a:gd name="T50" fmla="*/ 2147483646 w 68"/>
                  <a:gd name="T51" fmla="*/ 2147483646 h 66"/>
                  <a:gd name="T52" fmla="*/ 2147483646 w 68"/>
                  <a:gd name="T53" fmla="*/ 2147483646 h 66"/>
                  <a:gd name="T54" fmla="*/ 2147483646 w 68"/>
                  <a:gd name="T55" fmla="*/ 0 h 66"/>
                  <a:gd name="T56" fmla="*/ 2147483646 w 68"/>
                  <a:gd name="T57" fmla="*/ 0 h 66"/>
                  <a:gd name="T58" fmla="*/ 2147483646 w 68"/>
                  <a:gd name="T59" fmla="*/ 0 h 66"/>
                  <a:gd name="T60" fmla="*/ 2147483646 w 68"/>
                  <a:gd name="T61" fmla="*/ 0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8"/>
                  <a:gd name="T94" fmla="*/ 0 h 66"/>
                  <a:gd name="T95" fmla="*/ 68 w 68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8" h="66">
                    <a:moveTo>
                      <a:pt x="68" y="0"/>
                    </a:moveTo>
                    <a:lnTo>
                      <a:pt x="68" y="0"/>
                    </a:lnTo>
                    <a:lnTo>
                      <a:pt x="54" y="6"/>
                    </a:lnTo>
                    <a:lnTo>
                      <a:pt x="43" y="13"/>
                    </a:lnTo>
                    <a:lnTo>
                      <a:pt x="29" y="21"/>
                    </a:lnTo>
                    <a:lnTo>
                      <a:pt x="20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2" y="56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4" y="57"/>
                    </a:lnTo>
                    <a:lnTo>
                      <a:pt x="9" y="47"/>
                    </a:lnTo>
                    <a:lnTo>
                      <a:pt x="14" y="38"/>
                    </a:lnTo>
                    <a:lnTo>
                      <a:pt x="25" y="30"/>
                    </a:lnTo>
                    <a:lnTo>
                      <a:pt x="32" y="22"/>
                    </a:lnTo>
                    <a:lnTo>
                      <a:pt x="41" y="14"/>
                    </a:lnTo>
                    <a:lnTo>
                      <a:pt x="54" y="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5" name="Freeform 89"/>
              <p:cNvSpPr>
                <a:spLocks/>
              </p:cNvSpPr>
              <p:nvPr/>
            </p:nvSpPr>
            <p:spPr bwMode="auto">
              <a:xfrm>
                <a:off x="2006600" y="4394200"/>
                <a:ext cx="133350" cy="106363"/>
              </a:xfrm>
              <a:custGeom>
                <a:avLst/>
                <a:gdLst>
                  <a:gd name="T0" fmla="*/ 2147483646 w 84"/>
                  <a:gd name="T1" fmla="*/ 0 h 67"/>
                  <a:gd name="T2" fmla="*/ 2147483646 w 84"/>
                  <a:gd name="T3" fmla="*/ 0 h 67"/>
                  <a:gd name="T4" fmla="*/ 2147483646 w 84"/>
                  <a:gd name="T5" fmla="*/ 2147483646 h 67"/>
                  <a:gd name="T6" fmla="*/ 2147483646 w 84"/>
                  <a:gd name="T7" fmla="*/ 2147483646 h 67"/>
                  <a:gd name="T8" fmla="*/ 2147483646 w 84"/>
                  <a:gd name="T9" fmla="*/ 2147483646 h 67"/>
                  <a:gd name="T10" fmla="*/ 2147483646 w 84"/>
                  <a:gd name="T11" fmla="*/ 2147483646 h 67"/>
                  <a:gd name="T12" fmla="*/ 2147483646 w 84"/>
                  <a:gd name="T13" fmla="*/ 2147483646 h 67"/>
                  <a:gd name="T14" fmla="*/ 2147483646 w 84"/>
                  <a:gd name="T15" fmla="*/ 2147483646 h 67"/>
                  <a:gd name="T16" fmla="*/ 2147483646 w 84"/>
                  <a:gd name="T17" fmla="*/ 2147483646 h 67"/>
                  <a:gd name="T18" fmla="*/ 2147483646 w 84"/>
                  <a:gd name="T19" fmla="*/ 2147483646 h 67"/>
                  <a:gd name="T20" fmla="*/ 2147483646 w 84"/>
                  <a:gd name="T21" fmla="*/ 2147483646 h 67"/>
                  <a:gd name="T22" fmla="*/ 2147483646 w 84"/>
                  <a:gd name="T23" fmla="*/ 2147483646 h 67"/>
                  <a:gd name="T24" fmla="*/ 2147483646 w 84"/>
                  <a:gd name="T25" fmla="*/ 2147483646 h 67"/>
                  <a:gd name="T26" fmla="*/ 0 w 84"/>
                  <a:gd name="T27" fmla="*/ 2147483646 h 67"/>
                  <a:gd name="T28" fmla="*/ 0 w 84"/>
                  <a:gd name="T29" fmla="*/ 2147483646 h 67"/>
                  <a:gd name="T30" fmla="*/ 0 w 84"/>
                  <a:gd name="T31" fmla="*/ 2147483646 h 67"/>
                  <a:gd name="T32" fmla="*/ 0 w 84"/>
                  <a:gd name="T33" fmla="*/ 2147483646 h 67"/>
                  <a:gd name="T34" fmla="*/ 2147483646 w 84"/>
                  <a:gd name="T35" fmla="*/ 2147483646 h 67"/>
                  <a:gd name="T36" fmla="*/ 2147483646 w 84"/>
                  <a:gd name="T37" fmla="*/ 2147483646 h 67"/>
                  <a:gd name="T38" fmla="*/ 2147483646 w 84"/>
                  <a:gd name="T39" fmla="*/ 2147483646 h 67"/>
                  <a:gd name="T40" fmla="*/ 2147483646 w 84"/>
                  <a:gd name="T41" fmla="*/ 2147483646 h 67"/>
                  <a:gd name="T42" fmla="*/ 2147483646 w 84"/>
                  <a:gd name="T43" fmla="*/ 2147483646 h 67"/>
                  <a:gd name="T44" fmla="*/ 2147483646 w 84"/>
                  <a:gd name="T45" fmla="*/ 2147483646 h 67"/>
                  <a:gd name="T46" fmla="*/ 2147483646 w 84"/>
                  <a:gd name="T47" fmla="*/ 2147483646 h 67"/>
                  <a:gd name="T48" fmla="*/ 2147483646 w 84"/>
                  <a:gd name="T49" fmla="*/ 2147483646 h 67"/>
                  <a:gd name="T50" fmla="*/ 2147483646 w 84"/>
                  <a:gd name="T51" fmla="*/ 2147483646 h 67"/>
                  <a:gd name="T52" fmla="*/ 2147483646 w 84"/>
                  <a:gd name="T53" fmla="*/ 2147483646 h 67"/>
                  <a:gd name="T54" fmla="*/ 2147483646 w 84"/>
                  <a:gd name="T55" fmla="*/ 2147483646 h 67"/>
                  <a:gd name="T56" fmla="*/ 2147483646 w 84"/>
                  <a:gd name="T57" fmla="*/ 2147483646 h 67"/>
                  <a:gd name="T58" fmla="*/ 2147483646 w 84"/>
                  <a:gd name="T59" fmla="*/ 2147483646 h 67"/>
                  <a:gd name="T60" fmla="*/ 2147483646 w 84"/>
                  <a:gd name="T61" fmla="*/ 2147483646 h 67"/>
                  <a:gd name="T62" fmla="*/ 2147483646 w 84"/>
                  <a:gd name="T63" fmla="*/ 2147483646 h 67"/>
                  <a:gd name="T64" fmla="*/ 2147483646 w 84"/>
                  <a:gd name="T65" fmla="*/ 2147483646 h 67"/>
                  <a:gd name="T66" fmla="*/ 2147483646 w 84"/>
                  <a:gd name="T67" fmla="*/ 2147483646 h 67"/>
                  <a:gd name="T68" fmla="*/ 2147483646 w 84"/>
                  <a:gd name="T69" fmla="*/ 0 h 67"/>
                  <a:gd name="T70" fmla="*/ 2147483646 w 84"/>
                  <a:gd name="T71" fmla="*/ 0 h 67"/>
                  <a:gd name="T72" fmla="*/ 2147483646 w 84"/>
                  <a:gd name="T73" fmla="*/ 0 h 67"/>
                  <a:gd name="T74" fmla="*/ 2147483646 w 84"/>
                  <a:gd name="T75" fmla="*/ 0 h 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67"/>
                  <a:gd name="T116" fmla="*/ 84 w 84"/>
                  <a:gd name="T117" fmla="*/ 67 h 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67">
                    <a:moveTo>
                      <a:pt x="79" y="0"/>
                    </a:moveTo>
                    <a:lnTo>
                      <a:pt x="79" y="0"/>
                    </a:lnTo>
                    <a:lnTo>
                      <a:pt x="79" y="11"/>
                    </a:lnTo>
                    <a:lnTo>
                      <a:pt x="77" y="20"/>
                    </a:lnTo>
                    <a:lnTo>
                      <a:pt x="72" y="26"/>
                    </a:lnTo>
                    <a:lnTo>
                      <a:pt x="68" y="32"/>
                    </a:lnTo>
                    <a:lnTo>
                      <a:pt x="52" y="40"/>
                    </a:lnTo>
                    <a:lnTo>
                      <a:pt x="41" y="48"/>
                    </a:lnTo>
                    <a:lnTo>
                      <a:pt x="27" y="53"/>
                    </a:lnTo>
                    <a:lnTo>
                      <a:pt x="14" y="58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14" y="64"/>
                    </a:lnTo>
                    <a:lnTo>
                      <a:pt x="20" y="61"/>
                    </a:lnTo>
                    <a:lnTo>
                      <a:pt x="36" y="55"/>
                    </a:lnTo>
                    <a:lnTo>
                      <a:pt x="43" y="51"/>
                    </a:lnTo>
                    <a:lnTo>
                      <a:pt x="52" y="48"/>
                    </a:lnTo>
                    <a:lnTo>
                      <a:pt x="66" y="39"/>
                    </a:lnTo>
                    <a:lnTo>
                      <a:pt x="77" y="31"/>
                    </a:lnTo>
                    <a:lnTo>
                      <a:pt x="82" y="21"/>
                    </a:lnTo>
                    <a:lnTo>
                      <a:pt x="84" y="11"/>
                    </a:lnTo>
                    <a:lnTo>
                      <a:pt x="84" y="6"/>
                    </a:lnTo>
                    <a:lnTo>
                      <a:pt x="82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6" name="Freeform 90"/>
              <p:cNvSpPr>
                <a:spLocks/>
              </p:cNvSpPr>
              <p:nvPr/>
            </p:nvSpPr>
            <p:spPr bwMode="auto">
              <a:xfrm>
                <a:off x="1924050" y="4264025"/>
                <a:ext cx="212725" cy="142875"/>
              </a:xfrm>
              <a:custGeom>
                <a:avLst/>
                <a:gdLst>
                  <a:gd name="T0" fmla="*/ 0 w 134"/>
                  <a:gd name="T1" fmla="*/ 0 h 90"/>
                  <a:gd name="T2" fmla="*/ 0 w 134"/>
                  <a:gd name="T3" fmla="*/ 0 h 90"/>
                  <a:gd name="T4" fmla="*/ 2147483646 w 134"/>
                  <a:gd name="T5" fmla="*/ 2147483646 h 90"/>
                  <a:gd name="T6" fmla="*/ 2147483646 w 134"/>
                  <a:gd name="T7" fmla="*/ 2147483646 h 90"/>
                  <a:gd name="T8" fmla="*/ 2147483646 w 134"/>
                  <a:gd name="T9" fmla="*/ 2147483646 h 90"/>
                  <a:gd name="T10" fmla="*/ 2147483646 w 134"/>
                  <a:gd name="T11" fmla="*/ 2147483646 h 90"/>
                  <a:gd name="T12" fmla="*/ 2147483646 w 134"/>
                  <a:gd name="T13" fmla="*/ 2147483646 h 90"/>
                  <a:gd name="T14" fmla="*/ 2147483646 w 134"/>
                  <a:gd name="T15" fmla="*/ 2147483646 h 90"/>
                  <a:gd name="T16" fmla="*/ 2147483646 w 134"/>
                  <a:gd name="T17" fmla="*/ 2147483646 h 90"/>
                  <a:gd name="T18" fmla="*/ 2147483646 w 134"/>
                  <a:gd name="T19" fmla="*/ 2147483646 h 90"/>
                  <a:gd name="T20" fmla="*/ 2147483646 w 134"/>
                  <a:gd name="T21" fmla="*/ 2147483646 h 90"/>
                  <a:gd name="T22" fmla="*/ 2147483646 w 134"/>
                  <a:gd name="T23" fmla="*/ 2147483646 h 90"/>
                  <a:gd name="T24" fmla="*/ 2147483646 w 134"/>
                  <a:gd name="T25" fmla="*/ 2147483646 h 90"/>
                  <a:gd name="T26" fmla="*/ 2147483646 w 134"/>
                  <a:gd name="T27" fmla="*/ 2147483646 h 90"/>
                  <a:gd name="T28" fmla="*/ 2147483646 w 134"/>
                  <a:gd name="T29" fmla="*/ 2147483646 h 90"/>
                  <a:gd name="T30" fmla="*/ 2147483646 w 134"/>
                  <a:gd name="T31" fmla="*/ 2147483646 h 90"/>
                  <a:gd name="T32" fmla="*/ 2147483646 w 134"/>
                  <a:gd name="T33" fmla="*/ 2147483646 h 90"/>
                  <a:gd name="T34" fmla="*/ 2147483646 w 134"/>
                  <a:gd name="T35" fmla="*/ 2147483646 h 90"/>
                  <a:gd name="T36" fmla="*/ 2147483646 w 134"/>
                  <a:gd name="T37" fmla="*/ 2147483646 h 90"/>
                  <a:gd name="T38" fmla="*/ 2147483646 w 134"/>
                  <a:gd name="T39" fmla="*/ 2147483646 h 90"/>
                  <a:gd name="T40" fmla="*/ 2147483646 w 134"/>
                  <a:gd name="T41" fmla="*/ 2147483646 h 90"/>
                  <a:gd name="T42" fmla="*/ 2147483646 w 134"/>
                  <a:gd name="T43" fmla="*/ 2147483646 h 90"/>
                  <a:gd name="T44" fmla="*/ 2147483646 w 134"/>
                  <a:gd name="T45" fmla="*/ 2147483646 h 90"/>
                  <a:gd name="T46" fmla="*/ 2147483646 w 134"/>
                  <a:gd name="T47" fmla="*/ 2147483646 h 90"/>
                  <a:gd name="T48" fmla="*/ 2147483646 w 134"/>
                  <a:gd name="T49" fmla="*/ 2147483646 h 90"/>
                  <a:gd name="T50" fmla="*/ 2147483646 w 134"/>
                  <a:gd name="T51" fmla="*/ 2147483646 h 90"/>
                  <a:gd name="T52" fmla="*/ 2147483646 w 134"/>
                  <a:gd name="T53" fmla="*/ 2147483646 h 90"/>
                  <a:gd name="T54" fmla="*/ 2147483646 w 134"/>
                  <a:gd name="T55" fmla="*/ 2147483646 h 90"/>
                  <a:gd name="T56" fmla="*/ 0 w 134"/>
                  <a:gd name="T57" fmla="*/ 0 h 90"/>
                  <a:gd name="T58" fmla="*/ 0 w 134"/>
                  <a:gd name="T59" fmla="*/ 0 h 90"/>
                  <a:gd name="T60" fmla="*/ 0 w 134"/>
                  <a:gd name="T61" fmla="*/ 0 h 90"/>
                  <a:gd name="T62" fmla="*/ 0 w 134"/>
                  <a:gd name="T63" fmla="*/ 0 h 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4"/>
                  <a:gd name="T97" fmla="*/ 0 h 90"/>
                  <a:gd name="T98" fmla="*/ 134 w 134"/>
                  <a:gd name="T99" fmla="*/ 90 h 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4" h="90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8" y="6"/>
                    </a:lnTo>
                    <a:lnTo>
                      <a:pt x="31" y="10"/>
                    </a:lnTo>
                    <a:lnTo>
                      <a:pt x="45" y="16"/>
                    </a:lnTo>
                    <a:lnTo>
                      <a:pt x="66" y="26"/>
                    </a:lnTo>
                    <a:lnTo>
                      <a:pt x="84" y="38"/>
                    </a:lnTo>
                    <a:lnTo>
                      <a:pt x="100" y="50"/>
                    </a:lnTo>
                    <a:lnTo>
                      <a:pt x="111" y="63"/>
                    </a:lnTo>
                    <a:lnTo>
                      <a:pt x="131" y="89"/>
                    </a:lnTo>
                    <a:lnTo>
                      <a:pt x="134" y="90"/>
                    </a:lnTo>
                    <a:lnTo>
                      <a:pt x="134" y="89"/>
                    </a:lnTo>
                    <a:lnTo>
                      <a:pt x="124" y="76"/>
                    </a:lnTo>
                    <a:lnTo>
                      <a:pt x="115" y="63"/>
                    </a:lnTo>
                    <a:lnTo>
                      <a:pt x="104" y="51"/>
                    </a:lnTo>
                    <a:lnTo>
                      <a:pt x="90" y="39"/>
                    </a:lnTo>
                    <a:lnTo>
                      <a:pt x="72" y="26"/>
                    </a:lnTo>
                    <a:lnTo>
                      <a:pt x="50" y="16"/>
                    </a:lnTo>
                    <a:lnTo>
                      <a:pt x="38" y="11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7" name="Freeform 91"/>
              <p:cNvSpPr>
                <a:spLocks/>
              </p:cNvSpPr>
              <p:nvPr/>
            </p:nvSpPr>
            <p:spPr bwMode="auto">
              <a:xfrm>
                <a:off x="1376363" y="4559300"/>
                <a:ext cx="130175" cy="111125"/>
              </a:xfrm>
              <a:custGeom>
                <a:avLst/>
                <a:gdLst>
                  <a:gd name="T0" fmla="*/ 2147483646 w 82"/>
                  <a:gd name="T1" fmla="*/ 0 h 70"/>
                  <a:gd name="T2" fmla="*/ 2147483646 w 82"/>
                  <a:gd name="T3" fmla="*/ 0 h 70"/>
                  <a:gd name="T4" fmla="*/ 0 w 82"/>
                  <a:gd name="T5" fmla="*/ 2147483646 h 70"/>
                  <a:gd name="T6" fmla="*/ 2147483646 w 82"/>
                  <a:gd name="T7" fmla="*/ 2147483646 h 70"/>
                  <a:gd name="T8" fmla="*/ 2147483646 w 82"/>
                  <a:gd name="T9" fmla="*/ 2147483646 h 70"/>
                  <a:gd name="T10" fmla="*/ 2147483646 w 82"/>
                  <a:gd name="T11" fmla="*/ 2147483646 h 70"/>
                  <a:gd name="T12" fmla="*/ 2147483646 w 82"/>
                  <a:gd name="T13" fmla="*/ 2147483646 h 70"/>
                  <a:gd name="T14" fmla="*/ 2147483646 w 82"/>
                  <a:gd name="T15" fmla="*/ 2147483646 h 70"/>
                  <a:gd name="T16" fmla="*/ 2147483646 w 82"/>
                  <a:gd name="T17" fmla="*/ 2147483646 h 70"/>
                  <a:gd name="T18" fmla="*/ 2147483646 w 82"/>
                  <a:gd name="T19" fmla="*/ 2147483646 h 70"/>
                  <a:gd name="T20" fmla="*/ 2147483646 w 82"/>
                  <a:gd name="T21" fmla="*/ 2147483646 h 70"/>
                  <a:gd name="T22" fmla="*/ 2147483646 w 82"/>
                  <a:gd name="T23" fmla="*/ 2147483646 h 70"/>
                  <a:gd name="T24" fmla="*/ 2147483646 w 82"/>
                  <a:gd name="T25" fmla="*/ 2147483646 h 70"/>
                  <a:gd name="T26" fmla="*/ 2147483646 w 82"/>
                  <a:gd name="T27" fmla="*/ 2147483646 h 70"/>
                  <a:gd name="T28" fmla="*/ 2147483646 w 82"/>
                  <a:gd name="T29" fmla="*/ 2147483646 h 70"/>
                  <a:gd name="T30" fmla="*/ 2147483646 w 82"/>
                  <a:gd name="T31" fmla="*/ 2147483646 h 70"/>
                  <a:gd name="T32" fmla="*/ 2147483646 w 82"/>
                  <a:gd name="T33" fmla="*/ 2147483646 h 70"/>
                  <a:gd name="T34" fmla="*/ 2147483646 w 82"/>
                  <a:gd name="T35" fmla="*/ 2147483646 h 70"/>
                  <a:gd name="T36" fmla="*/ 2147483646 w 82"/>
                  <a:gd name="T37" fmla="*/ 2147483646 h 70"/>
                  <a:gd name="T38" fmla="*/ 2147483646 w 82"/>
                  <a:gd name="T39" fmla="*/ 2147483646 h 70"/>
                  <a:gd name="T40" fmla="*/ 2147483646 w 82"/>
                  <a:gd name="T41" fmla="*/ 2147483646 h 70"/>
                  <a:gd name="T42" fmla="*/ 2147483646 w 82"/>
                  <a:gd name="T43" fmla="*/ 0 h 70"/>
                  <a:gd name="T44" fmla="*/ 2147483646 w 82"/>
                  <a:gd name="T45" fmla="*/ 0 h 70"/>
                  <a:gd name="T46" fmla="*/ 2147483646 w 82"/>
                  <a:gd name="T47" fmla="*/ 0 h 70"/>
                  <a:gd name="T48" fmla="*/ 2147483646 w 82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70"/>
                  <a:gd name="T77" fmla="*/ 82 w 82"/>
                  <a:gd name="T78" fmla="*/ 70 h 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70">
                    <a:moveTo>
                      <a:pt x="2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7" y="31"/>
                    </a:lnTo>
                    <a:lnTo>
                      <a:pt x="16" y="40"/>
                    </a:lnTo>
                    <a:lnTo>
                      <a:pt x="29" y="49"/>
                    </a:lnTo>
                    <a:lnTo>
                      <a:pt x="45" y="56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52" y="56"/>
                    </a:lnTo>
                    <a:lnTo>
                      <a:pt x="39" y="49"/>
                    </a:lnTo>
                    <a:lnTo>
                      <a:pt x="25" y="41"/>
                    </a:lnTo>
                    <a:lnTo>
                      <a:pt x="18" y="36"/>
                    </a:lnTo>
                    <a:lnTo>
                      <a:pt x="14" y="31"/>
                    </a:lnTo>
                    <a:lnTo>
                      <a:pt x="9" y="2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8" name="Freeform 92"/>
              <p:cNvSpPr>
                <a:spLocks/>
              </p:cNvSpPr>
              <p:nvPr/>
            </p:nvSpPr>
            <p:spPr bwMode="auto">
              <a:xfrm>
                <a:off x="1603375" y="4564063"/>
                <a:ext cx="25400" cy="15875"/>
              </a:xfrm>
              <a:custGeom>
                <a:avLst/>
                <a:gdLst>
                  <a:gd name="T0" fmla="*/ 0 w 16"/>
                  <a:gd name="T1" fmla="*/ 2147483646 h 10"/>
                  <a:gd name="T2" fmla="*/ 0 w 16"/>
                  <a:gd name="T3" fmla="*/ 2147483646 h 10"/>
                  <a:gd name="T4" fmla="*/ 2147483646 w 16"/>
                  <a:gd name="T5" fmla="*/ 2147483646 h 10"/>
                  <a:gd name="T6" fmla="*/ 2147483646 w 16"/>
                  <a:gd name="T7" fmla="*/ 2147483646 h 10"/>
                  <a:gd name="T8" fmla="*/ 2147483646 w 16"/>
                  <a:gd name="T9" fmla="*/ 2147483646 h 10"/>
                  <a:gd name="T10" fmla="*/ 2147483646 w 16"/>
                  <a:gd name="T11" fmla="*/ 2147483646 h 10"/>
                  <a:gd name="T12" fmla="*/ 2147483646 w 16"/>
                  <a:gd name="T13" fmla="*/ 2147483646 h 10"/>
                  <a:gd name="T14" fmla="*/ 2147483646 w 16"/>
                  <a:gd name="T15" fmla="*/ 2147483646 h 10"/>
                  <a:gd name="T16" fmla="*/ 2147483646 w 16"/>
                  <a:gd name="T17" fmla="*/ 2147483646 h 10"/>
                  <a:gd name="T18" fmla="*/ 2147483646 w 16"/>
                  <a:gd name="T19" fmla="*/ 2147483646 h 10"/>
                  <a:gd name="T20" fmla="*/ 2147483646 w 16"/>
                  <a:gd name="T21" fmla="*/ 2147483646 h 10"/>
                  <a:gd name="T22" fmla="*/ 2147483646 w 16"/>
                  <a:gd name="T23" fmla="*/ 2147483646 h 10"/>
                  <a:gd name="T24" fmla="*/ 2147483646 w 16"/>
                  <a:gd name="T25" fmla="*/ 2147483646 h 10"/>
                  <a:gd name="T26" fmla="*/ 2147483646 w 16"/>
                  <a:gd name="T27" fmla="*/ 2147483646 h 10"/>
                  <a:gd name="T28" fmla="*/ 0 w 16"/>
                  <a:gd name="T29" fmla="*/ 0 h 10"/>
                  <a:gd name="T30" fmla="*/ 0 w 16"/>
                  <a:gd name="T31" fmla="*/ 0 h 10"/>
                  <a:gd name="T32" fmla="*/ 0 w 16"/>
                  <a:gd name="T33" fmla="*/ 0 h 10"/>
                  <a:gd name="T34" fmla="*/ 0 w 16"/>
                  <a:gd name="T35" fmla="*/ 2147483646 h 10"/>
                  <a:gd name="T36" fmla="*/ 0 w 16"/>
                  <a:gd name="T37" fmla="*/ 2147483646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0"/>
                  <a:gd name="T59" fmla="*/ 16 w 16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0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9" y="5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3" y="6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69" name="Freeform 93"/>
              <p:cNvSpPr>
                <a:spLocks/>
              </p:cNvSpPr>
              <p:nvPr/>
            </p:nvSpPr>
            <p:spPr bwMode="auto">
              <a:xfrm>
                <a:off x="1628775" y="4564063"/>
                <a:ext cx="14287" cy="12700"/>
              </a:xfrm>
              <a:custGeom>
                <a:avLst/>
                <a:gdLst>
                  <a:gd name="T0" fmla="*/ 2147483646 w 9"/>
                  <a:gd name="T1" fmla="*/ 0 h 8"/>
                  <a:gd name="T2" fmla="*/ 2147483646 w 9"/>
                  <a:gd name="T3" fmla="*/ 0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0 w 9"/>
                  <a:gd name="T11" fmla="*/ 2147483646 h 8"/>
                  <a:gd name="T12" fmla="*/ 0 w 9"/>
                  <a:gd name="T13" fmla="*/ 2147483646 h 8"/>
                  <a:gd name="T14" fmla="*/ 0 w 9"/>
                  <a:gd name="T15" fmla="*/ 2147483646 h 8"/>
                  <a:gd name="T16" fmla="*/ 0 w 9"/>
                  <a:gd name="T17" fmla="*/ 2147483646 h 8"/>
                  <a:gd name="T18" fmla="*/ 0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2147483646 w 9"/>
                  <a:gd name="T25" fmla="*/ 0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2147483646 w 9"/>
                  <a:gd name="T31" fmla="*/ 0 h 8"/>
                  <a:gd name="T32" fmla="*/ 2147483646 w 9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8"/>
                  <a:gd name="T53" fmla="*/ 9 w 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8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0" name="Freeform 94"/>
              <p:cNvSpPr>
                <a:spLocks/>
              </p:cNvSpPr>
              <p:nvPr/>
            </p:nvSpPr>
            <p:spPr bwMode="auto">
              <a:xfrm>
                <a:off x="1643063" y="4562475"/>
                <a:ext cx="20637" cy="15875"/>
              </a:xfrm>
              <a:custGeom>
                <a:avLst/>
                <a:gdLst>
                  <a:gd name="T0" fmla="*/ 0 w 13"/>
                  <a:gd name="T1" fmla="*/ 0 h 10"/>
                  <a:gd name="T2" fmla="*/ 0 w 13"/>
                  <a:gd name="T3" fmla="*/ 0 h 10"/>
                  <a:gd name="T4" fmla="*/ 0 w 13"/>
                  <a:gd name="T5" fmla="*/ 2147483646 h 10"/>
                  <a:gd name="T6" fmla="*/ 2147483646 w 13"/>
                  <a:gd name="T7" fmla="*/ 2147483646 h 10"/>
                  <a:gd name="T8" fmla="*/ 2147483646 w 13"/>
                  <a:gd name="T9" fmla="*/ 2147483646 h 10"/>
                  <a:gd name="T10" fmla="*/ 2147483646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2147483646 h 10"/>
                  <a:gd name="T26" fmla="*/ 2147483646 w 13"/>
                  <a:gd name="T27" fmla="*/ 2147483646 h 10"/>
                  <a:gd name="T28" fmla="*/ 0 w 13"/>
                  <a:gd name="T29" fmla="*/ 0 h 10"/>
                  <a:gd name="T30" fmla="*/ 0 w 13"/>
                  <a:gd name="T31" fmla="*/ 0 h 10"/>
                  <a:gd name="T32" fmla="*/ 0 w 13"/>
                  <a:gd name="T33" fmla="*/ 0 h 10"/>
                  <a:gd name="T34" fmla="*/ 0 w 13"/>
                  <a:gd name="T35" fmla="*/ 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0"/>
                  <a:gd name="T56" fmla="*/ 13 w 1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7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1" name="Freeform 95"/>
              <p:cNvSpPr>
                <a:spLocks/>
              </p:cNvSpPr>
              <p:nvPr/>
            </p:nvSpPr>
            <p:spPr bwMode="auto">
              <a:xfrm>
                <a:off x="1668463" y="4564063"/>
                <a:ext cx="20637" cy="15875"/>
              </a:xfrm>
              <a:custGeom>
                <a:avLst/>
                <a:gdLst>
                  <a:gd name="T0" fmla="*/ 2147483646 w 13"/>
                  <a:gd name="T1" fmla="*/ 0 h 10"/>
                  <a:gd name="T2" fmla="*/ 2147483646 w 13"/>
                  <a:gd name="T3" fmla="*/ 0 h 10"/>
                  <a:gd name="T4" fmla="*/ 2147483646 w 13"/>
                  <a:gd name="T5" fmla="*/ 2147483646 h 10"/>
                  <a:gd name="T6" fmla="*/ 2147483646 w 13"/>
                  <a:gd name="T7" fmla="*/ 2147483646 h 10"/>
                  <a:gd name="T8" fmla="*/ 0 w 13"/>
                  <a:gd name="T9" fmla="*/ 2147483646 h 10"/>
                  <a:gd name="T10" fmla="*/ 0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0 h 10"/>
                  <a:gd name="T26" fmla="*/ 2147483646 w 13"/>
                  <a:gd name="T27" fmla="*/ 0 h 10"/>
                  <a:gd name="T28" fmla="*/ 2147483646 w 13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10"/>
                  <a:gd name="T47" fmla="*/ 13 w 1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2" name="Freeform 96"/>
              <p:cNvSpPr>
                <a:spLocks/>
              </p:cNvSpPr>
              <p:nvPr/>
            </p:nvSpPr>
            <p:spPr bwMode="auto">
              <a:xfrm>
                <a:off x="1682750" y="4564063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0 h 9"/>
                  <a:gd name="T16" fmla="*/ 2147483646 w 18"/>
                  <a:gd name="T17" fmla="*/ 0 h 9"/>
                  <a:gd name="T18" fmla="*/ 0 w 18"/>
                  <a:gd name="T19" fmla="*/ 0 h 9"/>
                  <a:gd name="T20" fmla="*/ 0 w 18"/>
                  <a:gd name="T21" fmla="*/ 2147483646 h 9"/>
                  <a:gd name="T22" fmla="*/ 0 w 18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9"/>
                  <a:gd name="T38" fmla="*/ 18 w 18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3" name="Freeform 97"/>
              <p:cNvSpPr>
                <a:spLocks/>
              </p:cNvSpPr>
              <p:nvPr/>
            </p:nvSpPr>
            <p:spPr bwMode="auto">
              <a:xfrm>
                <a:off x="1708150" y="4557713"/>
                <a:ext cx="17462" cy="17463"/>
              </a:xfrm>
              <a:custGeom>
                <a:avLst/>
                <a:gdLst>
                  <a:gd name="T0" fmla="*/ 2147483646 w 11"/>
                  <a:gd name="T1" fmla="*/ 2147483646 h 11"/>
                  <a:gd name="T2" fmla="*/ 2147483646 w 11"/>
                  <a:gd name="T3" fmla="*/ 2147483646 h 11"/>
                  <a:gd name="T4" fmla="*/ 2147483646 w 11"/>
                  <a:gd name="T5" fmla="*/ 2147483646 h 11"/>
                  <a:gd name="T6" fmla="*/ 2147483646 w 11"/>
                  <a:gd name="T7" fmla="*/ 2147483646 h 11"/>
                  <a:gd name="T8" fmla="*/ 0 w 11"/>
                  <a:gd name="T9" fmla="*/ 2147483646 h 11"/>
                  <a:gd name="T10" fmla="*/ 0 w 11"/>
                  <a:gd name="T11" fmla="*/ 2147483646 h 11"/>
                  <a:gd name="T12" fmla="*/ 2147483646 w 11"/>
                  <a:gd name="T13" fmla="*/ 2147483646 h 11"/>
                  <a:gd name="T14" fmla="*/ 2147483646 w 11"/>
                  <a:gd name="T15" fmla="*/ 2147483646 h 11"/>
                  <a:gd name="T16" fmla="*/ 2147483646 w 11"/>
                  <a:gd name="T17" fmla="*/ 2147483646 h 11"/>
                  <a:gd name="T18" fmla="*/ 2147483646 w 11"/>
                  <a:gd name="T19" fmla="*/ 2147483646 h 11"/>
                  <a:gd name="T20" fmla="*/ 2147483646 w 11"/>
                  <a:gd name="T21" fmla="*/ 2147483646 h 11"/>
                  <a:gd name="T22" fmla="*/ 2147483646 w 11"/>
                  <a:gd name="T23" fmla="*/ 2147483646 h 11"/>
                  <a:gd name="T24" fmla="*/ 2147483646 w 11"/>
                  <a:gd name="T25" fmla="*/ 0 h 11"/>
                  <a:gd name="T26" fmla="*/ 2147483646 w 11"/>
                  <a:gd name="T27" fmla="*/ 2147483646 h 11"/>
                  <a:gd name="T28" fmla="*/ 2147483646 w 11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9" y="1"/>
                    </a:moveTo>
                    <a:lnTo>
                      <a:pt x="9" y="1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9" y="6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4" name="Freeform 98"/>
              <p:cNvSpPr>
                <a:spLocks/>
              </p:cNvSpPr>
              <p:nvPr/>
            </p:nvSpPr>
            <p:spPr bwMode="auto">
              <a:xfrm>
                <a:off x="1717675" y="4557713"/>
                <a:ext cx="36512" cy="17463"/>
              </a:xfrm>
              <a:custGeom>
                <a:avLst/>
                <a:gdLst>
                  <a:gd name="T0" fmla="*/ 0 w 23"/>
                  <a:gd name="T1" fmla="*/ 2147483646 h 11"/>
                  <a:gd name="T2" fmla="*/ 0 w 23"/>
                  <a:gd name="T3" fmla="*/ 2147483646 h 11"/>
                  <a:gd name="T4" fmla="*/ 2147483646 w 23"/>
                  <a:gd name="T5" fmla="*/ 2147483646 h 11"/>
                  <a:gd name="T6" fmla="*/ 2147483646 w 23"/>
                  <a:gd name="T7" fmla="*/ 2147483646 h 11"/>
                  <a:gd name="T8" fmla="*/ 2147483646 w 23"/>
                  <a:gd name="T9" fmla="*/ 2147483646 h 11"/>
                  <a:gd name="T10" fmla="*/ 2147483646 w 23"/>
                  <a:gd name="T11" fmla="*/ 2147483646 h 11"/>
                  <a:gd name="T12" fmla="*/ 2147483646 w 23"/>
                  <a:gd name="T13" fmla="*/ 2147483646 h 11"/>
                  <a:gd name="T14" fmla="*/ 2147483646 w 23"/>
                  <a:gd name="T15" fmla="*/ 2147483646 h 11"/>
                  <a:gd name="T16" fmla="*/ 2147483646 w 23"/>
                  <a:gd name="T17" fmla="*/ 2147483646 h 11"/>
                  <a:gd name="T18" fmla="*/ 2147483646 w 23"/>
                  <a:gd name="T19" fmla="*/ 2147483646 h 11"/>
                  <a:gd name="T20" fmla="*/ 2147483646 w 23"/>
                  <a:gd name="T21" fmla="*/ 0 h 11"/>
                  <a:gd name="T22" fmla="*/ 2147483646 w 23"/>
                  <a:gd name="T23" fmla="*/ 0 h 11"/>
                  <a:gd name="T24" fmla="*/ 0 w 23"/>
                  <a:gd name="T25" fmla="*/ 0 h 11"/>
                  <a:gd name="T26" fmla="*/ 0 w 23"/>
                  <a:gd name="T27" fmla="*/ 2147483646 h 11"/>
                  <a:gd name="T28" fmla="*/ 0 w 23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1"/>
                  <a:gd name="T47" fmla="*/ 23 w 2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1">
                    <a:moveTo>
                      <a:pt x="0" y="1"/>
                    </a:moveTo>
                    <a:lnTo>
                      <a:pt x="0" y="1"/>
                    </a:lnTo>
                    <a:lnTo>
                      <a:pt x="10" y="7"/>
                    </a:lnTo>
                    <a:lnTo>
                      <a:pt x="14" y="10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12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5" name="Freeform 99"/>
              <p:cNvSpPr>
                <a:spLocks/>
              </p:cNvSpPr>
              <p:nvPr/>
            </p:nvSpPr>
            <p:spPr bwMode="auto">
              <a:xfrm>
                <a:off x="1754188" y="4557713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0 h 10"/>
                  <a:gd name="T6" fmla="*/ 2147483646 w 9"/>
                  <a:gd name="T7" fmla="*/ 0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0 w 9"/>
                  <a:gd name="T17" fmla="*/ 2147483646 h 10"/>
                  <a:gd name="T18" fmla="*/ 0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0 h 10"/>
                  <a:gd name="T34" fmla="*/ 2147483646 w 9"/>
                  <a:gd name="T35" fmla="*/ 0 h 10"/>
                  <a:gd name="T36" fmla="*/ 2147483646 w 9"/>
                  <a:gd name="T37" fmla="*/ 0 h 10"/>
                  <a:gd name="T38" fmla="*/ 2147483646 w 9"/>
                  <a:gd name="T39" fmla="*/ 0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6" name="Freeform 100"/>
              <p:cNvSpPr>
                <a:spLocks/>
              </p:cNvSpPr>
              <p:nvPr/>
            </p:nvSpPr>
            <p:spPr bwMode="auto">
              <a:xfrm>
                <a:off x="1765300" y="4557713"/>
                <a:ext cx="25400" cy="14288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2147483646 w 16"/>
                  <a:gd name="T11" fmla="*/ 2147483646 h 9"/>
                  <a:gd name="T12" fmla="*/ 2147483646 w 16"/>
                  <a:gd name="T13" fmla="*/ 2147483646 h 9"/>
                  <a:gd name="T14" fmla="*/ 2147483646 w 16"/>
                  <a:gd name="T15" fmla="*/ 2147483646 h 9"/>
                  <a:gd name="T16" fmla="*/ 2147483646 w 16"/>
                  <a:gd name="T17" fmla="*/ 2147483646 h 9"/>
                  <a:gd name="T18" fmla="*/ 2147483646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2147483646 h 9"/>
                  <a:gd name="T24" fmla="*/ 2147483646 w 16"/>
                  <a:gd name="T25" fmla="*/ 2147483646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9"/>
                  <a:gd name="T56" fmla="*/ 16 w 16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9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7" name="Freeform 101"/>
              <p:cNvSpPr>
                <a:spLocks/>
              </p:cNvSpPr>
              <p:nvPr/>
            </p:nvSpPr>
            <p:spPr bwMode="auto">
              <a:xfrm>
                <a:off x="1793875" y="4554538"/>
                <a:ext cx="11112" cy="12700"/>
              </a:xfrm>
              <a:custGeom>
                <a:avLst/>
                <a:gdLst>
                  <a:gd name="T0" fmla="*/ 2147483646 w 7"/>
                  <a:gd name="T1" fmla="*/ 0 h 8"/>
                  <a:gd name="T2" fmla="*/ 2147483646 w 7"/>
                  <a:gd name="T3" fmla="*/ 0 h 8"/>
                  <a:gd name="T4" fmla="*/ 2147483646 w 7"/>
                  <a:gd name="T5" fmla="*/ 2147483646 h 8"/>
                  <a:gd name="T6" fmla="*/ 0 w 7"/>
                  <a:gd name="T7" fmla="*/ 2147483646 h 8"/>
                  <a:gd name="T8" fmla="*/ 0 w 7"/>
                  <a:gd name="T9" fmla="*/ 2147483646 h 8"/>
                  <a:gd name="T10" fmla="*/ 0 w 7"/>
                  <a:gd name="T11" fmla="*/ 2147483646 h 8"/>
                  <a:gd name="T12" fmla="*/ 0 w 7"/>
                  <a:gd name="T13" fmla="*/ 2147483646 h 8"/>
                  <a:gd name="T14" fmla="*/ 0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2147483646 w 7"/>
                  <a:gd name="T21" fmla="*/ 0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0 h 8"/>
                  <a:gd name="T28" fmla="*/ 2147483646 w 7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8"/>
                  <a:gd name="T47" fmla="*/ 7 w 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8">
                    <a:moveTo>
                      <a:pt x="7" y="0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8" name="Freeform 102"/>
              <p:cNvSpPr>
                <a:spLocks/>
              </p:cNvSpPr>
              <p:nvPr/>
            </p:nvSpPr>
            <p:spPr bwMode="auto">
              <a:xfrm>
                <a:off x="1804988" y="4554538"/>
                <a:ext cx="25400" cy="12700"/>
              </a:xfrm>
              <a:custGeom>
                <a:avLst/>
                <a:gdLst>
                  <a:gd name="T0" fmla="*/ 0 w 16"/>
                  <a:gd name="T1" fmla="*/ 2147483646 h 8"/>
                  <a:gd name="T2" fmla="*/ 0 w 16"/>
                  <a:gd name="T3" fmla="*/ 2147483646 h 8"/>
                  <a:gd name="T4" fmla="*/ 2147483646 w 16"/>
                  <a:gd name="T5" fmla="*/ 2147483646 h 8"/>
                  <a:gd name="T6" fmla="*/ 2147483646 w 16"/>
                  <a:gd name="T7" fmla="*/ 2147483646 h 8"/>
                  <a:gd name="T8" fmla="*/ 2147483646 w 16"/>
                  <a:gd name="T9" fmla="*/ 2147483646 h 8"/>
                  <a:gd name="T10" fmla="*/ 2147483646 w 16"/>
                  <a:gd name="T11" fmla="*/ 2147483646 h 8"/>
                  <a:gd name="T12" fmla="*/ 2147483646 w 16"/>
                  <a:gd name="T13" fmla="*/ 2147483646 h 8"/>
                  <a:gd name="T14" fmla="*/ 2147483646 w 16"/>
                  <a:gd name="T15" fmla="*/ 2147483646 h 8"/>
                  <a:gd name="T16" fmla="*/ 2147483646 w 16"/>
                  <a:gd name="T17" fmla="*/ 2147483646 h 8"/>
                  <a:gd name="T18" fmla="*/ 2147483646 w 16"/>
                  <a:gd name="T19" fmla="*/ 2147483646 h 8"/>
                  <a:gd name="T20" fmla="*/ 2147483646 w 16"/>
                  <a:gd name="T21" fmla="*/ 2147483646 h 8"/>
                  <a:gd name="T22" fmla="*/ 2147483646 w 16"/>
                  <a:gd name="T23" fmla="*/ 2147483646 h 8"/>
                  <a:gd name="T24" fmla="*/ 2147483646 w 16"/>
                  <a:gd name="T25" fmla="*/ 0 h 8"/>
                  <a:gd name="T26" fmla="*/ 0 w 16"/>
                  <a:gd name="T27" fmla="*/ 0 h 8"/>
                  <a:gd name="T28" fmla="*/ 0 w 16"/>
                  <a:gd name="T29" fmla="*/ 0 h 8"/>
                  <a:gd name="T30" fmla="*/ 0 w 16"/>
                  <a:gd name="T31" fmla="*/ 0 h 8"/>
                  <a:gd name="T32" fmla="*/ 0 w 16"/>
                  <a:gd name="T33" fmla="*/ 2147483646 h 8"/>
                  <a:gd name="T34" fmla="*/ 0 w 16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8"/>
                  <a:gd name="T56" fmla="*/ 16 w 16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8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79" name="Freeform 103"/>
              <p:cNvSpPr>
                <a:spLocks/>
              </p:cNvSpPr>
              <p:nvPr/>
            </p:nvSpPr>
            <p:spPr bwMode="auto">
              <a:xfrm>
                <a:off x="1825625" y="4548188"/>
                <a:ext cx="15875" cy="14288"/>
              </a:xfrm>
              <a:custGeom>
                <a:avLst/>
                <a:gdLst>
                  <a:gd name="T0" fmla="*/ 2147483646 w 10"/>
                  <a:gd name="T1" fmla="*/ 0 h 9"/>
                  <a:gd name="T2" fmla="*/ 2147483646 w 10"/>
                  <a:gd name="T3" fmla="*/ 0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0 w 10"/>
                  <a:gd name="T11" fmla="*/ 2147483646 h 9"/>
                  <a:gd name="T12" fmla="*/ 0 w 10"/>
                  <a:gd name="T13" fmla="*/ 2147483646 h 9"/>
                  <a:gd name="T14" fmla="*/ 0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2147483646 w 10"/>
                  <a:gd name="T25" fmla="*/ 2147483646 h 9"/>
                  <a:gd name="T26" fmla="*/ 2147483646 w 10"/>
                  <a:gd name="T27" fmla="*/ 2147483646 h 9"/>
                  <a:gd name="T28" fmla="*/ 2147483646 w 10"/>
                  <a:gd name="T29" fmla="*/ 2147483646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9"/>
                  <a:gd name="T59" fmla="*/ 10 w 10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9">
                    <a:moveTo>
                      <a:pt x="10" y="0"/>
                    </a:moveTo>
                    <a:lnTo>
                      <a:pt x="10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0" name="Freeform 104"/>
              <p:cNvSpPr>
                <a:spLocks/>
              </p:cNvSpPr>
              <p:nvPr/>
            </p:nvSpPr>
            <p:spPr bwMode="auto">
              <a:xfrm>
                <a:off x="1836738" y="4551363"/>
                <a:ext cx="28575" cy="12700"/>
              </a:xfrm>
              <a:custGeom>
                <a:avLst/>
                <a:gdLst>
                  <a:gd name="T0" fmla="*/ 0 w 18"/>
                  <a:gd name="T1" fmla="*/ 2147483646 h 8"/>
                  <a:gd name="T2" fmla="*/ 0 w 18"/>
                  <a:gd name="T3" fmla="*/ 2147483646 h 8"/>
                  <a:gd name="T4" fmla="*/ 2147483646 w 18"/>
                  <a:gd name="T5" fmla="*/ 2147483646 h 8"/>
                  <a:gd name="T6" fmla="*/ 2147483646 w 18"/>
                  <a:gd name="T7" fmla="*/ 2147483646 h 8"/>
                  <a:gd name="T8" fmla="*/ 2147483646 w 18"/>
                  <a:gd name="T9" fmla="*/ 2147483646 h 8"/>
                  <a:gd name="T10" fmla="*/ 2147483646 w 18"/>
                  <a:gd name="T11" fmla="*/ 2147483646 h 8"/>
                  <a:gd name="T12" fmla="*/ 2147483646 w 18"/>
                  <a:gd name="T13" fmla="*/ 2147483646 h 8"/>
                  <a:gd name="T14" fmla="*/ 2147483646 w 18"/>
                  <a:gd name="T15" fmla="*/ 2147483646 h 8"/>
                  <a:gd name="T16" fmla="*/ 2147483646 w 18"/>
                  <a:gd name="T17" fmla="*/ 2147483646 h 8"/>
                  <a:gd name="T18" fmla="*/ 2147483646 w 18"/>
                  <a:gd name="T19" fmla="*/ 2147483646 h 8"/>
                  <a:gd name="T20" fmla="*/ 2147483646 w 18"/>
                  <a:gd name="T21" fmla="*/ 2147483646 h 8"/>
                  <a:gd name="T22" fmla="*/ 0 w 18"/>
                  <a:gd name="T23" fmla="*/ 0 h 8"/>
                  <a:gd name="T24" fmla="*/ 0 w 18"/>
                  <a:gd name="T25" fmla="*/ 0 h 8"/>
                  <a:gd name="T26" fmla="*/ 0 w 18"/>
                  <a:gd name="T27" fmla="*/ 2147483646 h 8"/>
                  <a:gd name="T28" fmla="*/ 0 w 18"/>
                  <a:gd name="T29" fmla="*/ 2147483646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8"/>
                  <a:gd name="T47" fmla="*/ 18 w 18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2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1" name="Freeform 105"/>
              <p:cNvSpPr>
                <a:spLocks/>
              </p:cNvSpPr>
              <p:nvPr/>
            </p:nvSpPr>
            <p:spPr bwMode="auto">
              <a:xfrm>
                <a:off x="1862138" y="4543425"/>
                <a:ext cx="11112" cy="15875"/>
              </a:xfrm>
              <a:custGeom>
                <a:avLst/>
                <a:gdLst>
                  <a:gd name="T0" fmla="*/ 2147483646 w 7"/>
                  <a:gd name="T1" fmla="*/ 2147483646 h 10"/>
                  <a:gd name="T2" fmla="*/ 2147483646 w 7"/>
                  <a:gd name="T3" fmla="*/ 2147483646 h 10"/>
                  <a:gd name="T4" fmla="*/ 2147483646 w 7"/>
                  <a:gd name="T5" fmla="*/ 2147483646 h 10"/>
                  <a:gd name="T6" fmla="*/ 2147483646 w 7"/>
                  <a:gd name="T7" fmla="*/ 2147483646 h 10"/>
                  <a:gd name="T8" fmla="*/ 2147483646 w 7"/>
                  <a:gd name="T9" fmla="*/ 2147483646 h 10"/>
                  <a:gd name="T10" fmla="*/ 2147483646 w 7"/>
                  <a:gd name="T11" fmla="*/ 0 h 10"/>
                  <a:gd name="T12" fmla="*/ 2147483646 w 7"/>
                  <a:gd name="T13" fmla="*/ 0 h 10"/>
                  <a:gd name="T14" fmla="*/ 2147483646 w 7"/>
                  <a:gd name="T15" fmla="*/ 2147483646 h 10"/>
                  <a:gd name="T16" fmla="*/ 2147483646 w 7"/>
                  <a:gd name="T17" fmla="*/ 2147483646 h 10"/>
                  <a:gd name="T18" fmla="*/ 2147483646 w 7"/>
                  <a:gd name="T19" fmla="*/ 2147483646 h 10"/>
                  <a:gd name="T20" fmla="*/ 2147483646 w 7"/>
                  <a:gd name="T21" fmla="*/ 2147483646 h 10"/>
                  <a:gd name="T22" fmla="*/ 0 w 7"/>
                  <a:gd name="T23" fmla="*/ 2147483646 h 10"/>
                  <a:gd name="T24" fmla="*/ 0 w 7"/>
                  <a:gd name="T25" fmla="*/ 2147483646 h 10"/>
                  <a:gd name="T26" fmla="*/ 2147483646 w 7"/>
                  <a:gd name="T27" fmla="*/ 2147483646 h 10"/>
                  <a:gd name="T28" fmla="*/ 2147483646 w 7"/>
                  <a:gd name="T29" fmla="*/ 2147483646 h 10"/>
                  <a:gd name="T30" fmla="*/ 2147483646 w 7"/>
                  <a:gd name="T31" fmla="*/ 2147483646 h 10"/>
                  <a:gd name="T32" fmla="*/ 2147483646 w 7"/>
                  <a:gd name="T33" fmla="*/ 2147483646 h 10"/>
                  <a:gd name="T34" fmla="*/ 2147483646 w 7"/>
                  <a:gd name="T35" fmla="*/ 2147483646 h 10"/>
                  <a:gd name="T36" fmla="*/ 2147483646 w 7"/>
                  <a:gd name="T37" fmla="*/ 2147483646 h 10"/>
                  <a:gd name="T38" fmla="*/ 2147483646 w 7"/>
                  <a:gd name="T39" fmla="*/ 2147483646 h 10"/>
                  <a:gd name="T40" fmla="*/ 2147483646 w 7"/>
                  <a:gd name="T41" fmla="*/ 2147483646 h 10"/>
                  <a:gd name="T42" fmla="*/ 2147483646 w 7"/>
                  <a:gd name="T43" fmla="*/ 2147483646 h 10"/>
                  <a:gd name="T44" fmla="*/ 2147483646 w 7"/>
                  <a:gd name="T45" fmla="*/ 2147483646 h 10"/>
                  <a:gd name="T46" fmla="*/ 2147483646 w 7"/>
                  <a:gd name="T47" fmla="*/ 2147483646 h 10"/>
                  <a:gd name="T48" fmla="*/ 2147483646 w 7"/>
                  <a:gd name="T49" fmla="*/ 2147483646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10"/>
                  <a:gd name="T77" fmla="*/ 7 w 7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10">
                    <a:moveTo>
                      <a:pt x="7" y="2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2" name="Freeform 106"/>
              <p:cNvSpPr>
                <a:spLocks/>
              </p:cNvSpPr>
              <p:nvPr/>
            </p:nvSpPr>
            <p:spPr bwMode="auto">
              <a:xfrm>
                <a:off x="1873250" y="4543425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2147483646 h 9"/>
                  <a:gd name="T16" fmla="*/ 2147483646 w 18"/>
                  <a:gd name="T17" fmla="*/ 2147483646 h 9"/>
                  <a:gd name="T18" fmla="*/ 2147483646 w 18"/>
                  <a:gd name="T19" fmla="*/ 2147483646 h 9"/>
                  <a:gd name="T20" fmla="*/ 2147483646 w 18"/>
                  <a:gd name="T21" fmla="*/ 2147483646 h 9"/>
                  <a:gd name="T22" fmla="*/ 2147483646 w 18"/>
                  <a:gd name="T23" fmla="*/ 2147483646 h 9"/>
                  <a:gd name="T24" fmla="*/ 2147483646 w 18"/>
                  <a:gd name="T25" fmla="*/ 2147483646 h 9"/>
                  <a:gd name="T26" fmla="*/ 2147483646 w 18"/>
                  <a:gd name="T27" fmla="*/ 2147483646 h 9"/>
                  <a:gd name="T28" fmla="*/ 0 w 18"/>
                  <a:gd name="T29" fmla="*/ 0 h 9"/>
                  <a:gd name="T30" fmla="*/ 0 w 18"/>
                  <a:gd name="T31" fmla="*/ 0 h 9"/>
                  <a:gd name="T32" fmla="*/ 0 w 18"/>
                  <a:gd name="T33" fmla="*/ 2147483646 h 9"/>
                  <a:gd name="T34" fmla="*/ 0 w 18"/>
                  <a:gd name="T35" fmla="*/ 2147483646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9"/>
                  <a:gd name="T56" fmla="*/ 18 w 1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7" y="6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3" name="Freeform 107"/>
              <p:cNvSpPr>
                <a:spLocks/>
              </p:cNvSpPr>
              <p:nvPr/>
            </p:nvSpPr>
            <p:spPr bwMode="auto">
              <a:xfrm>
                <a:off x="1895475" y="4538663"/>
                <a:ext cx="17462" cy="19050"/>
              </a:xfrm>
              <a:custGeom>
                <a:avLst/>
                <a:gdLst>
                  <a:gd name="T0" fmla="*/ 2147483646 w 11"/>
                  <a:gd name="T1" fmla="*/ 2147483646 h 12"/>
                  <a:gd name="T2" fmla="*/ 2147483646 w 11"/>
                  <a:gd name="T3" fmla="*/ 2147483646 h 12"/>
                  <a:gd name="T4" fmla="*/ 2147483646 w 11"/>
                  <a:gd name="T5" fmla="*/ 2147483646 h 12"/>
                  <a:gd name="T6" fmla="*/ 2147483646 w 11"/>
                  <a:gd name="T7" fmla="*/ 2147483646 h 12"/>
                  <a:gd name="T8" fmla="*/ 2147483646 w 11"/>
                  <a:gd name="T9" fmla="*/ 0 h 12"/>
                  <a:gd name="T10" fmla="*/ 2147483646 w 11"/>
                  <a:gd name="T11" fmla="*/ 0 h 12"/>
                  <a:gd name="T12" fmla="*/ 2147483646 w 11"/>
                  <a:gd name="T13" fmla="*/ 0 h 12"/>
                  <a:gd name="T14" fmla="*/ 2147483646 w 11"/>
                  <a:gd name="T15" fmla="*/ 2147483646 h 12"/>
                  <a:gd name="T16" fmla="*/ 2147483646 w 11"/>
                  <a:gd name="T17" fmla="*/ 2147483646 h 12"/>
                  <a:gd name="T18" fmla="*/ 0 w 11"/>
                  <a:gd name="T19" fmla="*/ 2147483646 h 12"/>
                  <a:gd name="T20" fmla="*/ 0 w 11"/>
                  <a:gd name="T21" fmla="*/ 2147483646 h 12"/>
                  <a:gd name="T22" fmla="*/ 0 w 11"/>
                  <a:gd name="T23" fmla="*/ 2147483646 h 12"/>
                  <a:gd name="T24" fmla="*/ 2147483646 w 11"/>
                  <a:gd name="T25" fmla="*/ 2147483646 h 12"/>
                  <a:gd name="T26" fmla="*/ 2147483646 w 11"/>
                  <a:gd name="T27" fmla="*/ 2147483646 h 12"/>
                  <a:gd name="T28" fmla="*/ 2147483646 w 11"/>
                  <a:gd name="T29" fmla="*/ 2147483646 h 12"/>
                  <a:gd name="T30" fmla="*/ 2147483646 w 11"/>
                  <a:gd name="T31" fmla="*/ 2147483646 h 12"/>
                  <a:gd name="T32" fmla="*/ 2147483646 w 11"/>
                  <a:gd name="T33" fmla="*/ 2147483646 h 12"/>
                  <a:gd name="T34" fmla="*/ 2147483646 w 11"/>
                  <a:gd name="T35" fmla="*/ 2147483646 h 12"/>
                  <a:gd name="T36" fmla="*/ 2147483646 w 11"/>
                  <a:gd name="T37" fmla="*/ 2147483646 h 12"/>
                  <a:gd name="T38" fmla="*/ 2147483646 w 11"/>
                  <a:gd name="T39" fmla="*/ 2147483646 h 12"/>
                  <a:gd name="T40" fmla="*/ 2147483646 w 11"/>
                  <a:gd name="T41" fmla="*/ 2147483646 h 12"/>
                  <a:gd name="T42" fmla="*/ 2147483646 w 11"/>
                  <a:gd name="T43" fmla="*/ 2147483646 h 12"/>
                  <a:gd name="T44" fmla="*/ 2147483646 w 11"/>
                  <a:gd name="T45" fmla="*/ 2147483646 h 12"/>
                  <a:gd name="T46" fmla="*/ 2147483646 w 11"/>
                  <a:gd name="T47" fmla="*/ 2147483646 h 12"/>
                  <a:gd name="T48" fmla="*/ 2147483646 w 11"/>
                  <a:gd name="T49" fmla="*/ 2147483646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2"/>
                  <a:gd name="T77" fmla="*/ 11 w 11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2">
                    <a:moveTo>
                      <a:pt x="11" y="3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4" name="Freeform 108"/>
              <p:cNvSpPr>
                <a:spLocks/>
              </p:cNvSpPr>
              <p:nvPr/>
            </p:nvSpPr>
            <p:spPr bwMode="auto">
              <a:xfrm>
                <a:off x="1905000" y="4541838"/>
                <a:ext cx="30162" cy="12700"/>
              </a:xfrm>
              <a:custGeom>
                <a:avLst/>
                <a:gdLst>
                  <a:gd name="T0" fmla="*/ 0 w 19"/>
                  <a:gd name="T1" fmla="*/ 2147483646 h 8"/>
                  <a:gd name="T2" fmla="*/ 0 w 19"/>
                  <a:gd name="T3" fmla="*/ 2147483646 h 8"/>
                  <a:gd name="T4" fmla="*/ 2147483646 w 19"/>
                  <a:gd name="T5" fmla="*/ 2147483646 h 8"/>
                  <a:gd name="T6" fmla="*/ 2147483646 w 19"/>
                  <a:gd name="T7" fmla="*/ 2147483646 h 8"/>
                  <a:gd name="T8" fmla="*/ 2147483646 w 19"/>
                  <a:gd name="T9" fmla="*/ 2147483646 h 8"/>
                  <a:gd name="T10" fmla="*/ 2147483646 w 19"/>
                  <a:gd name="T11" fmla="*/ 2147483646 h 8"/>
                  <a:gd name="T12" fmla="*/ 2147483646 w 19"/>
                  <a:gd name="T13" fmla="*/ 2147483646 h 8"/>
                  <a:gd name="T14" fmla="*/ 2147483646 w 19"/>
                  <a:gd name="T15" fmla="*/ 2147483646 h 8"/>
                  <a:gd name="T16" fmla="*/ 2147483646 w 19"/>
                  <a:gd name="T17" fmla="*/ 2147483646 h 8"/>
                  <a:gd name="T18" fmla="*/ 2147483646 w 19"/>
                  <a:gd name="T19" fmla="*/ 2147483646 h 8"/>
                  <a:gd name="T20" fmla="*/ 2147483646 w 19"/>
                  <a:gd name="T21" fmla="*/ 2147483646 h 8"/>
                  <a:gd name="T22" fmla="*/ 2147483646 w 19"/>
                  <a:gd name="T23" fmla="*/ 2147483646 h 8"/>
                  <a:gd name="T24" fmla="*/ 2147483646 w 19"/>
                  <a:gd name="T25" fmla="*/ 2147483646 h 8"/>
                  <a:gd name="T26" fmla="*/ 2147483646 w 19"/>
                  <a:gd name="T27" fmla="*/ 0 h 8"/>
                  <a:gd name="T28" fmla="*/ 2147483646 w 19"/>
                  <a:gd name="T29" fmla="*/ 0 h 8"/>
                  <a:gd name="T30" fmla="*/ 0 w 19"/>
                  <a:gd name="T31" fmla="*/ 2147483646 h 8"/>
                  <a:gd name="T32" fmla="*/ 0 w 19"/>
                  <a:gd name="T33" fmla="*/ 2147483646 h 8"/>
                  <a:gd name="T34" fmla="*/ 0 w 19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8"/>
                  <a:gd name="T56" fmla="*/ 19 w 19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5" name="Freeform 109"/>
              <p:cNvSpPr>
                <a:spLocks/>
              </p:cNvSpPr>
              <p:nvPr/>
            </p:nvSpPr>
            <p:spPr bwMode="auto">
              <a:xfrm>
                <a:off x="1938338" y="4535488"/>
                <a:ext cx="6350" cy="12700"/>
              </a:xfrm>
              <a:custGeom>
                <a:avLst/>
                <a:gdLst>
                  <a:gd name="T0" fmla="*/ 2147483646 w 4"/>
                  <a:gd name="T1" fmla="*/ 0 h 8"/>
                  <a:gd name="T2" fmla="*/ 2147483646 w 4"/>
                  <a:gd name="T3" fmla="*/ 0 h 8"/>
                  <a:gd name="T4" fmla="*/ 2147483646 w 4"/>
                  <a:gd name="T5" fmla="*/ 2147483646 h 8"/>
                  <a:gd name="T6" fmla="*/ 2147483646 w 4"/>
                  <a:gd name="T7" fmla="*/ 2147483646 h 8"/>
                  <a:gd name="T8" fmla="*/ 0 w 4"/>
                  <a:gd name="T9" fmla="*/ 2147483646 h 8"/>
                  <a:gd name="T10" fmla="*/ 0 w 4"/>
                  <a:gd name="T11" fmla="*/ 2147483646 h 8"/>
                  <a:gd name="T12" fmla="*/ 0 w 4"/>
                  <a:gd name="T13" fmla="*/ 2147483646 h 8"/>
                  <a:gd name="T14" fmla="*/ 2147483646 w 4"/>
                  <a:gd name="T15" fmla="*/ 2147483646 h 8"/>
                  <a:gd name="T16" fmla="*/ 2147483646 w 4"/>
                  <a:gd name="T17" fmla="*/ 2147483646 h 8"/>
                  <a:gd name="T18" fmla="*/ 2147483646 w 4"/>
                  <a:gd name="T19" fmla="*/ 2147483646 h 8"/>
                  <a:gd name="T20" fmla="*/ 2147483646 w 4"/>
                  <a:gd name="T21" fmla="*/ 2147483646 h 8"/>
                  <a:gd name="T22" fmla="*/ 2147483646 w 4"/>
                  <a:gd name="T23" fmla="*/ 0 h 8"/>
                  <a:gd name="T24" fmla="*/ 2147483646 w 4"/>
                  <a:gd name="T25" fmla="*/ 0 h 8"/>
                  <a:gd name="T26" fmla="*/ 2147483646 w 4"/>
                  <a:gd name="T27" fmla="*/ 0 h 8"/>
                  <a:gd name="T28" fmla="*/ 2147483646 w 4"/>
                  <a:gd name="T29" fmla="*/ 0 h 8"/>
                  <a:gd name="T30" fmla="*/ 2147483646 w 4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8"/>
                  <a:gd name="T50" fmla="*/ 4 w 4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6" name="Freeform 110"/>
              <p:cNvSpPr>
                <a:spLocks/>
              </p:cNvSpPr>
              <p:nvPr/>
            </p:nvSpPr>
            <p:spPr bwMode="auto">
              <a:xfrm>
                <a:off x="1938338" y="4533900"/>
                <a:ext cx="31750" cy="12700"/>
              </a:xfrm>
              <a:custGeom>
                <a:avLst/>
                <a:gdLst>
                  <a:gd name="T0" fmla="*/ 2147483646 w 20"/>
                  <a:gd name="T1" fmla="*/ 0 h 8"/>
                  <a:gd name="T2" fmla="*/ 2147483646 w 20"/>
                  <a:gd name="T3" fmla="*/ 0 h 8"/>
                  <a:gd name="T4" fmla="*/ 2147483646 w 20"/>
                  <a:gd name="T5" fmla="*/ 0 h 8"/>
                  <a:gd name="T6" fmla="*/ 2147483646 w 20"/>
                  <a:gd name="T7" fmla="*/ 0 h 8"/>
                  <a:gd name="T8" fmla="*/ 0 w 20"/>
                  <a:gd name="T9" fmla="*/ 0 h 8"/>
                  <a:gd name="T10" fmla="*/ 0 w 20"/>
                  <a:gd name="T11" fmla="*/ 0 h 8"/>
                  <a:gd name="T12" fmla="*/ 0 w 20"/>
                  <a:gd name="T13" fmla="*/ 0 h 8"/>
                  <a:gd name="T14" fmla="*/ 2147483646 w 20"/>
                  <a:gd name="T15" fmla="*/ 2147483646 h 8"/>
                  <a:gd name="T16" fmla="*/ 2147483646 w 20"/>
                  <a:gd name="T17" fmla="*/ 2147483646 h 8"/>
                  <a:gd name="T18" fmla="*/ 2147483646 w 20"/>
                  <a:gd name="T19" fmla="*/ 2147483646 h 8"/>
                  <a:gd name="T20" fmla="*/ 2147483646 w 20"/>
                  <a:gd name="T21" fmla="*/ 2147483646 h 8"/>
                  <a:gd name="T22" fmla="*/ 2147483646 w 20"/>
                  <a:gd name="T23" fmla="*/ 2147483646 h 8"/>
                  <a:gd name="T24" fmla="*/ 2147483646 w 20"/>
                  <a:gd name="T25" fmla="*/ 2147483646 h 8"/>
                  <a:gd name="T26" fmla="*/ 2147483646 w 20"/>
                  <a:gd name="T27" fmla="*/ 2147483646 h 8"/>
                  <a:gd name="T28" fmla="*/ 2147483646 w 20"/>
                  <a:gd name="T29" fmla="*/ 2147483646 h 8"/>
                  <a:gd name="T30" fmla="*/ 2147483646 w 20"/>
                  <a:gd name="T31" fmla="*/ 2147483646 h 8"/>
                  <a:gd name="T32" fmla="*/ 2147483646 w 20"/>
                  <a:gd name="T33" fmla="*/ 2147483646 h 8"/>
                  <a:gd name="T34" fmla="*/ 2147483646 w 20"/>
                  <a:gd name="T35" fmla="*/ 2147483646 h 8"/>
                  <a:gd name="T36" fmla="*/ 2147483646 w 20"/>
                  <a:gd name="T37" fmla="*/ 0 h 8"/>
                  <a:gd name="T38" fmla="*/ 2147483646 w 20"/>
                  <a:gd name="T39" fmla="*/ 0 h 8"/>
                  <a:gd name="T40" fmla="*/ 2147483646 w 20"/>
                  <a:gd name="T41" fmla="*/ 2147483646 h 8"/>
                  <a:gd name="T42" fmla="*/ 2147483646 w 20"/>
                  <a:gd name="T43" fmla="*/ 2147483646 h 8"/>
                  <a:gd name="T44" fmla="*/ 2147483646 w 20"/>
                  <a:gd name="T45" fmla="*/ 0 h 8"/>
                  <a:gd name="T46" fmla="*/ 2147483646 w 20"/>
                  <a:gd name="T47" fmla="*/ 0 h 8"/>
                  <a:gd name="T48" fmla="*/ 2147483646 w 20"/>
                  <a:gd name="T49" fmla="*/ 0 h 8"/>
                  <a:gd name="T50" fmla="*/ 2147483646 w 20"/>
                  <a:gd name="T51" fmla="*/ 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8"/>
                  <a:gd name="T80" fmla="*/ 20 w 20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18" y="8"/>
                    </a:lnTo>
                    <a:lnTo>
                      <a:pt x="20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7" name="Freeform 111"/>
              <p:cNvSpPr>
                <a:spLocks/>
              </p:cNvSpPr>
              <p:nvPr/>
            </p:nvSpPr>
            <p:spPr bwMode="auto">
              <a:xfrm>
                <a:off x="1973263" y="4525963"/>
                <a:ext cx="7937" cy="17463"/>
              </a:xfrm>
              <a:custGeom>
                <a:avLst/>
                <a:gdLst>
                  <a:gd name="T0" fmla="*/ 2147483646 w 5"/>
                  <a:gd name="T1" fmla="*/ 0 h 11"/>
                  <a:gd name="T2" fmla="*/ 2147483646 w 5"/>
                  <a:gd name="T3" fmla="*/ 0 h 11"/>
                  <a:gd name="T4" fmla="*/ 0 w 5"/>
                  <a:gd name="T5" fmla="*/ 2147483646 h 11"/>
                  <a:gd name="T6" fmla="*/ 0 w 5"/>
                  <a:gd name="T7" fmla="*/ 2147483646 h 11"/>
                  <a:gd name="T8" fmla="*/ 0 w 5"/>
                  <a:gd name="T9" fmla="*/ 2147483646 h 11"/>
                  <a:gd name="T10" fmla="*/ 0 w 5"/>
                  <a:gd name="T11" fmla="*/ 2147483646 h 11"/>
                  <a:gd name="T12" fmla="*/ 0 w 5"/>
                  <a:gd name="T13" fmla="*/ 2147483646 h 11"/>
                  <a:gd name="T14" fmla="*/ 2147483646 w 5"/>
                  <a:gd name="T15" fmla="*/ 2147483646 h 11"/>
                  <a:gd name="T16" fmla="*/ 2147483646 w 5"/>
                  <a:gd name="T17" fmla="*/ 2147483646 h 11"/>
                  <a:gd name="T18" fmla="*/ 2147483646 w 5"/>
                  <a:gd name="T19" fmla="*/ 2147483646 h 11"/>
                  <a:gd name="T20" fmla="*/ 2147483646 w 5"/>
                  <a:gd name="T21" fmla="*/ 2147483646 h 11"/>
                  <a:gd name="T22" fmla="*/ 2147483646 w 5"/>
                  <a:gd name="T23" fmla="*/ 0 h 11"/>
                  <a:gd name="T24" fmla="*/ 2147483646 w 5"/>
                  <a:gd name="T25" fmla="*/ 0 h 11"/>
                  <a:gd name="T26" fmla="*/ 2147483646 w 5"/>
                  <a:gd name="T27" fmla="*/ 0 h 11"/>
                  <a:gd name="T28" fmla="*/ 2147483646 w 5"/>
                  <a:gd name="T29" fmla="*/ 0 h 11"/>
                  <a:gd name="T30" fmla="*/ 2147483646 w 5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1"/>
                  <a:gd name="T50" fmla="*/ 5 w 5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1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8" name="Freeform 112"/>
              <p:cNvSpPr>
                <a:spLocks/>
              </p:cNvSpPr>
              <p:nvPr/>
            </p:nvSpPr>
            <p:spPr bwMode="auto">
              <a:xfrm>
                <a:off x="1978025" y="4524375"/>
                <a:ext cx="25400" cy="11113"/>
              </a:xfrm>
              <a:custGeom>
                <a:avLst/>
                <a:gdLst>
                  <a:gd name="T0" fmla="*/ 0 w 16"/>
                  <a:gd name="T1" fmla="*/ 2147483646 h 7"/>
                  <a:gd name="T2" fmla="*/ 0 w 16"/>
                  <a:gd name="T3" fmla="*/ 2147483646 h 7"/>
                  <a:gd name="T4" fmla="*/ 2147483646 w 16"/>
                  <a:gd name="T5" fmla="*/ 2147483646 h 7"/>
                  <a:gd name="T6" fmla="*/ 2147483646 w 16"/>
                  <a:gd name="T7" fmla="*/ 2147483646 h 7"/>
                  <a:gd name="T8" fmla="*/ 2147483646 w 16"/>
                  <a:gd name="T9" fmla="*/ 2147483646 h 7"/>
                  <a:gd name="T10" fmla="*/ 2147483646 w 16"/>
                  <a:gd name="T11" fmla="*/ 2147483646 h 7"/>
                  <a:gd name="T12" fmla="*/ 2147483646 w 16"/>
                  <a:gd name="T13" fmla="*/ 2147483646 h 7"/>
                  <a:gd name="T14" fmla="*/ 2147483646 w 16"/>
                  <a:gd name="T15" fmla="*/ 2147483646 h 7"/>
                  <a:gd name="T16" fmla="*/ 2147483646 w 16"/>
                  <a:gd name="T17" fmla="*/ 2147483646 h 7"/>
                  <a:gd name="T18" fmla="*/ 2147483646 w 16"/>
                  <a:gd name="T19" fmla="*/ 2147483646 h 7"/>
                  <a:gd name="T20" fmla="*/ 2147483646 w 16"/>
                  <a:gd name="T21" fmla="*/ 2147483646 h 7"/>
                  <a:gd name="T22" fmla="*/ 2147483646 w 16"/>
                  <a:gd name="T23" fmla="*/ 2147483646 h 7"/>
                  <a:gd name="T24" fmla="*/ 2147483646 w 16"/>
                  <a:gd name="T25" fmla="*/ 2147483646 h 7"/>
                  <a:gd name="T26" fmla="*/ 2147483646 w 16"/>
                  <a:gd name="T27" fmla="*/ 2147483646 h 7"/>
                  <a:gd name="T28" fmla="*/ 2147483646 w 16"/>
                  <a:gd name="T29" fmla="*/ 0 h 7"/>
                  <a:gd name="T30" fmla="*/ 2147483646 w 16"/>
                  <a:gd name="T31" fmla="*/ 0 h 7"/>
                  <a:gd name="T32" fmla="*/ 0 w 16"/>
                  <a:gd name="T33" fmla="*/ 0 h 7"/>
                  <a:gd name="T34" fmla="*/ 0 w 16"/>
                  <a:gd name="T35" fmla="*/ 0 h 7"/>
                  <a:gd name="T36" fmla="*/ 0 w 16"/>
                  <a:gd name="T37" fmla="*/ 2147483646 h 7"/>
                  <a:gd name="T38" fmla="*/ 0 w 16"/>
                  <a:gd name="T39" fmla="*/ 2147483646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7"/>
                  <a:gd name="T62" fmla="*/ 16 w 16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7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89" name="Freeform 113"/>
              <p:cNvSpPr>
                <a:spLocks/>
              </p:cNvSpPr>
              <p:nvPr/>
            </p:nvSpPr>
            <p:spPr bwMode="auto">
              <a:xfrm>
                <a:off x="2003425" y="4516438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0 h 6"/>
                  <a:gd name="T10" fmla="*/ 2147483646 w 6"/>
                  <a:gd name="T11" fmla="*/ 0 h 6"/>
                  <a:gd name="T12" fmla="*/ 0 w 6"/>
                  <a:gd name="T13" fmla="*/ 2147483646 h 6"/>
                  <a:gd name="T14" fmla="*/ 0 w 6"/>
                  <a:gd name="T15" fmla="*/ 2147483646 h 6"/>
                  <a:gd name="T16" fmla="*/ 0 w 6"/>
                  <a:gd name="T17" fmla="*/ 2147483646 h 6"/>
                  <a:gd name="T18" fmla="*/ 0 w 6"/>
                  <a:gd name="T19" fmla="*/ 2147483646 h 6"/>
                  <a:gd name="T20" fmla="*/ 2147483646 w 6"/>
                  <a:gd name="T21" fmla="*/ 2147483646 h 6"/>
                  <a:gd name="T22" fmla="*/ 2147483646 w 6"/>
                  <a:gd name="T23" fmla="*/ 2147483646 h 6"/>
                  <a:gd name="T24" fmla="*/ 2147483646 w 6"/>
                  <a:gd name="T25" fmla="*/ 2147483646 h 6"/>
                  <a:gd name="T26" fmla="*/ 2147483646 w 6"/>
                  <a:gd name="T27" fmla="*/ 2147483646 h 6"/>
                  <a:gd name="T28" fmla="*/ 2147483646 w 6"/>
                  <a:gd name="T29" fmla="*/ 2147483646 h 6"/>
                  <a:gd name="T30" fmla="*/ 2147483646 w 6"/>
                  <a:gd name="T31" fmla="*/ 2147483646 h 6"/>
                  <a:gd name="T32" fmla="*/ 2147483646 w 6"/>
                  <a:gd name="T33" fmla="*/ 0 h 6"/>
                  <a:gd name="T34" fmla="*/ 2147483646 w 6"/>
                  <a:gd name="T35" fmla="*/ 0 h 6"/>
                  <a:gd name="T36" fmla="*/ 2147483646 w 6"/>
                  <a:gd name="T37" fmla="*/ 0 h 6"/>
                  <a:gd name="T38" fmla="*/ 2147483646 w 6"/>
                  <a:gd name="T39" fmla="*/ 0 h 6"/>
                  <a:gd name="T40" fmla="*/ 2147483646 w 6"/>
                  <a:gd name="T41" fmla="*/ 0 h 6"/>
                  <a:gd name="T42" fmla="*/ 2147483646 w 6"/>
                  <a:gd name="T43" fmla="*/ 2147483646 h 6"/>
                  <a:gd name="T44" fmla="*/ 2147483646 w 6"/>
                  <a:gd name="T45" fmla="*/ 2147483646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6"/>
                  <a:gd name="T71" fmla="*/ 6 w 6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6">
                    <a:moveTo>
                      <a:pt x="2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0" name="Freeform 114"/>
              <p:cNvSpPr>
                <a:spLocks/>
              </p:cNvSpPr>
              <p:nvPr/>
            </p:nvSpPr>
            <p:spPr bwMode="auto">
              <a:xfrm>
                <a:off x="1577975" y="4564063"/>
                <a:ext cx="25400" cy="14288"/>
              </a:xfrm>
              <a:custGeom>
                <a:avLst/>
                <a:gdLst>
                  <a:gd name="T0" fmla="*/ 2147483646 w 16"/>
                  <a:gd name="T1" fmla="*/ 0 h 9"/>
                  <a:gd name="T2" fmla="*/ 2147483646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0 w 16"/>
                  <a:gd name="T11" fmla="*/ 2147483646 h 9"/>
                  <a:gd name="T12" fmla="*/ 0 w 16"/>
                  <a:gd name="T13" fmla="*/ 2147483646 h 9"/>
                  <a:gd name="T14" fmla="*/ 0 w 16"/>
                  <a:gd name="T15" fmla="*/ 2147483646 h 9"/>
                  <a:gd name="T16" fmla="*/ 0 w 16"/>
                  <a:gd name="T17" fmla="*/ 2147483646 h 9"/>
                  <a:gd name="T18" fmla="*/ 0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0 h 9"/>
                  <a:gd name="T24" fmla="*/ 2147483646 w 16"/>
                  <a:gd name="T25" fmla="*/ 0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9"/>
                  <a:gd name="T47" fmla="*/ 16 w 1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1" y="2"/>
                    </a:lnTo>
                    <a:lnTo>
                      <a:pt x="7" y="5"/>
                    </a:lnTo>
                    <a:lnTo>
                      <a:pt x="0" y="9"/>
                    </a:lnTo>
                    <a:lnTo>
                      <a:pt x="9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1" name="Freeform 115"/>
              <p:cNvSpPr>
                <a:spLocks/>
              </p:cNvSpPr>
              <p:nvPr/>
            </p:nvSpPr>
            <p:spPr bwMode="auto">
              <a:xfrm>
                <a:off x="1555750" y="4559300"/>
                <a:ext cx="22225" cy="20638"/>
              </a:xfrm>
              <a:custGeom>
                <a:avLst/>
                <a:gdLst>
                  <a:gd name="T0" fmla="*/ 0 w 14"/>
                  <a:gd name="T1" fmla="*/ 2147483646 h 13"/>
                  <a:gd name="T2" fmla="*/ 0 w 14"/>
                  <a:gd name="T3" fmla="*/ 2147483646 h 13"/>
                  <a:gd name="T4" fmla="*/ 2147483646 w 14"/>
                  <a:gd name="T5" fmla="*/ 2147483646 h 13"/>
                  <a:gd name="T6" fmla="*/ 2147483646 w 14"/>
                  <a:gd name="T7" fmla="*/ 2147483646 h 13"/>
                  <a:gd name="T8" fmla="*/ 2147483646 w 14"/>
                  <a:gd name="T9" fmla="*/ 2147483646 h 13"/>
                  <a:gd name="T10" fmla="*/ 2147483646 w 14"/>
                  <a:gd name="T11" fmla="*/ 2147483646 h 13"/>
                  <a:gd name="T12" fmla="*/ 2147483646 w 14"/>
                  <a:gd name="T13" fmla="*/ 2147483646 h 13"/>
                  <a:gd name="T14" fmla="*/ 2147483646 w 14"/>
                  <a:gd name="T15" fmla="*/ 2147483646 h 13"/>
                  <a:gd name="T16" fmla="*/ 2147483646 w 14"/>
                  <a:gd name="T17" fmla="*/ 2147483646 h 13"/>
                  <a:gd name="T18" fmla="*/ 2147483646 w 14"/>
                  <a:gd name="T19" fmla="*/ 0 h 13"/>
                  <a:gd name="T20" fmla="*/ 2147483646 w 14"/>
                  <a:gd name="T21" fmla="*/ 0 h 13"/>
                  <a:gd name="T22" fmla="*/ 0 w 14"/>
                  <a:gd name="T23" fmla="*/ 2147483646 h 13"/>
                  <a:gd name="T24" fmla="*/ 0 w 14"/>
                  <a:gd name="T25" fmla="*/ 2147483646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3"/>
                  <a:gd name="T41" fmla="*/ 14 w 14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3">
                    <a:moveTo>
                      <a:pt x="0" y="2"/>
                    </a:moveTo>
                    <a:lnTo>
                      <a:pt x="0" y="2"/>
                    </a:lnTo>
                    <a:lnTo>
                      <a:pt x="5" y="8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2" name="Freeform 116"/>
              <p:cNvSpPr>
                <a:spLocks/>
              </p:cNvSpPr>
              <p:nvPr/>
            </p:nvSpPr>
            <p:spPr bwMode="auto">
              <a:xfrm>
                <a:off x="1506538" y="4552950"/>
                <a:ext cx="28575" cy="2222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0 h 14"/>
                  <a:gd name="T20" fmla="*/ 2147483646 w 18"/>
                  <a:gd name="T21" fmla="*/ 0 h 14"/>
                  <a:gd name="T22" fmla="*/ 0 w 18"/>
                  <a:gd name="T23" fmla="*/ 0 h 14"/>
                  <a:gd name="T24" fmla="*/ 0 w 18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4"/>
                  <a:gd name="T41" fmla="*/ 18 w 18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4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9" y="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3" name="Freeform 117"/>
              <p:cNvSpPr>
                <a:spLocks/>
              </p:cNvSpPr>
              <p:nvPr/>
            </p:nvSpPr>
            <p:spPr bwMode="auto">
              <a:xfrm>
                <a:off x="1458913" y="4554538"/>
                <a:ext cx="22225" cy="14288"/>
              </a:xfrm>
              <a:custGeom>
                <a:avLst/>
                <a:gdLst>
                  <a:gd name="T0" fmla="*/ 2147483646 w 14"/>
                  <a:gd name="T1" fmla="*/ 2147483646 h 9"/>
                  <a:gd name="T2" fmla="*/ 2147483646 w 14"/>
                  <a:gd name="T3" fmla="*/ 2147483646 h 9"/>
                  <a:gd name="T4" fmla="*/ 2147483646 w 14"/>
                  <a:gd name="T5" fmla="*/ 2147483646 h 9"/>
                  <a:gd name="T6" fmla="*/ 2147483646 w 14"/>
                  <a:gd name="T7" fmla="*/ 2147483646 h 9"/>
                  <a:gd name="T8" fmla="*/ 2147483646 w 14"/>
                  <a:gd name="T9" fmla="*/ 2147483646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2147483646 w 14"/>
                  <a:gd name="T19" fmla="*/ 2147483646 h 9"/>
                  <a:gd name="T20" fmla="*/ 2147483646 w 14"/>
                  <a:gd name="T21" fmla="*/ 2147483646 h 9"/>
                  <a:gd name="T22" fmla="*/ 2147483646 w 14"/>
                  <a:gd name="T23" fmla="*/ 2147483646 h 9"/>
                  <a:gd name="T24" fmla="*/ 2147483646 w 14"/>
                  <a:gd name="T25" fmla="*/ 2147483646 h 9"/>
                  <a:gd name="T26" fmla="*/ 2147483646 w 14"/>
                  <a:gd name="T27" fmla="*/ 2147483646 h 9"/>
                  <a:gd name="T28" fmla="*/ 2147483646 w 14"/>
                  <a:gd name="T29" fmla="*/ 2147483646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9"/>
                  <a:gd name="T47" fmla="*/ 14 w 1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9">
                    <a:moveTo>
                      <a:pt x="14" y="9"/>
                    </a:moveTo>
                    <a:lnTo>
                      <a:pt x="14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4" name="Freeform 118"/>
              <p:cNvSpPr>
                <a:spLocks/>
              </p:cNvSpPr>
              <p:nvPr/>
            </p:nvSpPr>
            <p:spPr bwMode="auto">
              <a:xfrm>
                <a:off x="1438275" y="4548188"/>
                <a:ext cx="20637" cy="19050"/>
              </a:xfrm>
              <a:custGeom>
                <a:avLst/>
                <a:gdLst>
                  <a:gd name="T0" fmla="*/ 2147483646 w 13"/>
                  <a:gd name="T1" fmla="*/ 0 h 12"/>
                  <a:gd name="T2" fmla="*/ 2147483646 w 13"/>
                  <a:gd name="T3" fmla="*/ 0 h 12"/>
                  <a:gd name="T4" fmla="*/ 2147483646 w 13"/>
                  <a:gd name="T5" fmla="*/ 2147483646 h 12"/>
                  <a:gd name="T6" fmla="*/ 0 w 13"/>
                  <a:gd name="T7" fmla="*/ 2147483646 h 12"/>
                  <a:gd name="T8" fmla="*/ 0 w 13"/>
                  <a:gd name="T9" fmla="*/ 2147483646 h 12"/>
                  <a:gd name="T10" fmla="*/ 0 w 13"/>
                  <a:gd name="T11" fmla="*/ 2147483646 h 12"/>
                  <a:gd name="T12" fmla="*/ 2147483646 w 13"/>
                  <a:gd name="T13" fmla="*/ 2147483646 h 12"/>
                  <a:gd name="T14" fmla="*/ 2147483646 w 13"/>
                  <a:gd name="T15" fmla="*/ 2147483646 h 12"/>
                  <a:gd name="T16" fmla="*/ 2147483646 w 13"/>
                  <a:gd name="T17" fmla="*/ 2147483646 h 12"/>
                  <a:gd name="T18" fmla="*/ 2147483646 w 13"/>
                  <a:gd name="T19" fmla="*/ 2147483646 h 12"/>
                  <a:gd name="T20" fmla="*/ 2147483646 w 13"/>
                  <a:gd name="T21" fmla="*/ 2147483646 h 12"/>
                  <a:gd name="T22" fmla="*/ 2147483646 w 13"/>
                  <a:gd name="T23" fmla="*/ 0 h 12"/>
                  <a:gd name="T24" fmla="*/ 2147483646 w 13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2"/>
                  <a:gd name="T41" fmla="*/ 13 w 13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2">
                    <a:moveTo>
                      <a:pt x="11" y="0"/>
                    </a:move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9" y="7"/>
                    </a:lnTo>
                    <a:lnTo>
                      <a:pt x="13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5" name="Freeform 119"/>
              <p:cNvSpPr>
                <a:spLocks/>
              </p:cNvSpPr>
              <p:nvPr/>
            </p:nvSpPr>
            <p:spPr bwMode="auto">
              <a:xfrm>
                <a:off x="1412875" y="4543425"/>
                <a:ext cx="28575" cy="23813"/>
              </a:xfrm>
              <a:custGeom>
                <a:avLst/>
                <a:gdLst>
                  <a:gd name="T0" fmla="*/ 2147483646 w 18"/>
                  <a:gd name="T1" fmla="*/ 2147483646 h 15"/>
                  <a:gd name="T2" fmla="*/ 2147483646 w 18"/>
                  <a:gd name="T3" fmla="*/ 2147483646 h 15"/>
                  <a:gd name="T4" fmla="*/ 2147483646 w 18"/>
                  <a:gd name="T5" fmla="*/ 2147483646 h 15"/>
                  <a:gd name="T6" fmla="*/ 2147483646 w 18"/>
                  <a:gd name="T7" fmla="*/ 2147483646 h 15"/>
                  <a:gd name="T8" fmla="*/ 2147483646 w 18"/>
                  <a:gd name="T9" fmla="*/ 0 h 15"/>
                  <a:gd name="T10" fmla="*/ 2147483646 w 18"/>
                  <a:gd name="T11" fmla="*/ 0 h 15"/>
                  <a:gd name="T12" fmla="*/ 2147483646 w 18"/>
                  <a:gd name="T13" fmla="*/ 0 h 15"/>
                  <a:gd name="T14" fmla="*/ 0 w 18"/>
                  <a:gd name="T15" fmla="*/ 2147483646 h 15"/>
                  <a:gd name="T16" fmla="*/ 0 w 18"/>
                  <a:gd name="T17" fmla="*/ 2147483646 h 15"/>
                  <a:gd name="T18" fmla="*/ 2147483646 w 18"/>
                  <a:gd name="T19" fmla="*/ 2147483646 h 15"/>
                  <a:gd name="T20" fmla="*/ 2147483646 w 18"/>
                  <a:gd name="T21" fmla="*/ 2147483646 h 15"/>
                  <a:gd name="T22" fmla="*/ 2147483646 w 18"/>
                  <a:gd name="T23" fmla="*/ 2147483646 h 15"/>
                  <a:gd name="T24" fmla="*/ 2147483646 w 18"/>
                  <a:gd name="T25" fmla="*/ 2147483646 h 15"/>
                  <a:gd name="T26" fmla="*/ 2147483646 w 18"/>
                  <a:gd name="T27" fmla="*/ 2147483646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5"/>
                  <a:gd name="T44" fmla="*/ 18 w 18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3" y="12"/>
                    </a:lnTo>
                    <a:lnTo>
                      <a:pt x="11" y="8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9" y="8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6" name="Freeform 120"/>
              <p:cNvSpPr>
                <a:spLocks/>
              </p:cNvSpPr>
              <p:nvPr/>
            </p:nvSpPr>
            <p:spPr bwMode="auto">
              <a:xfrm>
                <a:off x="1398588" y="4541838"/>
                <a:ext cx="14287" cy="15875"/>
              </a:xfrm>
              <a:custGeom>
                <a:avLst/>
                <a:gdLst>
                  <a:gd name="T0" fmla="*/ 2147483646 w 9"/>
                  <a:gd name="T1" fmla="*/ 0 h 10"/>
                  <a:gd name="T2" fmla="*/ 2147483646 w 9"/>
                  <a:gd name="T3" fmla="*/ 0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0 w 9"/>
                  <a:gd name="T9" fmla="*/ 2147483646 h 10"/>
                  <a:gd name="T10" fmla="*/ 0 w 9"/>
                  <a:gd name="T11" fmla="*/ 2147483646 h 10"/>
                  <a:gd name="T12" fmla="*/ 0 w 9"/>
                  <a:gd name="T13" fmla="*/ 2147483646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2147483646 w 9"/>
                  <a:gd name="T21" fmla="*/ 2147483646 h 10"/>
                  <a:gd name="T22" fmla="*/ 2147483646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0 h 10"/>
                  <a:gd name="T28" fmla="*/ 2147483646 w 9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0"/>
                  <a:gd name="T47" fmla="*/ 9 w 9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0">
                    <a:moveTo>
                      <a:pt x="9" y="0"/>
                    </a:moveTo>
                    <a:lnTo>
                      <a:pt x="9" y="0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7" name="Freeform 121"/>
              <p:cNvSpPr>
                <a:spLocks/>
              </p:cNvSpPr>
              <p:nvPr/>
            </p:nvSpPr>
            <p:spPr bwMode="auto">
              <a:xfrm>
                <a:off x="1376363" y="4537075"/>
                <a:ext cx="25400" cy="2222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2147483646 w 16"/>
                  <a:gd name="T5" fmla="*/ 2147483646 h 14"/>
                  <a:gd name="T6" fmla="*/ 2147483646 w 16"/>
                  <a:gd name="T7" fmla="*/ 2147483646 h 14"/>
                  <a:gd name="T8" fmla="*/ 2147483646 w 16"/>
                  <a:gd name="T9" fmla="*/ 2147483646 h 14"/>
                  <a:gd name="T10" fmla="*/ 2147483646 w 16"/>
                  <a:gd name="T11" fmla="*/ 2147483646 h 14"/>
                  <a:gd name="T12" fmla="*/ 2147483646 w 16"/>
                  <a:gd name="T13" fmla="*/ 2147483646 h 14"/>
                  <a:gd name="T14" fmla="*/ 2147483646 w 16"/>
                  <a:gd name="T15" fmla="*/ 2147483646 h 14"/>
                  <a:gd name="T16" fmla="*/ 2147483646 w 16"/>
                  <a:gd name="T17" fmla="*/ 2147483646 h 14"/>
                  <a:gd name="T18" fmla="*/ 0 w 16"/>
                  <a:gd name="T19" fmla="*/ 0 h 14"/>
                  <a:gd name="T20" fmla="*/ 0 w 16"/>
                  <a:gd name="T21" fmla="*/ 0 h 14"/>
                  <a:gd name="T22" fmla="*/ 0 w 16"/>
                  <a:gd name="T23" fmla="*/ 0 h 14"/>
                  <a:gd name="T24" fmla="*/ 0 w 16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4"/>
                  <a:gd name="T41" fmla="*/ 16 w 1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8" name="Freeform 122"/>
              <p:cNvSpPr>
                <a:spLocks/>
              </p:cNvSpPr>
              <p:nvPr/>
            </p:nvSpPr>
            <p:spPr bwMode="auto">
              <a:xfrm>
                <a:off x="1365250" y="4537075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0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2147483646 h 10"/>
                  <a:gd name="T34" fmla="*/ 2147483646 w 9"/>
                  <a:gd name="T35" fmla="*/ 2147483646 h 10"/>
                  <a:gd name="T36" fmla="*/ 2147483646 w 9"/>
                  <a:gd name="T37" fmla="*/ 2147483646 h 10"/>
                  <a:gd name="T38" fmla="*/ 2147483646 w 9"/>
                  <a:gd name="T39" fmla="*/ 2147483646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7" y="5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99" name="Freeform 123"/>
              <p:cNvSpPr>
                <a:spLocks/>
              </p:cNvSpPr>
              <p:nvPr/>
            </p:nvSpPr>
            <p:spPr bwMode="auto">
              <a:xfrm>
                <a:off x="1214438" y="4392613"/>
                <a:ext cx="133350" cy="79375"/>
              </a:xfrm>
              <a:custGeom>
                <a:avLst/>
                <a:gdLst>
                  <a:gd name="T0" fmla="*/ 0 w 84"/>
                  <a:gd name="T1" fmla="*/ 2147483646 h 50"/>
                  <a:gd name="T2" fmla="*/ 0 w 84"/>
                  <a:gd name="T3" fmla="*/ 2147483646 h 50"/>
                  <a:gd name="T4" fmla="*/ 2147483646 w 84"/>
                  <a:gd name="T5" fmla="*/ 2147483646 h 50"/>
                  <a:gd name="T6" fmla="*/ 2147483646 w 84"/>
                  <a:gd name="T7" fmla="*/ 2147483646 h 50"/>
                  <a:gd name="T8" fmla="*/ 2147483646 w 84"/>
                  <a:gd name="T9" fmla="*/ 2147483646 h 50"/>
                  <a:gd name="T10" fmla="*/ 2147483646 w 84"/>
                  <a:gd name="T11" fmla="*/ 2147483646 h 50"/>
                  <a:gd name="T12" fmla="*/ 2147483646 w 84"/>
                  <a:gd name="T13" fmla="*/ 2147483646 h 50"/>
                  <a:gd name="T14" fmla="*/ 2147483646 w 84"/>
                  <a:gd name="T15" fmla="*/ 2147483646 h 50"/>
                  <a:gd name="T16" fmla="*/ 2147483646 w 84"/>
                  <a:gd name="T17" fmla="*/ 2147483646 h 50"/>
                  <a:gd name="T18" fmla="*/ 2147483646 w 84"/>
                  <a:gd name="T19" fmla="*/ 2147483646 h 50"/>
                  <a:gd name="T20" fmla="*/ 2147483646 w 84"/>
                  <a:gd name="T21" fmla="*/ 2147483646 h 50"/>
                  <a:gd name="T22" fmla="*/ 2147483646 w 84"/>
                  <a:gd name="T23" fmla="*/ 2147483646 h 50"/>
                  <a:gd name="T24" fmla="*/ 2147483646 w 84"/>
                  <a:gd name="T25" fmla="*/ 2147483646 h 50"/>
                  <a:gd name="T26" fmla="*/ 2147483646 w 84"/>
                  <a:gd name="T27" fmla="*/ 2147483646 h 50"/>
                  <a:gd name="T28" fmla="*/ 2147483646 w 84"/>
                  <a:gd name="T29" fmla="*/ 2147483646 h 50"/>
                  <a:gd name="T30" fmla="*/ 2147483646 w 84"/>
                  <a:gd name="T31" fmla="*/ 2147483646 h 50"/>
                  <a:gd name="T32" fmla="*/ 2147483646 w 84"/>
                  <a:gd name="T33" fmla="*/ 2147483646 h 50"/>
                  <a:gd name="T34" fmla="*/ 2147483646 w 84"/>
                  <a:gd name="T35" fmla="*/ 2147483646 h 50"/>
                  <a:gd name="T36" fmla="*/ 2147483646 w 84"/>
                  <a:gd name="T37" fmla="*/ 2147483646 h 50"/>
                  <a:gd name="T38" fmla="*/ 2147483646 w 84"/>
                  <a:gd name="T39" fmla="*/ 2147483646 h 50"/>
                  <a:gd name="T40" fmla="*/ 2147483646 w 84"/>
                  <a:gd name="T41" fmla="*/ 2147483646 h 50"/>
                  <a:gd name="T42" fmla="*/ 2147483646 w 84"/>
                  <a:gd name="T43" fmla="*/ 2147483646 h 50"/>
                  <a:gd name="T44" fmla="*/ 2147483646 w 84"/>
                  <a:gd name="T45" fmla="*/ 2147483646 h 50"/>
                  <a:gd name="T46" fmla="*/ 2147483646 w 84"/>
                  <a:gd name="T47" fmla="*/ 2147483646 h 50"/>
                  <a:gd name="T48" fmla="*/ 0 w 84"/>
                  <a:gd name="T49" fmla="*/ 0 h 50"/>
                  <a:gd name="T50" fmla="*/ 0 w 84"/>
                  <a:gd name="T51" fmla="*/ 0 h 50"/>
                  <a:gd name="T52" fmla="*/ 0 w 84"/>
                  <a:gd name="T53" fmla="*/ 2147483646 h 50"/>
                  <a:gd name="T54" fmla="*/ 0 w 84"/>
                  <a:gd name="T55" fmla="*/ 2147483646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4"/>
                  <a:gd name="T85" fmla="*/ 0 h 50"/>
                  <a:gd name="T86" fmla="*/ 84 w 84"/>
                  <a:gd name="T87" fmla="*/ 50 h 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4" h="50">
                    <a:moveTo>
                      <a:pt x="0" y="1"/>
                    </a:moveTo>
                    <a:lnTo>
                      <a:pt x="0" y="1"/>
                    </a:lnTo>
                    <a:lnTo>
                      <a:pt x="2" y="7"/>
                    </a:lnTo>
                    <a:lnTo>
                      <a:pt x="7" y="14"/>
                    </a:lnTo>
                    <a:lnTo>
                      <a:pt x="16" y="21"/>
                    </a:lnTo>
                    <a:lnTo>
                      <a:pt x="27" y="28"/>
                    </a:lnTo>
                    <a:lnTo>
                      <a:pt x="38" y="34"/>
                    </a:lnTo>
                    <a:lnTo>
                      <a:pt x="52" y="40"/>
                    </a:lnTo>
                    <a:lnTo>
                      <a:pt x="79" y="50"/>
                    </a:lnTo>
                    <a:lnTo>
                      <a:pt x="82" y="50"/>
                    </a:lnTo>
                    <a:lnTo>
                      <a:pt x="84" y="50"/>
                    </a:lnTo>
                    <a:lnTo>
                      <a:pt x="84" y="49"/>
                    </a:lnTo>
                    <a:lnTo>
                      <a:pt x="82" y="47"/>
                    </a:lnTo>
                    <a:lnTo>
                      <a:pt x="57" y="37"/>
                    </a:lnTo>
                    <a:lnTo>
                      <a:pt x="34" y="26"/>
                    </a:lnTo>
                    <a:lnTo>
                      <a:pt x="23" y="20"/>
                    </a:lnTo>
                    <a:lnTo>
                      <a:pt x="14" y="14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0" name="Freeform 124"/>
              <p:cNvSpPr>
                <a:spLocks/>
              </p:cNvSpPr>
              <p:nvPr/>
            </p:nvSpPr>
            <p:spPr bwMode="auto">
              <a:xfrm>
                <a:off x="1246188" y="4398963"/>
                <a:ext cx="104775" cy="22225"/>
              </a:xfrm>
              <a:custGeom>
                <a:avLst/>
                <a:gdLst>
                  <a:gd name="T0" fmla="*/ 0 w 66"/>
                  <a:gd name="T1" fmla="*/ 0 h 14"/>
                  <a:gd name="T2" fmla="*/ 0 w 66"/>
                  <a:gd name="T3" fmla="*/ 0 h 14"/>
                  <a:gd name="T4" fmla="*/ 2147483646 w 66"/>
                  <a:gd name="T5" fmla="*/ 2147483646 h 14"/>
                  <a:gd name="T6" fmla="*/ 2147483646 w 66"/>
                  <a:gd name="T7" fmla="*/ 2147483646 h 14"/>
                  <a:gd name="T8" fmla="*/ 2147483646 w 66"/>
                  <a:gd name="T9" fmla="*/ 2147483646 h 14"/>
                  <a:gd name="T10" fmla="*/ 2147483646 w 66"/>
                  <a:gd name="T11" fmla="*/ 2147483646 h 14"/>
                  <a:gd name="T12" fmla="*/ 2147483646 w 66"/>
                  <a:gd name="T13" fmla="*/ 2147483646 h 14"/>
                  <a:gd name="T14" fmla="*/ 2147483646 w 66"/>
                  <a:gd name="T15" fmla="*/ 2147483646 h 14"/>
                  <a:gd name="T16" fmla="*/ 2147483646 w 66"/>
                  <a:gd name="T17" fmla="*/ 2147483646 h 14"/>
                  <a:gd name="T18" fmla="*/ 2147483646 w 66"/>
                  <a:gd name="T19" fmla="*/ 2147483646 h 14"/>
                  <a:gd name="T20" fmla="*/ 2147483646 w 66"/>
                  <a:gd name="T21" fmla="*/ 2147483646 h 14"/>
                  <a:gd name="T22" fmla="*/ 2147483646 w 66"/>
                  <a:gd name="T23" fmla="*/ 2147483646 h 14"/>
                  <a:gd name="T24" fmla="*/ 2147483646 w 66"/>
                  <a:gd name="T25" fmla="*/ 2147483646 h 14"/>
                  <a:gd name="T26" fmla="*/ 2147483646 w 66"/>
                  <a:gd name="T27" fmla="*/ 2147483646 h 14"/>
                  <a:gd name="T28" fmla="*/ 2147483646 w 66"/>
                  <a:gd name="T29" fmla="*/ 2147483646 h 14"/>
                  <a:gd name="T30" fmla="*/ 0 w 66"/>
                  <a:gd name="T31" fmla="*/ 0 h 14"/>
                  <a:gd name="T32" fmla="*/ 0 w 66"/>
                  <a:gd name="T33" fmla="*/ 0 h 14"/>
                  <a:gd name="T34" fmla="*/ 0 w 66"/>
                  <a:gd name="T35" fmla="*/ 0 h 14"/>
                  <a:gd name="T36" fmla="*/ 0 w 66"/>
                  <a:gd name="T37" fmla="*/ 0 h 14"/>
                  <a:gd name="T38" fmla="*/ 0 w 66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6"/>
                  <a:gd name="T61" fmla="*/ 0 h 14"/>
                  <a:gd name="T62" fmla="*/ 66 w 66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6" h="14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30" y="10"/>
                    </a:lnTo>
                    <a:lnTo>
                      <a:pt x="46" y="14"/>
                    </a:lnTo>
                    <a:lnTo>
                      <a:pt x="55" y="14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4" y="11"/>
                    </a:lnTo>
                    <a:lnTo>
                      <a:pt x="48" y="10"/>
                    </a:lnTo>
                    <a:lnTo>
                      <a:pt x="32" y="9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1" name="Freeform 125"/>
              <p:cNvSpPr>
                <a:spLocks/>
              </p:cNvSpPr>
              <p:nvPr/>
            </p:nvSpPr>
            <p:spPr bwMode="auto">
              <a:xfrm>
                <a:off x="1481138" y="4551363"/>
                <a:ext cx="28575" cy="17463"/>
              </a:xfrm>
              <a:custGeom>
                <a:avLst/>
                <a:gdLst>
                  <a:gd name="T0" fmla="*/ 2147483646 w 18"/>
                  <a:gd name="T1" fmla="*/ 0 h 11"/>
                  <a:gd name="T2" fmla="*/ 2147483646 w 18"/>
                  <a:gd name="T3" fmla="*/ 0 h 11"/>
                  <a:gd name="T4" fmla="*/ 2147483646 w 18"/>
                  <a:gd name="T5" fmla="*/ 2147483646 h 11"/>
                  <a:gd name="T6" fmla="*/ 2147483646 w 18"/>
                  <a:gd name="T7" fmla="*/ 2147483646 h 11"/>
                  <a:gd name="T8" fmla="*/ 0 w 18"/>
                  <a:gd name="T9" fmla="*/ 2147483646 h 11"/>
                  <a:gd name="T10" fmla="*/ 0 w 18"/>
                  <a:gd name="T11" fmla="*/ 2147483646 h 11"/>
                  <a:gd name="T12" fmla="*/ 0 w 18"/>
                  <a:gd name="T13" fmla="*/ 2147483646 h 11"/>
                  <a:gd name="T14" fmla="*/ 2147483646 w 18"/>
                  <a:gd name="T15" fmla="*/ 2147483646 h 11"/>
                  <a:gd name="T16" fmla="*/ 2147483646 w 18"/>
                  <a:gd name="T17" fmla="*/ 2147483646 h 11"/>
                  <a:gd name="T18" fmla="*/ 2147483646 w 18"/>
                  <a:gd name="T19" fmla="*/ 0 h 11"/>
                  <a:gd name="T20" fmla="*/ 2147483646 w 18"/>
                  <a:gd name="T21" fmla="*/ 0 h 11"/>
                  <a:gd name="T22" fmla="*/ 2147483646 w 18"/>
                  <a:gd name="T23" fmla="*/ 0 h 11"/>
                  <a:gd name="T24" fmla="*/ 2147483646 w 18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1"/>
                  <a:gd name="T41" fmla="*/ 18 w 1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1">
                    <a:moveTo>
                      <a:pt x="18" y="0"/>
                    </a:moveTo>
                    <a:lnTo>
                      <a:pt x="18" y="0"/>
                    </a:lnTo>
                    <a:lnTo>
                      <a:pt x="9" y="4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2" name="Freeform 126"/>
              <p:cNvSpPr>
                <a:spLocks/>
              </p:cNvSpPr>
              <p:nvPr/>
            </p:nvSpPr>
            <p:spPr bwMode="auto">
              <a:xfrm>
                <a:off x="1531938" y="4554538"/>
                <a:ext cx="28575" cy="19050"/>
              </a:xfrm>
              <a:custGeom>
                <a:avLst/>
                <a:gdLst>
                  <a:gd name="T0" fmla="*/ 2147483646 w 18"/>
                  <a:gd name="T1" fmla="*/ 2147483646 h 12"/>
                  <a:gd name="T2" fmla="*/ 2147483646 w 18"/>
                  <a:gd name="T3" fmla="*/ 2147483646 h 12"/>
                  <a:gd name="T4" fmla="*/ 2147483646 w 18"/>
                  <a:gd name="T5" fmla="*/ 2147483646 h 12"/>
                  <a:gd name="T6" fmla="*/ 2147483646 w 18"/>
                  <a:gd name="T7" fmla="*/ 2147483646 h 12"/>
                  <a:gd name="T8" fmla="*/ 2147483646 w 18"/>
                  <a:gd name="T9" fmla="*/ 0 h 12"/>
                  <a:gd name="T10" fmla="*/ 2147483646 w 18"/>
                  <a:gd name="T11" fmla="*/ 0 h 12"/>
                  <a:gd name="T12" fmla="*/ 2147483646 w 18"/>
                  <a:gd name="T13" fmla="*/ 0 h 12"/>
                  <a:gd name="T14" fmla="*/ 2147483646 w 18"/>
                  <a:gd name="T15" fmla="*/ 2147483646 h 12"/>
                  <a:gd name="T16" fmla="*/ 2147483646 w 18"/>
                  <a:gd name="T17" fmla="*/ 2147483646 h 12"/>
                  <a:gd name="T18" fmla="*/ 2147483646 w 18"/>
                  <a:gd name="T19" fmla="*/ 2147483646 h 12"/>
                  <a:gd name="T20" fmla="*/ 0 w 18"/>
                  <a:gd name="T21" fmla="*/ 2147483646 h 12"/>
                  <a:gd name="T22" fmla="*/ 0 w 18"/>
                  <a:gd name="T23" fmla="*/ 2147483646 h 12"/>
                  <a:gd name="T24" fmla="*/ 2147483646 w 18"/>
                  <a:gd name="T25" fmla="*/ 2147483646 h 12"/>
                  <a:gd name="T26" fmla="*/ 2147483646 w 18"/>
                  <a:gd name="T27" fmla="*/ 2147483646 h 12"/>
                  <a:gd name="T28" fmla="*/ 2147483646 w 18"/>
                  <a:gd name="T29" fmla="*/ 2147483646 h 12"/>
                  <a:gd name="T30" fmla="*/ 2147483646 w 18"/>
                  <a:gd name="T31" fmla="*/ 2147483646 h 12"/>
                  <a:gd name="T32" fmla="*/ 2147483646 w 18"/>
                  <a:gd name="T33" fmla="*/ 2147483646 h 12"/>
                  <a:gd name="T34" fmla="*/ 2147483646 w 18"/>
                  <a:gd name="T35" fmla="*/ 2147483646 h 12"/>
                  <a:gd name="T36" fmla="*/ 2147483646 w 18"/>
                  <a:gd name="T37" fmla="*/ 2147483646 h 12"/>
                  <a:gd name="T38" fmla="*/ 2147483646 w 18"/>
                  <a:gd name="T39" fmla="*/ 2147483646 h 12"/>
                  <a:gd name="T40" fmla="*/ 2147483646 w 18"/>
                  <a:gd name="T41" fmla="*/ 2147483646 h 12"/>
                  <a:gd name="T42" fmla="*/ 2147483646 w 18"/>
                  <a:gd name="T43" fmla="*/ 2147483646 h 12"/>
                  <a:gd name="T44" fmla="*/ 2147483646 w 18"/>
                  <a:gd name="T45" fmla="*/ 2147483646 h 12"/>
                  <a:gd name="T46" fmla="*/ 2147483646 w 18"/>
                  <a:gd name="T47" fmla="*/ 2147483646 h 12"/>
                  <a:gd name="T48" fmla="*/ 2147483646 w 18"/>
                  <a:gd name="T49" fmla="*/ 2147483646 h 12"/>
                  <a:gd name="T50" fmla="*/ 2147483646 w 18"/>
                  <a:gd name="T51" fmla="*/ 2147483646 h 12"/>
                  <a:gd name="T52" fmla="*/ 2147483646 w 18"/>
                  <a:gd name="T53" fmla="*/ 2147483646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12"/>
                  <a:gd name="T83" fmla="*/ 18 w 18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12">
                    <a:moveTo>
                      <a:pt x="15" y="2"/>
                    </a:moveTo>
                    <a:lnTo>
                      <a:pt x="15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3" name="Freeform 127"/>
              <p:cNvSpPr>
                <a:spLocks/>
              </p:cNvSpPr>
              <p:nvPr/>
            </p:nvSpPr>
            <p:spPr bwMode="auto">
              <a:xfrm>
                <a:off x="1560513" y="4373563"/>
                <a:ext cx="227012" cy="188913"/>
              </a:xfrm>
              <a:custGeom>
                <a:avLst/>
                <a:gdLst>
                  <a:gd name="T0" fmla="*/ 2147483646 w 143"/>
                  <a:gd name="T1" fmla="*/ 0 h 119"/>
                  <a:gd name="T2" fmla="*/ 2147483646 w 143"/>
                  <a:gd name="T3" fmla="*/ 0 h 119"/>
                  <a:gd name="T4" fmla="*/ 2147483646 w 143"/>
                  <a:gd name="T5" fmla="*/ 2147483646 h 119"/>
                  <a:gd name="T6" fmla="*/ 2147483646 w 143"/>
                  <a:gd name="T7" fmla="*/ 2147483646 h 119"/>
                  <a:gd name="T8" fmla="*/ 2147483646 w 143"/>
                  <a:gd name="T9" fmla="*/ 2147483646 h 119"/>
                  <a:gd name="T10" fmla="*/ 2147483646 w 143"/>
                  <a:gd name="T11" fmla="*/ 2147483646 h 119"/>
                  <a:gd name="T12" fmla="*/ 2147483646 w 143"/>
                  <a:gd name="T13" fmla="*/ 2147483646 h 119"/>
                  <a:gd name="T14" fmla="*/ 2147483646 w 143"/>
                  <a:gd name="T15" fmla="*/ 2147483646 h 119"/>
                  <a:gd name="T16" fmla="*/ 2147483646 w 143"/>
                  <a:gd name="T17" fmla="*/ 2147483646 h 119"/>
                  <a:gd name="T18" fmla="*/ 2147483646 w 143"/>
                  <a:gd name="T19" fmla="*/ 2147483646 h 119"/>
                  <a:gd name="T20" fmla="*/ 2147483646 w 143"/>
                  <a:gd name="T21" fmla="*/ 2147483646 h 119"/>
                  <a:gd name="T22" fmla="*/ 2147483646 w 143"/>
                  <a:gd name="T23" fmla="*/ 2147483646 h 119"/>
                  <a:gd name="T24" fmla="*/ 2147483646 w 143"/>
                  <a:gd name="T25" fmla="*/ 2147483646 h 119"/>
                  <a:gd name="T26" fmla="*/ 2147483646 w 143"/>
                  <a:gd name="T27" fmla="*/ 2147483646 h 119"/>
                  <a:gd name="T28" fmla="*/ 2147483646 w 143"/>
                  <a:gd name="T29" fmla="*/ 2147483646 h 119"/>
                  <a:gd name="T30" fmla="*/ 2147483646 w 143"/>
                  <a:gd name="T31" fmla="*/ 2147483646 h 119"/>
                  <a:gd name="T32" fmla="*/ 2147483646 w 143"/>
                  <a:gd name="T33" fmla="*/ 2147483646 h 119"/>
                  <a:gd name="T34" fmla="*/ 2147483646 w 143"/>
                  <a:gd name="T35" fmla="*/ 2147483646 h 119"/>
                  <a:gd name="T36" fmla="*/ 2147483646 w 143"/>
                  <a:gd name="T37" fmla="*/ 2147483646 h 119"/>
                  <a:gd name="T38" fmla="*/ 0 w 143"/>
                  <a:gd name="T39" fmla="*/ 2147483646 h 119"/>
                  <a:gd name="T40" fmla="*/ 0 w 143"/>
                  <a:gd name="T41" fmla="*/ 2147483646 h 119"/>
                  <a:gd name="T42" fmla="*/ 0 w 143"/>
                  <a:gd name="T43" fmla="*/ 2147483646 h 119"/>
                  <a:gd name="T44" fmla="*/ 2147483646 w 143"/>
                  <a:gd name="T45" fmla="*/ 2147483646 h 119"/>
                  <a:gd name="T46" fmla="*/ 2147483646 w 143"/>
                  <a:gd name="T47" fmla="*/ 2147483646 h 119"/>
                  <a:gd name="T48" fmla="*/ 2147483646 w 143"/>
                  <a:gd name="T49" fmla="*/ 2147483646 h 119"/>
                  <a:gd name="T50" fmla="*/ 2147483646 w 143"/>
                  <a:gd name="T51" fmla="*/ 2147483646 h 119"/>
                  <a:gd name="T52" fmla="*/ 2147483646 w 143"/>
                  <a:gd name="T53" fmla="*/ 2147483646 h 119"/>
                  <a:gd name="T54" fmla="*/ 2147483646 w 143"/>
                  <a:gd name="T55" fmla="*/ 2147483646 h 119"/>
                  <a:gd name="T56" fmla="*/ 2147483646 w 143"/>
                  <a:gd name="T57" fmla="*/ 2147483646 h 119"/>
                  <a:gd name="T58" fmla="*/ 2147483646 w 143"/>
                  <a:gd name="T59" fmla="*/ 2147483646 h 119"/>
                  <a:gd name="T60" fmla="*/ 2147483646 w 143"/>
                  <a:gd name="T61" fmla="*/ 2147483646 h 119"/>
                  <a:gd name="T62" fmla="*/ 2147483646 w 143"/>
                  <a:gd name="T63" fmla="*/ 2147483646 h 119"/>
                  <a:gd name="T64" fmla="*/ 2147483646 w 143"/>
                  <a:gd name="T65" fmla="*/ 2147483646 h 119"/>
                  <a:gd name="T66" fmla="*/ 2147483646 w 143"/>
                  <a:gd name="T67" fmla="*/ 2147483646 h 119"/>
                  <a:gd name="T68" fmla="*/ 2147483646 w 143"/>
                  <a:gd name="T69" fmla="*/ 2147483646 h 119"/>
                  <a:gd name="T70" fmla="*/ 2147483646 w 143"/>
                  <a:gd name="T71" fmla="*/ 2147483646 h 119"/>
                  <a:gd name="T72" fmla="*/ 2147483646 w 143"/>
                  <a:gd name="T73" fmla="*/ 2147483646 h 119"/>
                  <a:gd name="T74" fmla="*/ 2147483646 w 143"/>
                  <a:gd name="T75" fmla="*/ 2147483646 h 119"/>
                  <a:gd name="T76" fmla="*/ 2147483646 w 143"/>
                  <a:gd name="T77" fmla="*/ 2147483646 h 119"/>
                  <a:gd name="T78" fmla="*/ 2147483646 w 143"/>
                  <a:gd name="T79" fmla="*/ 2147483646 h 119"/>
                  <a:gd name="T80" fmla="*/ 2147483646 w 143"/>
                  <a:gd name="T81" fmla="*/ 2147483646 h 119"/>
                  <a:gd name="T82" fmla="*/ 2147483646 w 143"/>
                  <a:gd name="T83" fmla="*/ 0 h 119"/>
                  <a:gd name="T84" fmla="*/ 2147483646 w 143"/>
                  <a:gd name="T85" fmla="*/ 0 h 119"/>
                  <a:gd name="T86" fmla="*/ 2147483646 w 143"/>
                  <a:gd name="T87" fmla="*/ 0 h 119"/>
                  <a:gd name="T88" fmla="*/ 2147483646 w 143"/>
                  <a:gd name="T89" fmla="*/ 0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3"/>
                  <a:gd name="T136" fmla="*/ 0 h 119"/>
                  <a:gd name="T137" fmla="*/ 143 w 143"/>
                  <a:gd name="T138" fmla="*/ 119 h 1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3" h="119">
                    <a:moveTo>
                      <a:pt x="140" y="0"/>
                    </a:moveTo>
                    <a:lnTo>
                      <a:pt x="140" y="0"/>
                    </a:lnTo>
                    <a:lnTo>
                      <a:pt x="143" y="10"/>
                    </a:lnTo>
                    <a:lnTo>
                      <a:pt x="140" y="19"/>
                    </a:lnTo>
                    <a:lnTo>
                      <a:pt x="138" y="24"/>
                    </a:lnTo>
                    <a:lnTo>
                      <a:pt x="133" y="27"/>
                    </a:lnTo>
                    <a:lnTo>
                      <a:pt x="122" y="36"/>
                    </a:lnTo>
                    <a:lnTo>
                      <a:pt x="99" y="50"/>
                    </a:lnTo>
                    <a:lnTo>
                      <a:pt x="88" y="56"/>
                    </a:lnTo>
                    <a:lnTo>
                      <a:pt x="74" y="62"/>
                    </a:lnTo>
                    <a:lnTo>
                      <a:pt x="50" y="74"/>
                    </a:lnTo>
                    <a:lnTo>
                      <a:pt x="38" y="80"/>
                    </a:lnTo>
                    <a:lnTo>
                      <a:pt x="27" y="87"/>
                    </a:lnTo>
                    <a:lnTo>
                      <a:pt x="18" y="94"/>
                    </a:lnTo>
                    <a:lnTo>
                      <a:pt x="11" y="101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2" y="119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22" y="101"/>
                    </a:lnTo>
                    <a:lnTo>
                      <a:pt x="31" y="93"/>
                    </a:lnTo>
                    <a:lnTo>
                      <a:pt x="40" y="85"/>
                    </a:lnTo>
                    <a:lnTo>
                      <a:pt x="54" y="78"/>
                    </a:lnTo>
                    <a:lnTo>
                      <a:pt x="68" y="71"/>
                    </a:lnTo>
                    <a:lnTo>
                      <a:pt x="81" y="64"/>
                    </a:lnTo>
                    <a:lnTo>
                      <a:pt x="95" y="57"/>
                    </a:lnTo>
                    <a:lnTo>
                      <a:pt x="115" y="45"/>
                    </a:lnTo>
                    <a:lnTo>
                      <a:pt x="131" y="32"/>
                    </a:lnTo>
                    <a:lnTo>
                      <a:pt x="138" y="25"/>
                    </a:lnTo>
                    <a:lnTo>
                      <a:pt x="143" y="17"/>
                    </a:lnTo>
                    <a:lnTo>
                      <a:pt x="143" y="8"/>
                    </a:lnTo>
                    <a:lnTo>
                      <a:pt x="143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04" name="Freeform 128"/>
              <p:cNvSpPr>
                <a:spLocks/>
              </p:cNvSpPr>
              <p:nvPr/>
            </p:nvSpPr>
            <p:spPr bwMode="auto">
              <a:xfrm>
                <a:off x="1768475" y="4210050"/>
                <a:ext cx="161925" cy="227013"/>
              </a:xfrm>
              <a:custGeom>
                <a:avLst/>
                <a:gdLst>
                  <a:gd name="T0" fmla="*/ 2147483646 w 102"/>
                  <a:gd name="T1" fmla="*/ 2147483646 h 143"/>
                  <a:gd name="T2" fmla="*/ 2147483646 w 102"/>
                  <a:gd name="T3" fmla="*/ 2147483646 h 143"/>
                  <a:gd name="T4" fmla="*/ 2147483646 w 102"/>
                  <a:gd name="T5" fmla="*/ 2147483646 h 143"/>
                  <a:gd name="T6" fmla="*/ 2147483646 w 102"/>
                  <a:gd name="T7" fmla="*/ 2147483646 h 143"/>
                  <a:gd name="T8" fmla="*/ 2147483646 w 102"/>
                  <a:gd name="T9" fmla="*/ 2147483646 h 143"/>
                  <a:gd name="T10" fmla="*/ 2147483646 w 102"/>
                  <a:gd name="T11" fmla="*/ 2147483646 h 143"/>
                  <a:gd name="T12" fmla="*/ 2147483646 w 102"/>
                  <a:gd name="T13" fmla="*/ 2147483646 h 143"/>
                  <a:gd name="T14" fmla="*/ 2147483646 w 102"/>
                  <a:gd name="T15" fmla="*/ 2147483646 h 143"/>
                  <a:gd name="T16" fmla="*/ 2147483646 w 102"/>
                  <a:gd name="T17" fmla="*/ 2147483646 h 143"/>
                  <a:gd name="T18" fmla="*/ 2147483646 w 102"/>
                  <a:gd name="T19" fmla="*/ 2147483646 h 143"/>
                  <a:gd name="T20" fmla="*/ 2147483646 w 102"/>
                  <a:gd name="T21" fmla="*/ 2147483646 h 143"/>
                  <a:gd name="T22" fmla="*/ 2147483646 w 102"/>
                  <a:gd name="T23" fmla="*/ 2147483646 h 143"/>
                  <a:gd name="T24" fmla="*/ 2147483646 w 102"/>
                  <a:gd name="T25" fmla="*/ 2147483646 h 143"/>
                  <a:gd name="T26" fmla="*/ 2147483646 w 102"/>
                  <a:gd name="T27" fmla="*/ 2147483646 h 143"/>
                  <a:gd name="T28" fmla="*/ 2147483646 w 102"/>
                  <a:gd name="T29" fmla="*/ 2147483646 h 143"/>
                  <a:gd name="T30" fmla="*/ 2147483646 w 102"/>
                  <a:gd name="T31" fmla="*/ 2147483646 h 143"/>
                  <a:gd name="T32" fmla="*/ 2147483646 w 102"/>
                  <a:gd name="T33" fmla="*/ 2147483646 h 143"/>
                  <a:gd name="T34" fmla="*/ 2147483646 w 102"/>
                  <a:gd name="T35" fmla="*/ 2147483646 h 143"/>
                  <a:gd name="T36" fmla="*/ 2147483646 w 102"/>
                  <a:gd name="T37" fmla="*/ 2147483646 h 143"/>
                  <a:gd name="T38" fmla="*/ 2147483646 w 102"/>
                  <a:gd name="T39" fmla="*/ 2147483646 h 143"/>
                  <a:gd name="T40" fmla="*/ 2147483646 w 102"/>
                  <a:gd name="T41" fmla="*/ 2147483646 h 143"/>
                  <a:gd name="T42" fmla="*/ 0 w 102"/>
                  <a:gd name="T43" fmla="*/ 2147483646 h 143"/>
                  <a:gd name="T44" fmla="*/ 2147483646 w 102"/>
                  <a:gd name="T45" fmla="*/ 2147483646 h 143"/>
                  <a:gd name="T46" fmla="*/ 2147483646 w 102"/>
                  <a:gd name="T47" fmla="*/ 2147483646 h 143"/>
                  <a:gd name="T48" fmla="*/ 2147483646 w 102"/>
                  <a:gd name="T49" fmla="*/ 2147483646 h 143"/>
                  <a:gd name="T50" fmla="*/ 2147483646 w 102"/>
                  <a:gd name="T51" fmla="*/ 2147483646 h 143"/>
                  <a:gd name="T52" fmla="*/ 2147483646 w 102"/>
                  <a:gd name="T53" fmla="*/ 2147483646 h 143"/>
                  <a:gd name="T54" fmla="*/ 2147483646 w 102"/>
                  <a:gd name="T55" fmla="*/ 2147483646 h 143"/>
                  <a:gd name="T56" fmla="*/ 2147483646 w 102"/>
                  <a:gd name="T57" fmla="*/ 2147483646 h 143"/>
                  <a:gd name="T58" fmla="*/ 2147483646 w 102"/>
                  <a:gd name="T59" fmla="*/ 2147483646 h 143"/>
                  <a:gd name="T60" fmla="*/ 2147483646 w 102"/>
                  <a:gd name="T61" fmla="*/ 2147483646 h 143"/>
                  <a:gd name="T62" fmla="*/ 2147483646 w 102"/>
                  <a:gd name="T63" fmla="*/ 2147483646 h 143"/>
                  <a:gd name="T64" fmla="*/ 2147483646 w 102"/>
                  <a:gd name="T65" fmla="*/ 2147483646 h 143"/>
                  <a:gd name="T66" fmla="*/ 2147483646 w 102"/>
                  <a:gd name="T67" fmla="*/ 2147483646 h 143"/>
                  <a:gd name="T68" fmla="*/ 2147483646 w 102"/>
                  <a:gd name="T69" fmla="*/ 2147483646 h 143"/>
                  <a:gd name="T70" fmla="*/ 2147483646 w 102"/>
                  <a:gd name="T71" fmla="*/ 2147483646 h 143"/>
                  <a:gd name="T72" fmla="*/ 2147483646 w 102"/>
                  <a:gd name="T73" fmla="*/ 2147483646 h 143"/>
                  <a:gd name="T74" fmla="*/ 2147483646 w 102"/>
                  <a:gd name="T75" fmla="*/ 2147483646 h 143"/>
                  <a:gd name="T76" fmla="*/ 2147483646 w 102"/>
                  <a:gd name="T77" fmla="*/ 2147483646 h 143"/>
                  <a:gd name="T78" fmla="*/ 2147483646 w 102"/>
                  <a:gd name="T79" fmla="*/ 2147483646 h 143"/>
                  <a:gd name="T80" fmla="*/ 2147483646 w 102"/>
                  <a:gd name="T81" fmla="*/ 2147483646 h 143"/>
                  <a:gd name="T82" fmla="*/ 2147483646 w 102"/>
                  <a:gd name="T83" fmla="*/ 2147483646 h 143"/>
                  <a:gd name="T84" fmla="*/ 2147483646 w 102"/>
                  <a:gd name="T85" fmla="*/ 0 h 143"/>
                  <a:gd name="T86" fmla="*/ 2147483646 w 102"/>
                  <a:gd name="T87" fmla="*/ 0 h 143"/>
                  <a:gd name="T88" fmla="*/ 2147483646 w 102"/>
                  <a:gd name="T89" fmla="*/ 0 h 143"/>
                  <a:gd name="T90" fmla="*/ 2147483646 w 102"/>
                  <a:gd name="T91" fmla="*/ 2147483646 h 143"/>
                  <a:gd name="T92" fmla="*/ 2147483646 w 102"/>
                  <a:gd name="T93" fmla="*/ 2147483646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143"/>
                  <a:gd name="T143" fmla="*/ 102 w 102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143">
                    <a:moveTo>
                      <a:pt x="82" y="1"/>
                    </a:moveTo>
                    <a:lnTo>
                      <a:pt x="82" y="1"/>
                    </a:lnTo>
                    <a:lnTo>
                      <a:pt x="89" y="9"/>
                    </a:lnTo>
                    <a:lnTo>
                      <a:pt x="93" y="19"/>
                    </a:lnTo>
                    <a:lnTo>
                      <a:pt x="95" y="28"/>
                    </a:lnTo>
                    <a:lnTo>
                      <a:pt x="98" y="38"/>
                    </a:lnTo>
                    <a:lnTo>
                      <a:pt x="95" y="47"/>
                    </a:lnTo>
                    <a:lnTo>
                      <a:pt x="93" y="57"/>
                    </a:lnTo>
                    <a:lnTo>
                      <a:pt x="84" y="76"/>
                    </a:lnTo>
                    <a:lnTo>
                      <a:pt x="73" y="95"/>
                    </a:lnTo>
                    <a:lnTo>
                      <a:pt x="66" y="103"/>
                    </a:lnTo>
                    <a:lnTo>
                      <a:pt x="59" y="111"/>
                    </a:lnTo>
                    <a:lnTo>
                      <a:pt x="48" y="121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" y="140"/>
                    </a:lnTo>
                    <a:lnTo>
                      <a:pt x="0" y="141"/>
                    </a:lnTo>
                    <a:lnTo>
                      <a:pt x="2" y="142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41" y="132"/>
                    </a:lnTo>
                    <a:lnTo>
                      <a:pt x="48" y="128"/>
                    </a:lnTo>
                    <a:lnTo>
                      <a:pt x="55" y="124"/>
                    </a:lnTo>
                    <a:lnTo>
                      <a:pt x="66" y="116"/>
                    </a:lnTo>
                    <a:lnTo>
                      <a:pt x="75" y="107"/>
                    </a:lnTo>
                    <a:lnTo>
                      <a:pt x="82" y="97"/>
                    </a:lnTo>
                    <a:lnTo>
                      <a:pt x="93" y="77"/>
                    </a:lnTo>
                    <a:lnTo>
                      <a:pt x="100" y="57"/>
                    </a:lnTo>
                    <a:lnTo>
                      <a:pt x="102" y="47"/>
                    </a:lnTo>
                    <a:lnTo>
                      <a:pt x="102" y="37"/>
                    </a:lnTo>
                    <a:lnTo>
                      <a:pt x="100" y="27"/>
                    </a:lnTo>
                    <a:lnTo>
                      <a:pt x="95" y="18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8681" name="Picture 1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00313" y="4000500"/>
              <a:ext cx="60642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6375" y="4071938"/>
              <a:ext cx="608013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5" name="TextBox 259"/>
          <p:cNvSpPr txBox="1">
            <a:spLocks noChangeArrowheads="1"/>
          </p:cNvSpPr>
          <p:nvPr/>
        </p:nvSpPr>
        <p:spPr bwMode="auto">
          <a:xfrm>
            <a:off x="1000125" y="1143000"/>
            <a:ext cx="75009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Пяти гномам показали 3 красных и 4 синих капюшона. В темноте на них надели 3 красных и 2 синих капюшона, а остальные спрятали. Кто из гномов может определить цвет надетого на него капюшона?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" name="Rectangle 2"/>
          <p:cNvSpPr txBox="1">
            <a:spLocks noChangeArrowheads="1"/>
          </p:cNvSpPr>
          <p:nvPr/>
        </p:nvSpPr>
        <p:spPr>
          <a:xfrm>
            <a:off x="1042988" y="188913"/>
            <a:ext cx="7643812" cy="6334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Давайте обсудим</a:t>
            </a:r>
          </a:p>
        </p:txBody>
      </p:sp>
      <p:sp>
        <p:nvSpPr>
          <p:cNvPr id="257" name="Овал 25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254"/>
          <p:cNvGrpSpPr>
            <a:grpSpLocks/>
          </p:cNvGrpSpPr>
          <p:nvPr/>
        </p:nvGrpSpPr>
        <p:grpSpPr bwMode="auto">
          <a:xfrm>
            <a:off x="1692275" y="1700213"/>
            <a:ext cx="5614988" cy="2214562"/>
            <a:chOff x="2500313" y="4000500"/>
            <a:chExt cx="4286250" cy="1357313"/>
          </a:xfrm>
        </p:grpSpPr>
        <p:grpSp>
          <p:nvGrpSpPr>
            <p:cNvPr id="29702" name="Группа 133"/>
            <p:cNvGrpSpPr>
              <a:grpSpLocks/>
            </p:cNvGrpSpPr>
            <p:nvPr/>
          </p:nvGrpSpPr>
          <p:grpSpPr bwMode="auto">
            <a:xfrm>
              <a:off x="3286125" y="4000500"/>
              <a:ext cx="642938" cy="1143000"/>
              <a:chOff x="1214438" y="3714750"/>
              <a:chExt cx="928687" cy="1143001"/>
            </a:xfrm>
          </p:grpSpPr>
          <p:sp>
            <p:nvSpPr>
              <p:cNvPr id="29829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214438" y="3714750"/>
                <a:ext cx="92868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0" name="Freeform 8"/>
              <p:cNvSpPr>
                <a:spLocks/>
              </p:cNvSpPr>
              <p:nvPr/>
            </p:nvSpPr>
            <p:spPr bwMode="auto">
              <a:xfrm>
                <a:off x="1368425" y="4076700"/>
                <a:ext cx="630237" cy="276225"/>
              </a:xfrm>
              <a:custGeom>
                <a:avLst/>
                <a:gdLst>
                  <a:gd name="T0" fmla="*/ 2147483646 w 397"/>
                  <a:gd name="T1" fmla="*/ 2147483646 h 174"/>
                  <a:gd name="T2" fmla="*/ 2147483646 w 397"/>
                  <a:gd name="T3" fmla="*/ 2147483646 h 174"/>
                  <a:gd name="T4" fmla="*/ 2147483646 w 397"/>
                  <a:gd name="T5" fmla="*/ 2147483646 h 174"/>
                  <a:gd name="T6" fmla="*/ 2147483646 w 397"/>
                  <a:gd name="T7" fmla="*/ 2147483646 h 174"/>
                  <a:gd name="T8" fmla="*/ 2147483646 w 397"/>
                  <a:gd name="T9" fmla="*/ 2147483646 h 174"/>
                  <a:gd name="T10" fmla="*/ 0 w 397"/>
                  <a:gd name="T11" fmla="*/ 2147483646 h 174"/>
                  <a:gd name="T12" fmla="*/ 2147483646 w 397"/>
                  <a:gd name="T13" fmla="*/ 2147483646 h 174"/>
                  <a:gd name="T14" fmla="*/ 2147483646 w 397"/>
                  <a:gd name="T15" fmla="*/ 2147483646 h 174"/>
                  <a:gd name="T16" fmla="*/ 2147483646 w 397"/>
                  <a:gd name="T17" fmla="*/ 2147483646 h 174"/>
                  <a:gd name="T18" fmla="*/ 2147483646 w 397"/>
                  <a:gd name="T19" fmla="*/ 2147483646 h 174"/>
                  <a:gd name="T20" fmla="*/ 2147483646 w 397"/>
                  <a:gd name="T21" fmla="*/ 2147483646 h 174"/>
                  <a:gd name="T22" fmla="*/ 2147483646 w 397"/>
                  <a:gd name="T23" fmla="*/ 2147483646 h 174"/>
                  <a:gd name="T24" fmla="*/ 2147483646 w 397"/>
                  <a:gd name="T25" fmla="*/ 2147483646 h 174"/>
                  <a:gd name="T26" fmla="*/ 2147483646 w 397"/>
                  <a:gd name="T27" fmla="*/ 2147483646 h 174"/>
                  <a:gd name="T28" fmla="*/ 2147483646 w 397"/>
                  <a:gd name="T29" fmla="*/ 2147483646 h 174"/>
                  <a:gd name="T30" fmla="*/ 2147483646 w 397"/>
                  <a:gd name="T31" fmla="*/ 2147483646 h 174"/>
                  <a:gd name="T32" fmla="*/ 2147483646 w 397"/>
                  <a:gd name="T33" fmla="*/ 2147483646 h 174"/>
                  <a:gd name="T34" fmla="*/ 2147483646 w 397"/>
                  <a:gd name="T35" fmla="*/ 2147483646 h 174"/>
                  <a:gd name="T36" fmla="*/ 2147483646 w 397"/>
                  <a:gd name="T37" fmla="*/ 2147483646 h 174"/>
                  <a:gd name="T38" fmla="*/ 2147483646 w 397"/>
                  <a:gd name="T39" fmla="*/ 2147483646 h 174"/>
                  <a:gd name="T40" fmla="*/ 2147483646 w 397"/>
                  <a:gd name="T41" fmla="*/ 2147483646 h 174"/>
                  <a:gd name="T42" fmla="*/ 2147483646 w 397"/>
                  <a:gd name="T43" fmla="*/ 2147483646 h 174"/>
                  <a:gd name="T44" fmla="*/ 2147483646 w 397"/>
                  <a:gd name="T45" fmla="*/ 2147483646 h 174"/>
                  <a:gd name="T46" fmla="*/ 2147483646 w 397"/>
                  <a:gd name="T47" fmla="*/ 2147483646 h 174"/>
                  <a:gd name="T48" fmla="*/ 2147483646 w 397"/>
                  <a:gd name="T49" fmla="*/ 2147483646 h 174"/>
                  <a:gd name="T50" fmla="*/ 2147483646 w 397"/>
                  <a:gd name="T51" fmla="*/ 2147483646 h 174"/>
                  <a:gd name="T52" fmla="*/ 2147483646 w 397"/>
                  <a:gd name="T53" fmla="*/ 2147483646 h 174"/>
                  <a:gd name="T54" fmla="*/ 2147483646 w 397"/>
                  <a:gd name="T55" fmla="*/ 2147483646 h 174"/>
                  <a:gd name="T56" fmla="*/ 2147483646 w 397"/>
                  <a:gd name="T57" fmla="*/ 2147483646 h 174"/>
                  <a:gd name="T58" fmla="*/ 2147483646 w 397"/>
                  <a:gd name="T59" fmla="*/ 2147483646 h 174"/>
                  <a:gd name="T60" fmla="*/ 2147483646 w 397"/>
                  <a:gd name="T61" fmla="*/ 2147483646 h 174"/>
                  <a:gd name="T62" fmla="*/ 2147483646 w 397"/>
                  <a:gd name="T63" fmla="*/ 2147483646 h 1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174"/>
                  <a:gd name="T98" fmla="*/ 397 w 397"/>
                  <a:gd name="T99" fmla="*/ 174 h 1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174">
                    <a:moveTo>
                      <a:pt x="39" y="20"/>
                    </a:moveTo>
                    <a:lnTo>
                      <a:pt x="39" y="20"/>
                    </a:lnTo>
                    <a:lnTo>
                      <a:pt x="39" y="24"/>
                    </a:lnTo>
                    <a:lnTo>
                      <a:pt x="37" y="34"/>
                    </a:lnTo>
                    <a:lnTo>
                      <a:pt x="28" y="48"/>
                    </a:lnTo>
                    <a:lnTo>
                      <a:pt x="21" y="56"/>
                    </a:lnTo>
                    <a:lnTo>
                      <a:pt x="14" y="63"/>
                    </a:lnTo>
                    <a:lnTo>
                      <a:pt x="10" y="67"/>
                    </a:lnTo>
                    <a:lnTo>
                      <a:pt x="5" y="72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5" y="114"/>
                    </a:lnTo>
                    <a:lnTo>
                      <a:pt x="12" y="129"/>
                    </a:lnTo>
                    <a:lnTo>
                      <a:pt x="21" y="143"/>
                    </a:lnTo>
                    <a:lnTo>
                      <a:pt x="34" y="156"/>
                    </a:lnTo>
                    <a:lnTo>
                      <a:pt x="41" y="161"/>
                    </a:lnTo>
                    <a:lnTo>
                      <a:pt x="50" y="166"/>
                    </a:lnTo>
                    <a:lnTo>
                      <a:pt x="59" y="169"/>
                    </a:lnTo>
                    <a:lnTo>
                      <a:pt x="68" y="172"/>
                    </a:lnTo>
                    <a:lnTo>
                      <a:pt x="80" y="173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43" y="172"/>
                    </a:lnTo>
                    <a:lnTo>
                      <a:pt x="209" y="163"/>
                    </a:lnTo>
                    <a:lnTo>
                      <a:pt x="245" y="159"/>
                    </a:lnTo>
                    <a:lnTo>
                      <a:pt x="286" y="154"/>
                    </a:lnTo>
                    <a:lnTo>
                      <a:pt x="307" y="152"/>
                    </a:lnTo>
                    <a:lnTo>
                      <a:pt x="325" y="149"/>
                    </a:lnTo>
                    <a:lnTo>
                      <a:pt x="341" y="146"/>
                    </a:lnTo>
                    <a:lnTo>
                      <a:pt x="354" y="142"/>
                    </a:lnTo>
                    <a:lnTo>
                      <a:pt x="366" y="139"/>
                    </a:lnTo>
                    <a:lnTo>
                      <a:pt x="377" y="134"/>
                    </a:lnTo>
                    <a:lnTo>
                      <a:pt x="384" y="128"/>
                    </a:lnTo>
                    <a:lnTo>
                      <a:pt x="391" y="123"/>
                    </a:lnTo>
                    <a:lnTo>
                      <a:pt x="395" y="117"/>
                    </a:lnTo>
                    <a:lnTo>
                      <a:pt x="397" y="111"/>
                    </a:lnTo>
                    <a:lnTo>
                      <a:pt x="397" y="105"/>
                    </a:lnTo>
                    <a:lnTo>
                      <a:pt x="397" y="99"/>
                    </a:lnTo>
                    <a:lnTo>
                      <a:pt x="395" y="92"/>
                    </a:lnTo>
                    <a:lnTo>
                      <a:pt x="391" y="86"/>
                    </a:lnTo>
                    <a:lnTo>
                      <a:pt x="377" y="73"/>
                    </a:lnTo>
                    <a:lnTo>
                      <a:pt x="366" y="60"/>
                    </a:lnTo>
                    <a:lnTo>
                      <a:pt x="354" y="50"/>
                    </a:lnTo>
                    <a:lnTo>
                      <a:pt x="350" y="39"/>
                    </a:lnTo>
                    <a:lnTo>
                      <a:pt x="345" y="31"/>
                    </a:lnTo>
                    <a:lnTo>
                      <a:pt x="343" y="18"/>
                    </a:lnTo>
                    <a:lnTo>
                      <a:pt x="343" y="12"/>
                    </a:lnTo>
                    <a:lnTo>
                      <a:pt x="336" y="10"/>
                    </a:lnTo>
                    <a:lnTo>
                      <a:pt x="313" y="7"/>
                    </a:lnTo>
                    <a:lnTo>
                      <a:pt x="279" y="3"/>
                    </a:lnTo>
                    <a:lnTo>
                      <a:pt x="236" y="1"/>
                    </a:lnTo>
                    <a:lnTo>
                      <a:pt x="189" y="0"/>
                    </a:lnTo>
                    <a:lnTo>
                      <a:pt x="164" y="1"/>
                    </a:lnTo>
                    <a:lnTo>
                      <a:pt x="137" y="2"/>
                    </a:lnTo>
                    <a:lnTo>
                      <a:pt x="112" y="5"/>
                    </a:lnTo>
                    <a:lnTo>
                      <a:pt x="87" y="8"/>
                    </a:lnTo>
                    <a:lnTo>
                      <a:pt x="62" y="13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1" name="Freeform 9"/>
              <p:cNvSpPr>
                <a:spLocks/>
              </p:cNvSpPr>
              <p:nvPr/>
            </p:nvSpPr>
            <p:spPr bwMode="auto">
              <a:xfrm>
                <a:off x="1949450" y="4171950"/>
                <a:ext cx="49212" cy="119063"/>
              </a:xfrm>
              <a:custGeom>
                <a:avLst/>
                <a:gdLst>
                  <a:gd name="T0" fmla="*/ 0 w 31"/>
                  <a:gd name="T1" fmla="*/ 0 h 75"/>
                  <a:gd name="T2" fmla="*/ 0 w 31"/>
                  <a:gd name="T3" fmla="*/ 0 h 75"/>
                  <a:gd name="T4" fmla="*/ 2147483646 w 31"/>
                  <a:gd name="T5" fmla="*/ 2147483646 h 75"/>
                  <a:gd name="T6" fmla="*/ 2147483646 w 31"/>
                  <a:gd name="T7" fmla="*/ 2147483646 h 75"/>
                  <a:gd name="T8" fmla="*/ 2147483646 w 31"/>
                  <a:gd name="T9" fmla="*/ 2147483646 h 75"/>
                  <a:gd name="T10" fmla="*/ 2147483646 w 31"/>
                  <a:gd name="T11" fmla="*/ 2147483646 h 75"/>
                  <a:gd name="T12" fmla="*/ 2147483646 w 31"/>
                  <a:gd name="T13" fmla="*/ 2147483646 h 75"/>
                  <a:gd name="T14" fmla="*/ 2147483646 w 31"/>
                  <a:gd name="T15" fmla="*/ 2147483646 h 75"/>
                  <a:gd name="T16" fmla="*/ 2147483646 w 31"/>
                  <a:gd name="T17" fmla="*/ 2147483646 h 75"/>
                  <a:gd name="T18" fmla="*/ 2147483646 w 31"/>
                  <a:gd name="T19" fmla="*/ 2147483646 h 75"/>
                  <a:gd name="T20" fmla="*/ 2147483646 w 31"/>
                  <a:gd name="T21" fmla="*/ 2147483646 h 75"/>
                  <a:gd name="T22" fmla="*/ 2147483646 w 31"/>
                  <a:gd name="T23" fmla="*/ 2147483646 h 75"/>
                  <a:gd name="T24" fmla="*/ 2147483646 w 31"/>
                  <a:gd name="T25" fmla="*/ 2147483646 h 75"/>
                  <a:gd name="T26" fmla="*/ 2147483646 w 31"/>
                  <a:gd name="T27" fmla="*/ 2147483646 h 75"/>
                  <a:gd name="T28" fmla="*/ 2147483646 w 31"/>
                  <a:gd name="T29" fmla="*/ 2147483646 h 75"/>
                  <a:gd name="T30" fmla="*/ 2147483646 w 31"/>
                  <a:gd name="T31" fmla="*/ 2147483646 h 75"/>
                  <a:gd name="T32" fmla="*/ 2147483646 w 31"/>
                  <a:gd name="T33" fmla="*/ 2147483646 h 75"/>
                  <a:gd name="T34" fmla="*/ 2147483646 w 31"/>
                  <a:gd name="T35" fmla="*/ 2147483646 h 75"/>
                  <a:gd name="T36" fmla="*/ 2147483646 w 31"/>
                  <a:gd name="T37" fmla="*/ 2147483646 h 75"/>
                  <a:gd name="T38" fmla="*/ 2147483646 w 31"/>
                  <a:gd name="T39" fmla="*/ 2147483646 h 75"/>
                  <a:gd name="T40" fmla="*/ 2147483646 w 31"/>
                  <a:gd name="T41" fmla="*/ 2147483646 h 75"/>
                  <a:gd name="T42" fmla="*/ 2147483646 w 31"/>
                  <a:gd name="T43" fmla="*/ 2147483646 h 75"/>
                  <a:gd name="T44" fmla="*/ 2147483646 w 31"/>
                  <a:gd name="T45" fmla="*/ 2147483646 h 75"/>
                  <a:gd name="T46" fmla="*/ 2147483646 w 31"/>
                  <a:gd name="T47" fmla="*/ 2147483646 h 75"/>
                  <a:gd name="T48" fmla="*/ 2147483646 w 31"/>
                  <a:gd name="T49" fmla="*/ 2147483646 h 75"/>
                  <a:gd name="T50" fmla="*/ 2147483646 w 31"/>
                  <a:gd name="T51" fmla="*/ 2147483646 h 75"/>
                  <a:gd name="T52" fmla="*/ 2147483646 w 31"/>
                  <a:gd name="T53" fmla="*/ 2147483646 h 75"/>
                  <a:gd name="T54" fmla="*/ 2147483646 w 31"/>
                  <a:gd name="T55" fmla="*/ 2147483646 h 75"/>
                  <a:gd name="T56" fmla="*/ 2147483646 w 31"/>
                  <a:gd name="T57" fmla="*/ 2147483646 h 75"/>
                  <a:gd name="T58" fmla="*/ 2147483646 w 31"/>
                  <a:gd name="T59" fmla="*/ 0 h 75"/>
                  <a:gd name="T60" fmla="*/ 2147483646 w 31"/>
                  <a:gd name="T61" fmla="*/ 0 h 75"/>
                  <a:gd name="T62" fmla="*/ 0 w 31"/>
                  <a:gd name="T63" fmla="*/ 0 h 75"/>
                  <a:gd name="T64" fmla="*/ 0 w 31"/>
                  <a:gd name="T65" fmla="*/ 0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75"/>
                  <a:gd name="T101" fmla="*/ 31 w 31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75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3" y="18"/>
                    </a:lnTo>
                    <a:lnTo>
                      <a:pt x="20" y="26"/>
                    </a:lnTo>
                    <a:lnTo>
                      <a:pt x="25" y="36"/>
                    </a:lnTo>
                    <a:lnTo>
                      <a:pt x="25" y="47"/>
                    </a:lnTo>
                    <a:lnTo>
                      <a:pt x="20" y="55"/>
                    </a:lnTo>
                    <a:lnTo>
                      <a:pt x="13" y="64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18" y="67"/>
                    </a:lnTo>
                    <a:lnTo>
                      <a:pt x="27" y="57"/>
                    </a:lnTo>
                    <a:lnTo>
                      <a:pt x="29" y="54"/>
                    </a:lnTo>
                    <a:lnTo>
                      <a:pt x="31" y="49"/>
                    </a:lnTo>
                    <a:lnTo>
                      <a:pt x="31" y="39"/>
                    </a:lnTo>
                    <a:lnTo>
                      <a:pt x="29" y="30"/>
                    </a:lnTo>
                    <a:lnTo>
                      <a:pt x="22" y="23"/>
                    </a:lnTo>
                    <a:lnTo>
                      <a:pt x="11" y="12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2" name="Freeform 10"/>
              <p:cNvSpPr>
                <a:spLocks/>
              </p:cNvSpPr>
              <p:nvPr/>
            </p:nvSpPr>
            <p:spPr bwMode="auto">
              <a:xfrm>
                <a:off x="1376363" y="4432300"/>
                <a:ext cx="615950" cy="247650"/>
              </a:xfrm>
              <a:custGeom>
                <a:avLst/>
                <a:gdLst>
                  <a:gd name="T0" fmla="*/ 0 w 388"/>
                  <a:gd name="T1" fmla="*/ 2147483646 h 156"/>
                  <a:gd name="T2" fmla="*/ 2147483646 w 388"/>
                  <a:gd name="T3" fmla="*/ 2147483646 h 156"/>
                  <a:gd name="T4" fmla="*/ 2147483646 w 388"/>
                  <a:gd name="T5" fmla="*/ 2147483646 h 156"/>
                  <a:gd name="T6" fmla="*/ 2147483646 w 388"/>
                  <a:gd name="T7" fmla="*/ 2147483646 h 156"/>
                  <a:gd name="T8" fmla="*/ 2147483646 w 388"/>
                  <a:gd name="T9" fmla="*/ 2147483646 h 156"/>
                  <a:gd name="T10" fmla="*/ 2147483646 w 388"/>
                  <a:gd name="T11" fmla="*/ 2147483646 h 156"/>
                  <a:gd name="T12" fmla="*/ 2147483646 w 388"/>
                  <a:gd name="T13" fmla="*/ 2147483646 h 156"/>
                  <a:gd name="T14" fmla="*/ 2147483646 w 388"/>
                  <a:gd name="T15" fmla="*/ 2147483646 h 156"/>
                  <a:gd name="T16" fmla="*/ 2147483646 w 388"/>
                  <a:gd name="T17" fmla="*/ 2147483646 h 156"/>
                  <a:gd name="T18" fmla="*/ 2147483646 w 388"/>
                  <a:gd name="T19" fmla="*/ 2147483646 h 156"/>
                  <a:gd name="T20" fmla="*/ 2147483646 w 388"/>
                  <a:gd name="T21" fmla="*/ 2147483646 h 156"/>
                  <a:gd name="T22" fmla="*/ 2147483646 w 388"/>
                  <a:gd name="T23" fmla="*/ 2147483646 h 156"/>
                  <a:gd name="T24" fmla="*/ 2147483646 w 388"/>
                  <a:gd name="T25" fmla="*/ 2147483646 h 156"/>
                  <a:gd name="T26" fmla="*/ 2147483646 w 388"/>
                  <a:gd name="T27" fmla="*/ 2147483646 h 156"/>
                  <a:gd name="T28" fmla="*/ 2147483646 w 388"/>
                  <a:gd name="T29" fmla="*/ 2147483646 h 156"/>
                  <a:gd name="T30" fmla="*/ 2147483646 w 388"/>
                  <a:gd name="T31" fmla="*/ 2147483646 h 156"/>
                  <a:gd name="T32" fmla="*/ 2147483646 w 388"/>
                  <a:gd name="T33" fmla="*/ 2147483646 h 156"/>
                  <a:gd name="T34" fmla="*/ 2147483646 w 388"/>
                  <a:gd name="T35" fmla="*/ 2147483646 h 156"/>
                  <a:gd name="T36" fmla="*/ 2147483646 w 388"/>
                  <a:gd name="T37" fmla="*/ 2147483646 h 156"/>
                  <a:gd name="T38" fmla="*/ 2147483646 w 388"/>
                  <a:gd name="T39" fmla="*/ 2147483646 h 156"/>
                  <a:gd name="T40" fmla="*/ 2147483646 w 388"/>
                  <a:gd name="T41" fmla="*/ 2147483646 h 156"/>
                  <a:gd name="T42" fmla="*/ 2147483646 w 388"/>
                  <a:gd name="T43" fmla="*/ 2147483646 h 156"/>
                  <a:gd name="T44" fmla="*/ 2147483646 w 388"/>
                  <a:gd name="T45" fmla="*/ 2147483646 h 156"/>
                  <a:gd name="T46" fmla="*/ 2147483646 w 388"/>
                  <a:gd name="T47" fmla="*/ 2147483646 h 156"/>
                  <a:gd name="T48" fmla="*/ 2147483646 w 388"/>
                  <a:gd name="T49" fmla="*/ 2147483646 h 156"/>
                  <a:gd name="T50" fmla="*/ 2147483646 w 388"/>
                  <a:gd name="T51" fmla="*/ 2147483646 h 156"/>
                  <a:gd name="T52" fmla="*/ 2147483646 w 388"/>
                  <a:gd name="T53" fmla="*/ 2147483646 h 156"/>
                  <a:gd name="T54" fmla="*/ 2147483646 w 388"/>
                  <a:gd name="T55" fmla="*/ 2147483646 h 156"/>
                  <a:gd name="T56" fmla="*/ 2147483646 w 388"/>
                  <a:gd name="T57" fmla="*/ 2147483646 h 156"/>
                  <a:gd name="T58" fmla="*/ 2147483646 w 388"/>
                  <a:gd name="T59" fmla="*/ 2147483646 h 156"/>
                  <a:gd name="T60" fmla="*/ 2147483646 w 388"/>
                  <a:gd name="T61" fmla="*/ 0 h 156"/>
                  <a:gd name="T62" fmla="*/ 2147483646 w 388"/>
                  <a:gd name="T63" fmla="*/ 2147483646 h 156"/>
                  <a:gd name="T64" fmla="*/ 2147483646 w 388"/>
                  <a:gd name="T65" fmla="*/ 2147483646 h 156"/>
                  <a:gd name="T66" fmla="*/ 2147483646 w 388"/>
                  <a:gd name="T67" fmla="*/ 2147483646 h 156"/>
                  <a:gd name="T68" fmla="*/ 2147483646 w 388"/>
                  <a:gd name="T69" fmla="*/ 2147483646 h 156"/>
                  <a:gd name="T70" fmla="*/ 2147483646 w 388"/>
                  <a:gd name="T71" fmla="*/ 2147483646 h 156"/>
                  <a:gd name="T72" fmla="*/ 0 w 388"/>
                  <a:gd name="T73" fmla="*/ 2147483646 h 156"/>
                  <a:gd name="T74" fmla="*/ 0 w 388"/>
                  <a:gd name="T75" fmla="*/ 214748364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8"/>
                  <a:gd name="T115" fmla="*/ 0 h 156"/>
                  <a:gd name="T116" fmla="*/ 388 w 388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8" h="156">
                    <a:moveTo>
                      <a:pt x="0" y="64"/>
                    </a:moveTo>
                    <a:lnTo>
                      <a:pt x="0" y="64"/>
                    </a:lnTo>
                    <a:lnTo>
                      <a:pt x="0" y="78"/>
                    </a:lnTo>
                    <a:lnTo>
                      <a:pt x="5" y="92"/>
                    </a:lnTo>
                    <a:lnTo>
                      <a:pt x="11" y="108"/>
                    </a:lnTo>
                    <a:lnTo>
                      <a:pt x="23" y="122"/>
                    </a:lnTo>
                    <a:lnTo>
                      <a:pt x="34" y="131"/>
                    </a:lnTo>
                    <a:lnTo>
                      <a:pt x="45" y="137"/>
                    </a:lnTo>
                    <a:lnTo>
                      <a:pt x="52" y="142"/>
                    </a:lnTo>
                    <a:lnTo>
                      <a:pt x="61" y="144"/>
                    </a:lnTo>
                    <a:lnTo>
                      <a:pt x="73" y="147"/>
                    </a:lnTo>
                    <a:lnTo>
                      <a:pt x="84" y="148"/>
                    </a:lnTo>
                    <a:lnTo>
                      <a:pt x="98" y="148"/>
                    </a:lnTo>
                    <a:lnTo>
                      <a:pt x="141" y="147"/>
                    </a:lnTo>
                    <a:lnTo>
                      <a:pt x="147" y="146"/>
                    </a:lnTo>
                    <a:lnTo>
                      <a:pt x="152" y="143"/>
                    </a:lnTo>
                    <a:lnTo>
                      <a:pt x="156" y="141"/>
                    </a:lnTo>
                    <a:lnTo>
                      <a:pt x="159" y="136"/>
                    </a:lnTo>
                    <a:lnTo>
                      <a:pt x="163" y="129"/>
                    </a:lnTo>
                    <a:lnTo>
                      <a:pt x="168" y="123"/>
                    </a:lnTo>
                    <a:lnTo>
                      <a:pt x="172" y="122"/>
                    </a:lnTo>
                    <a:lnTo>
                      <a:pt x="175" y="121"/>
                    </a:lnTo>
                    <a:lnTo>
                      <a:pt x="181" y="122"/>
                    </a:lnTo>
                    <a:lnTo>
                      <a:pt x="188" y="124"/>
                    </a:lnTo>
                    <a:lnTo>
                      <a:pt x="195" y="127"/>
                    </a:lnTo>
                    <a:lnTo>
                      <a:pt x="206" y="133"/>
                    </a:lnTo>
                    <a:lnTo>
                      <a:pt x="222" y="142"/>
                    </a:lnTo>
                    <a:lnTo>
                      <a:pt x="231" y="147"/>
                    </a:lnTo>
                    <a:lnTo>
                      <a:pt x="243" y="150"/>
                    </a:lnTo>
                    <a:lnTo>
                      <a:pt x="252" y="154"/>
                    </a:lnTo>
                    <a:lnTo>
                      <a:pt x="263" y="156"/>
                    </a:lnTo>
                    <a:lnTo>
                      <a:pt x="277" y="156"/>
                    </a:lnTo>
                    <a:lnTo>
                      <a:pt x="302" y="155"/>
                    </a:lnTo>
                    <a:lnTo>
                      <a:pt x="315" y="154"/>
                    </a:lnTo>
                    <a:lnTo>
                      <a:pt x="327" y="150"/>
                    </a:lnTo>
                    <a:lnTo>
                      <a:pt x="338" y="147"/>
                    </a:lnTo>
                    <a:lnTo>
                      <a:pt x="347" y="142"/>
                    </a:lnTo>
                    <a:lnTo>
                      <a:pt x="354" y="134"/>
                    </a:lnTo>
                    <a:lnTo>
                      <a:pt x="361" y="123"/>
                    </a:lnTo>
                    <a:lnTo>
                      <a:pt x="376" y="96"/>
                    </a:lnTo>
                    <a:lnTo>
                      <a:pt x="383" y="82"/>
                    </a:lnTo>
                    <a:lnTo>
                      <a:pt x="388" y="69"/>
                    </a:lnTo>
                    <a:lnTo>
                      <a:pt x="388" y="58"/>
                    </a:lnTo>
                    <a:lnTo>
                      <a:pt x="388" y="48"/>
                    </a:lnTo>
                    <a:lnTo>
                      <a:pt x="383" y="41"/>
                    </a:lnTo>
                    <a:lnTo>
                      <a:pt x="374" y="34"/>
                    </a:lnTo>
                    <a:lnTo>
                      <a:pt x="365" y="27"/>
                    </a:lnTo>
                    <a:lnTo>
                      <a:pt x="354" y="20"/>
                    </a:lnTo>
                    <a:lnTo>
                      <a:pt x="340" y="14"/>
                    </a:lnTo>
                    <a:lnTo>
                      <a:pt x="324" y="8"/>
                    </a:lnTo>
                    <a:lnTo>
                      <a:pt x="311" y="3"/>
                    </a:lnTo>
                    <a:lnTo>
                      <a:pt x="297" y="1"/>
                    </a:lnTo>
                    <a:lnTo>
                      <a:pt x="288" y="0"/>
                    </a:lnTo>
                    <a:lnTo>
                      <a:pt x="274" y="0"/>
                    </a:lnTo>
                    <a:lnTo>
                      <a:pt x="236" y="1"/>
                    </a:lnTo>
                    <a:lnTo>
                      <a:pt x="186" y="6"/>
                    </a:lnTo>
                    <a:lnTo>
                      <a:pt x="134" y="12"/>
                    </a:lnTo>
                    <a:lnTo>
                      <a:pt x="109" y="16"/>
                    </a:lnTo>
                    <a:lnTo>
                      <a:pt x="84" y="21"/>
                    </a:lnTo>
                    <a:lnTo>
                      <a:pt x="59" y="27"/>
                    </a:lnTo>
                    <a:lnTo>
                      <a:pt x="41" y="33"/>
                    </a:lnTo>
                    <a:lnTo>
                      <a:pt x="23" y="39"/>
                    </a:lnTo>
                    <a:lnTo>
                      <a:pt x="9" y="47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7176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3" name="Freeform 11"/>
              <p:cNvSpPr>
                <a:spLocks/>
              </p:cNvSpPr>
              <p:nvPr/>
            </p:nvSpPr>
            <p:spPr bwMode="auto">
              <a:xfrm>
                <a:off x="1347788" y="4260850"/>
                <a:ext cx="661987" cy="327025"/>
              </a:xfrm>
              <a:custGeom>
                <a:avLst/>
                <a:gdLst>
                  <a:gd name="T0" fmla="*/ 2147483646 w 417"/>
                  <a:gd name="T1" fmla="*/ 2147483646 h 206"/>
                  <a:gd name="T2" fmla="*/ 2147483646 w 417"/>
                  <a:gd name="T3" fmla="*/ 2147483646 h 206"/>
                  <a:gd name="T4" fmla="*/ 2147483646 w 417"/>
                  <a:gd name="T5" fmla="*/ 2147483646 h 206"/>
                  <a:gd name="T6" fmla="*/ 2147483646 w 417"/>
                  <a:gd name="T7" fmla="*/ 2147483646 h 206"/>
                  <a:gd name="T8" fmla="*/ 2147483646 w 417"/>
                  <a:gd name="T9" fmla="*/ 2147483646 h 206"/>
                  <a:gd name="T10" fmla="*/ 0 w 417"/>
                  <a:gd name="T11" fmla="*/ 2147483646 h 206"/>
                  <a:gd name="T12" fmla="*/ 0 w 417"/>
                  <a:gd name="T13" fmla="*/ 2147483646 h 206"/>
                  <a:gd name="T14" fmla="*/ 0 w 417"/>
                  <a:gd name="T15" fmla="*/ 2147483646 h 206"/>
                  <a:gd name="T16" fmla="*/ 2147483646 w 417"/>
                  <a:gd name="T17" fmla="*/ 2147483646 h 206"/>
                  <a:gd name="T18" fmla="*/ 2147483646 w 417"/>
                  <a:gd name="T19" fmla="*/ 2147483646 h 206"/>
                  <a:gd name="T20" fmla="*/ 2147483646 w 417"/>
                  <a:gd name="T21" fmla="*/ 2147483646 h 206"/>
                  <a:gd name="T22" fmla="*/ 2147483646 w 417"/>
                  <a:gd name="T23" fmla="*/ 2147483646 h 206"/>
                  <a:gd name="T24" fmla="*/ 2147483646 w 417"/>
                  <a:gd name="T25" fmla="*/ 2147483646 h 206"/>
                  <a:gd name="T26" fmla="*/ 2147483646 w 417"/>
                  <a:gd name="T27" fmla="*/ 2147483646 h 206"/>
                  <a:gd name="T28" fmla="*/ 2147483646 w 417"/>
                  <a:gd name="T29" fmla="*/ 2147483646 h 206"/>
                  <a:gd name="T30" fmla="*/ 2147483646 w 417"/>
                  <a:gd name="T31" fmla="*/ 2147483646 h 206"/>
                  <a:gd name="T32" fmla="*/ 2147483646 w 417"/>
                  <a:gd name="T33" fmla="*/ 2147483646 h 206"/>
                  <a:gd name="T34" fmla="*/ 2147483646 w 417"/>
                  <a:gd name="T35" fmla="*/ 2147483646 h 206"/>
                  <a:gd name="T36" fmla="*/ 2147483646 w 417"/>
                  <a:gd name="T37" fmla="*/ 2147483646 h 206"/>
                  <a:gd name="T38" fmla="*/ 2147483646 w 417"/>
                  <a:gd name="T39" fmla="*/ 2147483646 h 206"/>
                  <a:gd name="T40" fmla="*/ 2147483646 w 417"/>
                  <a:gd name="T41" fmla="*/ 2147483646 h 206"/>
                  <a:gd name="T42" fmla="*/ 2147483646 w 417"/>
                  <a:gd name="T43" fmla="*/ 2147483646 h 206"/>
                  <a:gd name="T44" fmla="*/ 2147483646 w 417"/>
                  <a:gd name="T45" fmla="*/ 2147483646 h 206"/>
                  <a:gd name="T46" fmla="*/ 2147483646 w 417"/>
                  <a:gd name="T47" fmla="*/ 2147483646 h 206"/>
                  <a:gd name="T48" fmla="*/ 2147483646 w 417"/>
                  <a:gd name="T49" fmla="*/ 2147483646 h 206"/>
                  <a:gd name="T50" fmla="*/ 2147483646 w 417"/>
                  <a:gd name="T51" fmla="*/ 2147483646 h 206"/>
                  <a:gd name="T52" fmla="*/ 2147483646 w 417"/>
                  <a:gd name="T53" fmla="*/ 2147483646 h 206"/>
                  <a:gd name="T54" fmla="*/ 2147483646 w 417"/>
                  <a:gd name="T55" fmla="*/ 2147483646 h 206"/>
                  <a:gd name="T56" fmla="*/ 2147483646 w 417"/>
                  <a:gd name="T57" fmla="*/ 2147483646 h 206"/>
                  <a:gd name="T58" fmla="*/ 2147483646 w 417"/>
                  <a:gd name="T59" fmla="*/ 2147483646 h 206"/>
                  <a:gd name="T60" fmla="*/ 2147483646 w 417"/>
                  <a:gd name="T61" fmla="*/ 2147483646 h 206"/>
                  <a:gd name="T62" fmla="*/ 2147483646 w 417"/>
                  <a:gd name="T63" fmla="*/ 2147483646 h 206"/>
                  <a:gd name="T64" fmla="*/ 2147483646 w 417"/>
                  <a:gd name="T65" fmla="*/ 2147483646 h 206"/>
                  <a:gd name="T66" fmla="*/ 2147483646 w 417"/>
                  <a:gd name="T67" fmla="*/ 2147483646 h 206"/>
                  <a:gd name="T68" fmla="*/ 2147483646 w 417"/>
                  <a:gd name="T69" fmla="*/ 2147483646 h 206"/>
                  <a:gd name="T70" fmla="*/ 2147483646 w 417"/>
                  <a:gd name="T71" fmla="*/ 2147483646 h 206"/>
                  <a:gd name="T72" fmla="*/ 2147483646 w 417"/>
                  <a:gd name="T73" fmla="*/ 2147483646 h 206"/>
                  <a:gd name="T74" fmla="*/ 2147483646 w 417"/>
                  <a:gd name="T75" fmla="*/ 0 h 206"/>
                  <a:gd name="T76" fmla="*/ 2147483646 w 417"/>
                  <a:gd name="T77" fmla="*/ 0 h 206"/>
                  <a:gd name="T78" fmla="*/ 2147483646 w 417"/>
                  <a:gd name="T79" fmla="*/ 2147483646 h 206"/>
                  <a:gd name="T80" fmla="*/ 2147483646 w 417"/>
                  <a:gd name="T81" fmla="*/ 2147483646 h 206"/>
                  <a:gd name="T82" fmla="*/ 2147483646 w 417"/>
                  <a:gd name="T83" fmla="*/ 2147483646 h 206"/>
                  <a:gd name="T84" fmla="*/ 2147483646 w 417"/>
                  <a:gd name="T85" fmla="*/ 2147483646 h 206"/>
                  <a:gd name="T86" fmla="*/ 2147483646 w 417"/>
                  <a:gd name="T87" fmla="*/ 2147483646 h 206"/>
                  <a:gd name="T88" fmla="*/ 2147483646 w 417"/>
                  <a:gd name="T89" fmla="*/ 2147483646 h 206"/>
                  <a:gd name="T90" fmla="*/ 2147483646 w 417"/>
                  <a:gd name="T91" fmla="*/ 2147483646 h 206"/>
                  <a:gd name="T92" fmla="*/ 2147483646 w 417"/>
                  <a:gd name="T93" fmla="*/ 2147483646 h 2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7"/>
                  <a:gd name="T142" fmla="*/ 0 h 206"/>
                  <a:gd name="T143" fmla="*/ 417 w 417"/>
                  <a:gd name="T144" fmla="*/ 206 h 2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7" h="206">
                    <a:moveTo>
                      <a:pt x="27" y="15"/>
                    </a:moveTo>
                    <a:lnTo>
                      <a:pt x="27" y="15"/>
                    </a:lnTo>
                    <a:lnTo>
                      <a:pt x="13" y="56"/>
                    </a:lnTo>
                    <a:lnTo>
                      <a:pt x="4" y="90"/>
                    </a:lnTo>
                    <a:lnTo>
                      <a:pt x="2" y="108"/>
                    </a:lnTo>
                    <a:lnTo>
                      <a:pt x="0" y="123"/>
                    </a:lnTo>
                    <a:lnTo>
                      <a:pt x="0" y="149"/>
                    </a:lnTo>
                    <a:lnTo>
                      <a:pt x="2" y="168"/>
                    </a:lnTo>
                    <a:lnTo>
                      <a:pt x="4" y="184"/>
                    </a:lnTo>
                    <a:lnTo>
                      <a:pt x="13" y="186"/>
                    </a:lnTo>
                    <a:lnTo>
                      <a:pt x="36" y="192"/>
                    </a:lnTo>
                    <a:lnTo>
                      <a:pt x="75" y="198"/>
                    </a:lnTo>
                    <a:lnTo>
                      <a:pt x="100" y="200"/>
                    </a:lnTo>
                    <a:lnTo>
                      <a:pt x="127" y="203"/>
                    </a:lnTo>
                    <a:lnTo>
                      <a:pt x="156" y="205"/>
                    </a:lnTo>
                    <a:lnTo>
                      <a:pt x="188" y="206"/>
                    </a:lnTo>
                    <a:lnTo>
                      <a:pt x="222" y="205"/>
                    </a:lnTo>
                    <a:lnTo>
                      <a:pt x="258" y="204"/>
                    </a:lnTo>
                    <a:lnTo>
                      <a:pt x="295" y="200"/>
                    </a:lnTo>
                    <a:lnTo>
                      <a:pt x="336" y="194"/>
                    </a:lnTo>
                    <a:lnTo>
                      <a:pt x="376" y="187"/>
                    </a:lnTo>
                    <a:lnTo>
                      <a:pt x="417" y="177"/>
                    </a:lnTo>
                    <a:lnTo>
                      <a:pt x="415" y="130"/>
                    </a:lnTo>
                    <a:lnTo>
                      <a:pt x="410" y="95"/>
                    </a:lnTo>
                    <a:lnTo>
                      <a:pt x="406" y="71"/>
                    </a:lnTo>
                    <a:lnTo>
                      <a:pt x="388" y="34"/>
                    </a:lnTo>
                    <a:lnTo>
                      <a:pt x="379" y="17"/>
                    </a:lnTo>
                    <a:lnTo>
                      <a:pt x="372" y="9"/>
                    </a:lnTo>
                    <a:lnTo>
                      <a:pt x="367" y="5"/>
                    </a:lnTo>
                    <a:lnTo>
                      <a:pt x="360" y="4"/>
                    </a:lnTo>
                    <a:lnTo>
                      <a:pt x="349" y="2"/>
                    </a:lnTo>
                    <a:lnTo>
                      <a:pt x="311" y="1"/>
                    </a:lnTo>
                    <a:lnTo>
                      <a:pt x="258" y="0"/>
                    </a:lnTo>
                    <a:lnTo>
                      <a:pt x="197" y="0"/>
                    </a:lnTo>
                    <a:lnTo>
                      <a:pt x="138" y="1"/>
                    </a:lnTo>
                    <a:lnTo>
                      <a:pt x="84" y="5"/>
                    </a:lnTo>
                    <a:lnTo>
                      <a:pt x="63" y="6"/>
                    </a:lnTo>
                    <a:lnTo>
                      <a:pt x="45" y="9"/>
                    </a:lnTo>
                    <a:lnTo>
                      <a:pt x="34" y="12"/>
                    </a:lnTo>
                    <a:lnTo>
                      <a:pt x="29" y="14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4" name="Freeform 12"/>
              <p:cNvSpPr>
                <a:spLocks/>
              </p:cNvSpPr>
              <p:nvPr/>
            </p:nvSpPr>
            <p:spPr bwMode="auto">
              <a:xfrm>
                <a:off x="1776413" y="4260850"/>
                <a:ext cx="366712" cy="247650"/>
              </a:xfrm>
              <a:custGeom>
                <a:avLst/>
                <a:gdLst>
                  <a:gd name="T0" fmla="*/ 2147483646 w 231"/>
                  <a:gd name="T1" fmla="*/ 0 h 156"/>
                  <a:gd name="T2" fmla="*/ 2147483646 w 231"/>
                  <a:gd name="T3" fmla="*/ 0 h 156"/>
                  <a:gd name="T4" fmla="*/ 2147483646 w 231"/>
                  <a:gd name="T5" fmla="*/ 2147483646 h 156"/>
                  <a:gd name="T6" fmla="*/ 2147483646 w 231"/>
                  <a:gd name="T7" fmla="*/ 2147483646 h 156"/>
                  <a:gd name="T8" fmla="*/ 2147483646 w 231"/>
                  <a:gd name="T9" fmla="*/ 2147483646 h 156"/>
                  <a:gd name="T10" fmla="*/ 2147483646 w 231"/>
                  <a:gd name="T11" fmla="*/ 2147483646 h 156"/>
                  <a:gd name="T12" fmla="*/ 2147483646 w 231"/>
                  <a:gd name="T13" fmla="*/ 2147483646 h 156"/>
                  <a:gd name="T14" fmla="*/ 2147483646 w 231"/>
                  <a:gd name="T15" fmla="*/ 2147483646 h 156"/>
                  <a:gd name="T16" fmla="*/ 2147483646 w 231"/>
                  <a:gd name="T17" fmla="*/ 2147483646 h 156"/>
                  <a:gd name="T18" fmla="*/ 2147483646 w 231"/>
                  <a:gd name="T19" fmla="*/ 2147483646 h 156"/>
                  <a:gd name="T20" fmla="*/ 2147483646 w 231"/>
                  <a:gd name="T21" fmla="*/ 2147483646 h 156"/>
                  <a:gd name="T22" fmla="*/ 2147483646 w 231"/>
                  <a:gd name="T23" fmla="*/ 2147483646 h 156"/>
                  <a:gd name="T24" fmla="*/ 2147483646 w 231"/>
                  <a:gd name="T25" fmla="*/ 2147483646 h 156"/>
                  <a:gd name="T26" fmla="*/ 2147483646 w 231"/>
                  <a:gd name="T27" fmla="*/ 2147483646 h 156"/>
                  <a:gd name="T28" fmla="*/ 2147483646 w 231"/>
                  <a:gd name="T29" fmla="*/ 2147483646 h 156"/>
                  <a:gd name="T30" fmla="*/ 2147483646 w 231"/>
                  <a:gd name="T31" fmla="*/ 2147483646 h 156"/>
                  <a:gd name="T32" fmla="*/ 2147483646 w 231"/>
                  <a:gd name="T33" fmla="*/ 2147483646 h 156"/>
                  <a:gd name="T34" fmla="*/ 2147483646 w 231"/>
                  <a:gd name="T35" fmla="*/ 2147483646 h 156"/>
                  <a:gd name="T36" fmla="*/ 2147483646 w 231"/>
                  <a:gd name="T37" fmla="*/ 2147483646 h 156"/>
                  <a:gd name="T38" fmla="*/ 2147483646 w 231"/>
                  <a:gd name="T39" fmla="*/ 2147483646 h 156"/>
                  <a:gd name="T40" fmla="*/ 2147483646 w 231"/>
                  <a:gd name="T41" fmla="*/ 2147483646 h 156"/>
                  <a:gd name="T42" fmla="*/ 2147483646 w 231"/>
                  <a:gd name="T43" fmla="*/ 2147483646 h 156"/>
                  <a:gd name="T44" fmla="*/ 2147483646 w 231"/>
                  <a:gd name="T45" fmla="*/ 2147483646 h 156"/>
                  <a:gd name="T46" fmla="*/ 2147483646 w 231"/>
                  <a:gd name="T47" fmla="*/ 2147483646 h 156"/>
                  <a:gd name="T48" fmla="*/ 2147483646 w 231"/>
                  <a:gd name="T49" fmla="*/ 2147483646 h 156"/>
                  <a:gd name="T50" fmla="*/ 2147483646 w 231"/>
                  <a:gd name="T51" fmla="*/ 2147483646 h 156"/>
                  <a:gd name="T52" fmla="*/ 2147483646 w 231"/>
                  <a:gd name="T53" fmla="*/ 2147483646 h 156"/>
                  <a:gd name="T54" fmla="*/ 0 w 231"/>
                  <a:gd name="T55" fmla="*/ 2147483646 h 156"/>
                  <a:gd name="T56" fmla="*/ 0 w 231"/>
                  <a:gd name="T57" fmla="*/ 2147483646 h 156"/>
                  <a:gd name="T58" fmla="*/ 0 w 231"/>
                  <a:gd name="T59" fmla="*/ 2147483646 h 156"/>
                  <a:gd name="T60" fmla="*/ 2147483646 w 231"/>
                  <a:gd name="T61" fmla="*/ 2147483646 h 156"/>
                  <a:gd name="T62" fmla="*/ 2147483646 w 231"/>
                  <a:gd name="T63" fmla="*/ 2147483646 h 156"/>
                  <a:gd name="T64" fmla="*/ 2147483646 w 231"/>
                  <a:gd name="T65" fmla="*/ 2147483646 h 156"/>
                  <a:gd name="T66" fmla="*/ 2147483646 w 231"/>
                  <a:gd name="T67" fmla="*/ 2147483646 h 156"/>
                  <a:gd name="T68" fmla="*/ 2147483646 w 231"/>
                  <a:gd name="T69" fmla="*/ 2147483646 h 156"/>
                  <a:gd name="T70" fmla="*/ 2147483646 w 231"/>
                  <a:gd name="T71" fmla="*/ 2147483646 h 156"/>
                  <a:gd name="T72" fmla="*/ 2147483646 w 231"/>
                  <a:gd name="T73" fmla="*/ 2147483646 h 156"/>
                  <a:gd name="T74" fmla="*/ 2147483646 w 231"/>
                  <a:gd name="T75" fmla="*/ 2147483646 h 156"/>
                  <a:gd name="T76" fmla="*/ 2147483646 w 231"/>
                  <a:gd name="T77" fmla="*/ 0 h 156"/>
                  <a:gd name="T78" fmla="*/ 2147483646 w 231"/>
                  <a:gd name="T79" fmla="*/ 0 h 1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1"/>
                  <a:gd name="T121" fmla="*/ 0 h 156"/>
                  <a:gd name="T122" fmla="*/ 231 w 231"/>
                  <a:gd name="T123" fmla="*/ 156 h 1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1" h="156">
                    <a:moveTo>
                      <a:pt x="86" y="0"/>
                    </a:moveTo>
                    <a:lnTo>
                      <a:pt x="86" y="0"/>
                    </a:lnTo>
                    <a:lnTo>
                      <a:pt x="97" y="1"/>
                    </a:lnTo>
                    <a:lnTo>
                      <a:pt x="109" y="5"/>
                    </a:lnTo>
                    <a:lnTo>
                      <a:pt x="127" y="11"/>
                    </a:lnTo>
                    <a:lnTo>
                      <a:pt x="145" y="19"/>
                    </a:lnTo>
                    <a:lnTo>
                      <a:pt x="165" y="30"/>
                    </a:lnTo>
                    <a:lnTo>
                      <a:pt x="186" y="45"/>
                    </a:lnTo>
                    <a:lnTo>
                      <a:pt x="208" y="63"/>
                    </a:lnTo>
                    <a:lnTo>
                      <a:pt x="222" y="79"/>
                    </a:lnTo>
                    <a:lnTo>
                      <a:pt x="231" y="91"/>
                    </a:lnTo>
                    <a:lnTo>
                      <a:pt x="231" y="96"/>
                    </a:lnTo>
                    <a:lnTo>
                      <a:pt x="231" y="101"/>
                    </a:lnTo>
                    <a:lnTo>
                      <a:pt x="229" y="105"/>
                    </a:lnTo>
                    <a:lnTo>
                      <a:pt x="224" y="109"/>
                    </a:lnTo>
                    <a:lnTo>
                      <a:pt x="206" y="121"/>
                    </a:lnTo>
                    <a:lnTo>
                      <a:pt x="174" y="137"/>
                    </a:lnTo>
                    <a:lnTo>
                      <a:pt x="136" y="156"/>
                    </a:lnTo>
                    <a:lnTo>
                      <a:pt x="115" y="151"/>
                    </a:lnTo>
                    <a:lnTo>
                      <a:pt x="70" y="136"/>
                    </a:lnTo>
                    <a:lnTo>
                      <a:pt x="45" y="127"/>
                    </a:lnTo>
                    <a:lnTo>
                      <a:pt x="22" y="119"/>
                    </a:lnTo>
                    <a:lnTo>
                      <a:pt x="7" y="110"/>
                    </a:lnTo>
                    <a:lnTo>
                      <a:pt x="2" y="107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4" y="83"/>
                    </a:lnTo>
                    <a:lnTo>
                      <a:pt x="11" y="69"/>
                    </a:lnTo>
                    <a:lnTo>
                      <a:pt x="20" y="52"/>
                    </a:lnTo>
                    <a:lnTo>
                      <a:pt x="31" y="36"/>
                    </a:lnTo>
                    <a:lnTo>
                      <a:pt x="47" y="21"/>
                    </a:lnTo>
                    <a:lnTo>
                      <a:pt x="56" y="14"/>
                    </a:lnTo>
                    <a:lnTo>
                      <a:pt x="66" y="8"/>
                    </a:lnTo>
                    <a:lnTo>
                      <a:pt x="75" y="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5" name="Freeform 13"/>
              <p:cNvSpPr>
                <a:spLocks/>
              </p:cNvSpPr>
              <p:nvPr/>
            </p:nvSpPr>
            <p:spPr bwMode="auto">
              <a:xfrm>
                <a:off x="1214438" y="4260850"/>
                <a:ext cx="287337" cy="227013"/>
              </a:xfrm>
              <a:custGeom>
                <a:avLst/>
                <a:gdLst>
                  <a:gd name="T0" fmla="*/ 2147483646 w 181"/>
                  <a:gd name="T1" fmla="*/ 2147483646 h 143"/>
                  <a:gd name="T2" fmla="*/ 2147483646 w 181"/>
                  <a:gd name="T3" fmla="*/ 2147483646 h 143"/>
                  <a:gd name="T4" fmla="*/ 2147483646 w 181"/>
                  <a:gd name="T5" fmla="*/ 2147483646 h 143"/>
                  <a:gd name="T6" fmla="*/ 2147483646 w 181"/>
                  <a:gd name="T7" fmla="*/ 2147483646 h 143"/>
                  <a:gd name="T8" fmla="*/ 2147483646 w 181"/>
                  <a:gd name="T9" fmla="*/ 2147483646 h 143"/>
                  <a:gd name="T10" fmla="*/ 2147483646 w 181"/>
                  <a:gd name="T11" fmla="*/ 2147483646 h 143"/>
                  <a:gd name="T12" fmla="*/ 2147483646 w 181"/>
                  <a:gd name="T13" fmla="*/ 2147483646 h 143"/>
                  <a:gd name="T14" fmla="*/ 2147483646 w 181"/>
                  <a:gd name="T15" fmla="*/ 2147483646 h 143"/>
                  <a:gd name="T16" fmla="*/ 2147483646 w 181"/>
                  <a:gd name="T17" fmla="*/ 2147483646 h 143"/>
                  <a:gd name="T18" fmla="*/ 2147483646 w 181"/>
                  <a:gd name="T19" fmla="*/ 2147483646 h 143"/>
                  <a:gd name="T20" fmla="*/ 2147483646 w 181"/>
                  <a:gd name="T21" fmla="*/ 2147483646 h 143"/>
                  <a:gd name="T22" fmla="*/ 2147483646 w 181"/>
                  <a:gd name="T23" fmla="*/ 2147483646 h 143"/>
                  <a:gd name="T24" fmla="*/ 2147483646 w 181"/>
                  <a:gd name="T25" fmla="*/ 2147483646 h 143"/>
                  <a:gd name="T26" fmla="*/ 2147483646 w 181"/>
                  <a:gd name="T27" fmla="*/ 2147483646 h 143"/>
                  <a:gd name="T28" fmla="*/ 0 w 181"/>
                  <a:gd name="T29" fmla="*/ 2147483646 h 143"/>
                  <a:gd name="T30" fmla="*/ 0 w 181"/>
                  <a:gd name="T31" fmla="*/ 2147483646 h 143"/>
                  <a:gd name="T32" fmla="*/ 2147483646 w 181"/>
                  <a:gd name="T33" fmla="*/ 2147483646 h 143"/>
                  <a:gd name="T34" fmla="*/ 2147483646 w 181"/>
                  <a:gd name="T35" fmla="*/ 2147483646 h 143"/>
                  <a:gd name="T36" fmla="*/ 2147483646 w 181"/>
                  <a:gd name="T37" fmla="*/ 2147483646 h 143"/>
                  <a:gd name="T38" fmla="*/ 2147483646 w 181"/>
                  <a:gd name="T39" fmla="*/ 2147483646 h 143"/>
                  <a:gd name="T40" fmla="*/ 2147483646 w 181"/>
                  <a:gd name="T41" fmla="*/ 2147483646 h 143"/>
                  <a:gd name="T42" fmla="*/ 2147483646 w 181"/>
                  <a:gd name="T43" fmla="*/ 2147483646 h 143"/>
                  <a:gd name="T44" fmla="*/ 2147483646 w 181"/>
                  <a:gd name="T45" fmla="*/ 2147483646 h 143"/>
                  <a:gd name="T46" fmla="*/ 2147483646 w 181"/>
                  <a:gd name="T47" fmla="*/ 2147483646 h 143"/>
                  <a:gd name="T48" fmla="*/ 2147483646 w 181"/>
                  <a:gd name="T49" fmla="*/ 2147483646 h 143"/>
                  <a:gd name="T50" fmla="*/ 2147483646 w 181"/>
                  <a:gd name="T51" fmla="*/ 2147483646 h 143"/>
                  <a:gd name="T52" fmla="*/ 2147483646 w 181"/>
                  <a:gd name="T53" fmla="*/ 2147483646 h 143"/>
                  <a:gd name="T54" fmla="*/ 2147483646 w 181"/>
                  <a:gd name="T55" fmla="*/ 2147483646 h 143"/>
                  <a:gd name="T56" fmla="*/ 2147483646 w 181"/>
                  <a:gd name="T57" fmla="*/ 2147483646 h 143"/>
                  <a:gd name="T58" fmla="*/ 2147483646 w 181"/>
                  <a:gd name="T59" fmla="*/ 2147483646 h 143"/>
                  <a:gd name="T60" fmla="*/ 2147483646 w 181"/>
                  <a:gd name="T61" fmla="*/ 2147483646 h 143"/>
                  <a:gd name="T62" fmla="*/ 2147483646 w 181"/>
                  <a:gd name="T63" fmla="*/ 2147483646 h 143"/>
                  <a:gd name="T64" fmla="*/ 2147483646 w 181"/>
                  <a:gd name="T65" fmla="*/ 2147483646 h 143"/>
                  <a:gd name="T66" fmla="*/ 2147483646 w 181"/>
                  <a:gd name="T67" fmla="*/ 2147483646 h 143"/>
                  <a:gd name="T68" fmla="*/ 2147483646 w 181"/>
                  <a:gd name="T69" fmla="*/ 2147483646 h 143"/>
                  <a:gd name="T70" fmla="*/ 2147483646 w 181"/>
                  <a:gd name="T71" fmla="*/ 2147483646 h 143"/>
                  <a:gd name="T72" fmla="*/ 2147483646 w 181"/>
                  <a:gd name="T73" fmla="*/ 2147483646 h 143"/>
                  <a:gd name="T74" fmla="*/ 2147483646 w 181"/>
                  <a:gd name="T75" fmla="*/ 2147483646 h 143"/>
                  <a:gd name="T76" fmla="*/ 2147483646 w 181"/>
                  <a:gd name="T77" fmla="*/ 2147483646 h 143"/>
                  <a:gd name="T78" fmla="*/ 2147483646 w 181"/>
                  <a:gd name="T79" fmla="*/ 2147483646 h 143"/>
                  <a:gd name="T80" fmla="*/ 2147483646 w 181"/>
                  <a:gd name="T81" fmla="*/ 2147483646 h 143"/>
                  <a:gd name="T82" fmla="*/ 2147483646 w 181"/>
                  <a:gd name="T83" fmla="*/ 0 h 143"/>
                  <a:gd name="T84" fmla="*/ 2147483646 w 181"/>
                  <a:gd name="T85" fmla="*/ 2147483646 h 143"/>
                  <a:gd name="T86" fmla="*/ 2147483646 w 181"/>
                  <a:gd name="T87" fmla="*/ 2147483646 h 1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3"/>
                  <a:gd name="T134" fmla="*/ 181 w 181"/>
                  <a:gd name="T135" fmla="*/ 143 h 1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3">
                    <a:moveTo>
                      <a:pt x="120" y="1"/>
                    </a:moveTo>
                    <a:lnTo>
                      <a:pt x="120" y="1"/>
                    </a:lnTo>
                    <a:lnTo>
                      <a:pt x="113" y="2"/>
                    </a:lnTo>
                    <a:lnTo>
                      <a:pt x="104" y="5"/>
                    </a:lnTo>
                    <a:lnTo>
                      <a:pt x="93" y="8"/>
                    </a:lnTo>
                    <a:lnTo>
                      <a:pt x="77" y="13"/>
                    </a:lnTo>
                    <a:lnTo>
                      <a:pt x="61" y="21"/>
                    </a:lnTo>
                    <a:lnTo>
                      <a:pt x="43" y="32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9" y="60"/>
                    </a:lnTo>
                    <a:lnTo>
                      <a:pt x="4" y="68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4" y="91"/>
                    </a:lnTo>
                    <a:lnTo>
                      <a:pt x="7" y="96"/>
                    </a:lnTo>
                    <a:lnTo>
                      <a:pt x="27" y="107"/>
                    </a:lnTo>
                    <a:lnTo>
                      <a:pt x="57" y="120"/>
                    </a:lnTo>
                    <a:lnTo>
                      <a:pt x="91" y="133"/>
                    </a:lnTo>
                    <a:lnTo>
                      <a:pt x="120" y="142"/>
                    </a:lnTo>
                    <a:lnTo>
                      <a:pt x="127" y="143"/>
                    </a:lnTo>
                    <a:lnTo>
                      <a:pt x="131" y="143"/>
                    </a:lnTo>
                    <a:lnTo>
                      <a:pt x="138" y="142"/>
                    </a:lnTo>
                    <a:lnTo>
                      <a:pt x="143" y="141"/>
                    </a:lnTo>
                    <a:lnTo>
                      <a:pt x="154" y="135"/>
                    </a:lnTo>
                    <a:lnTo>
                      <a:pt x="163" y="128"/>
                    </a:lnTo>
                    <a:lnTo>
                      <a:pt x="170" y="120"/>
                    </a:lnTo>
                    <a:lnTo>
                      <a:pt x="175" y="111"/>
                    </a:lnTo>
                    <a:lnTo>
                      <a:pt x="181" y="101"/>
                    </a:lnTo>
                    <a:lnTo>
                      <a:pt x="179" y="81"/>
                    </a:lnTo>
                    <a:lnTo>
                      <a:pt x="175" y="63"/>
                    </a:lnTo>
                    <a:lnTo>
                      <a:pt x="168" y="44"/>
                    </a:lnTo>
                    <a:lnTo>
                      <a:pt x="159" y="26"/>
                    </a:lnTo>
                    <a:lnTo>
                      <a:pt x="147" y="12"/>
                    </a:lnTo>
                    <a:lnTo>
                      <a:pt x="141" y="6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6" name="Freeform 14"/>
              <p:cNvSpPr>
                <a:spLocks/>
              </p:cNvSpPr>
              <p:nvPr/>
            </p:nvSpPr>
            <p:spPr bwMode="auto">
              <a:xfrm>
                <a:off x="1390650" y="4086225"/>
                <a:ext cx="490537" cy="217488"/>
              </a:xfrm>
              <a:custGeom>
                <a:avLst/>
                <a:gdLst>
                  <a:gd name="T0" fmla="*/ 2147483646 w 309"/>
                  <a:gd name="T1" fmla="*/ 2147483646 h 137"/>
                  <a:gd name="T2" fmla="*/ 2147483646 w 309"/>
                  <a:gd name="T3" fmla="*/ 2147483646 h 137"/>
                  <a:gd name="T4" fmla="*/ 2147483646 w 309"/>
                  <a:gd name="T5" fmla="*/ 2147483646 h 137"/>
                  <a:gd name="T6" fmla="*/ 2147483646 w 309"/>
                  <a:gd name="T7" fmla="*/ 2147483646 h 137"/>
                  <a:gd name="T8" fmla="*/ 2147483646 w 309"/>
                  <a:gd name="T9" fmla="*/ 2147483646 h 137"/>
                  <a:gd name="T10" fmla="*/ 2147483646 w 309"/>
                  <a:gd name="T11" fmla="*/ 2147483646 h 137"/>
                  <a:gd name="T12" fmla="*/ 2147483646 w 309"/>
                  <a:gd name="T13" fmla="*/ 2147483646 h 137"/>
                  <a:gd name="T14" fmla="*/ 2147483646 w 309"/>
                  <a:gd name="T15" fmla="*/ 2147483646 h 137"/>
                  <a:gd name="T16" fmla="*/ 2147483646 w 309"/>
                  <a:gd name="T17" fmla="*/ 2147483646 h 137"/>
                  <a:gd name="T18" fmla="*/ 2147483646 w 309"/>
                  <a:gd name="T19" fmla="*/ 2147483646 h 137"/>
                  <a:gd name="T20" fmla="*/ 2147483646 w 309"/>
                  <a:gd name="T21" fmla="*/ 2147483646 h 137"/>
                  <a:gd name="T22" fmla="*/ 2147483646 w 309"/>
                  <a:gd name="T23" fmla="*/ 2147483646 h 137"/>
                  <a:gd name="T24" fmla="*/ 2147483646 w 309"/>
                  <a:gd name="T25" fmla="*/ 2147483646 h 137"/>
                  <a:gd name="T26" fmla="*/ 2147483646 w 309"/>
                  <a:gd name="T27" fmla="*/ 2147483646 h 137"/>
                  <a:gd name="T28" fmla="*/ 2147483646 w 309"/>
                  <a:gd name="T29" fmla="*/ 2147483646 h 137"/>
                  <a:gd name="T30" fmla="*/ 2147483646 w 309"/>
                  <a:gd name="T31" fmla="*/ 2147483646 h 137"/>
                  <a:gd name="T32" fmla="*/ 2147483646 w 309"/>
                  <a:gd name="T33" fmla="*/ 2147483646 h 137"/>
                  <a:gd name="T34" fmla="*/ 2147483646 w 309"/>
                  <a:gd name="T35" fmla="*/ 2147483646 h 137"/>
                  <a:gd name="T36" fmla="*/ 2147483646 w 309"/>
                  <a:gd name="T37" fmla="*/ 2147483646 h 137"/>
                  <a:gd name="T38" fmla="*/ 2147483646 w 309"/>
                  <a:gd name="T39" fmla="*/ 2147483646 h 137"/>
                  <a:gd name="T40" fmla="*/ 2147483646 w 309"/>
                  <a:gd name="T41" fmla="*/ 2147483646 h 137"/>
                  <a:gd name="T42" fmla="*/ 2147483646 w 309"/>
                  <a:gd name="T43" fmla="*/ 2147483646 h 137"/>
                  <a:gd name="T44" fmla="*/ 2147483646 w 309"/>
                  <a:gd name="T45" fmla="*/ 2147483646 h 137"/>
                  <a:gd name="T46" fmla="*/ 2147483646 w 309"/>
                  <a:gd name="T47" fmla="*/ 2147483646 h 137"/>
                  <a:gd name="T48" fmla="*/ 2147483646 w 309"/>
                  <a:gd name="T49" fmla="*/ 2147483646 h 137"/>
                  <a:gd name="T50" fmla="*/ 2147483646 w 309"/>
                  <a:gd name="T51" fmla="*/ 2147483646 h 137"/>
                  <a:gd name="T52" fmla="*/ 2147483646 w 309"/>
                  <a:gd name="T53" fmla="*/ 2147483646 h 137"/>
                  <a:gd name="T54" fmla="*/ 2147483646 w 309"/>
                  <a:gd name="T55" fmla="*/ 2147483646 h 137"/>
                  <a:gd name="T56" fmla="*/ 2147483646 w 309"/>
                  <a:gd name="T57" fmla="*/ 2147483646 h 137"/>
                  <a:gd name="T58" fmla="*/ 2147483646 w 309"/>
                  <a:gd name="T59" fmla="*/ 2147483646 h 137"/>
                  <a:gd name="T60" fmla="*/ 2147483646 w 309"/>
                  <a:gd name="T61" fmla="*/ 2147483646 h 137"/>
                  <a:gd name="T62" fmla="*/ 2147483646 w 309"/>
                  <a:gd name="T63" fmla="*/ 2147483646 h 137"/>
                  <a:gd name="T64" fmla="*/ 2147483646 w 309"/>
                  <a:gd name="T65" fmla="*/ 2147483646 h 137"/>
                  <a:gd name="T66" fmla="*/ 2147483646 w 309"/>
                  <a:gd name="T67" fmla="*/ 2147483646 h 137"/>
                  <a:gd name="T68" fmla="*/ 2147483646 w 309"/>
                  <a:gd name="T69" fmla="*/ 2147483646 h 137"/>
                  <a:gd name="T70" fmla="*/ 2147483646 w 309"/>
                  <a:gd name="T71" fmla="*/ 2147483646 h 137"/>
                  <a:gd name="T72" fmla="*/ 2147483646 w 309"/>
                  <a:gd name="T73" fmla="*/ 2147483646 h 137"/>
                  <a:gd name="T74" fmla="*/ 2147483646 w 309"/>
                  <a:gd name="T75" fmla="*/ 2147483646 h 137"/>
                  <a:gd name="T76" fmla="*/ 2147483646 w 309"/>
                  <a:gd name="T77" fmla="*/ 2147483646 h 137"/>
                  <a:gd name="T78" fmla="*/ 2147483646 w 309"/>
                  <a:gd name="T79" fmla="*/ 2147483646 h 137"/>
                  <a:gd name="T80" fmla="*/ 0 w 309"/>
                  <a:gd name="T81" fmla="*/ 2147483646 h 137"/>
                  <a:gd name="T82" fmla="*/ 0 w 309"/>
                  <a:gd name="T83" fmla="*/ 2147483646 h 137"/>
                  <a:gd name="T84" fmla="*/ 2147483646 w 309"/>
                  <a:gd name="T85" fmla="*/ 2147483646 h 137"/>
                  <a:gd name="T86" fmla="*/ 2147483646 w 309"/>
                  <a:gd name="T87" fmla="*/ 2147483646 h 137"/>
                  <a:gd name="T88" fmla="*/ 2147483646 w 309"/>
                  <a:gd name="T89" fmla="*/ 2147483646 h 137"/>
                  <a:gd name="T90" fmla="*/ 2147483646 w 309"/>
                  <a:gd name="T91" fmla="*/ 2147483646 h 137"/>
                  <a:gd name="T92" fmla="*/ 2147483646 w 309"/>
                  <a:gd name="T93" fmla="*/ 2147483646 h 137"/>
                  <a:gd name="T94" fmla="*/ 2147483646 w 309"/>
                  <a:gd name="T95" fmla="*/ 2147483646 h 137"/>
                  <a:gd name="T96" fmla="*/ 2147483646 w 309"/>
                  <a:gd name="T97" fmla="*/ 2147483646 h 137"/>
                  <a:gd name="T98" fmla="*/ 2147483646 w 309"/>
                  <a:gd name="T99" fmla="*/ 2147483646 h 137"/>
                  <a:gd name="T100" fmla="*/ 2147483646 w 309"/>
                  <a:gd name="T101" fmla="*/ 2147483646 h 137"/>
                  <a:gd name="T102" fmla="*/ 2147483646 w 309"/>
                  <a:gd name="T103" fmla="*/ 2147483646 h 137"/>
                  <a:gd name="T104" fmla="*/ 2147483646 w 309"/>
                  <a:gd name="T105" fmla="*/ 2147483646 h 137"/>
                  <a:gd name="T106" fmla="*/ 2147483646 w 309"/>
                  <a:gd name="T107" fmla="*/ 2147483646 h 137"/>
                  <a:gd name="T108" fmla="*/ 2147483646 w 309"/>
                  <a:gd name="T109" fmla="*/ 2147483646 h 137"/>
                  <a:gd name="T110" fmla="*/ 2147483646 w 309"/>
                  <a:gd name="T111" fmla="*/ 0 h 137"/>
                  <a:gd name="T112" fmla="*/ 2147483646 w 309"/>
                  <a:gd name="T113" fmla="*/ 0 h 137"/>
                  <a:gd name="T114" fmla="*/ 2147483646 w 309"/>
                  <a:gd name="T115" fmla="*/ 2147483646 h 137"/>
                  <a:gd name="T116" fmla="*/ 2147483646 w 309"/>
                  <a:gd name="T117" fmla="*/ 2147483646 h 137"/>
                  <a:gd name="T118" fmla="*/ 2147483646 w 309"/>
                  <a:gd name="T119" fmla="*/ 2147483646 h 137"/>
                  <a:gd name="T120" fmla="*/ 2147483646 w 309"/>
                  <a:gd name="T121" fmla="*/ 2147483646 h 137"/>
                  <a:gd name="T122" fmla="*/ 2147483646 w 309"/>
                  <a:gd name="T123" fmla="*/ 2147483646 h 1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09"/>
                  <a:gd name="T187" fmla="*/ 0 h 137"/>
                  <a:gd name="T188" fmla="*/ 309 w 309"/>
                  <a:gd name="T189" fmla="*/ 137 h 1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09" h="137">
                    <a:moveTo>
                      <a:pt x="256" y="13"/>
                    </a:moveTo>
                    <a:lnTo>
                      <a:pt x="256" y="13"/>
                    </a:lnTo>
                    <a:lnTo>
                      <a:pt x="259" y="16"/>
                    </a:lnTo>
                    <a:lnTo>
                      <a:pt x="263" y="26"/>
                    </a:lnTo>
                    <a:lnTo>
                      <a:pt x="272" y="36"/>
                    </a:lnTo>
                    <a:lnTo>
                      <a:pt x="277" y="42"/>
                    </a:lnTo>
                    <a:lnTo>
                      <a:pt x="284" y="46"/>
                    </a:lnTo>
                    <a:lnTo>
                      <a:pt x="293" y="51"/>
                    </a:lnTo>
                    <a:lnTo>
                      <a:pt x="299" y="57"/>
                    </a:lnTo>
                    <a:lnTo>
                      <a:pt x="306" y="63"/>
                    </a:lnTo>
                    <a:lnTo>
                      <a:pt x="309" y="68"/>
                    </a:lnTo>
                    <a:lnTo>
                      <a:pt x="309" y="76"/>
                    </a:lnTo>
                    <a:lnTo>
                      <a:pt x="302" y="83"/>
                    </a:lnTo>
                    <a:lnTo>
                      <a:pt x="288" y="90"/>
                    </a:lnTo>
                    <a:lnTo>
                      <a:pt x="268" y="97"/>
                    </a:lnTo>
                    <a:lnTo>
                      <a:pt x="231" y="109"/>
                    </a:lnTo>
                    <a:lnTo>
                      <a:pt x="209" y="118"/>
                    </a:lnTo>
                    <a:lnTo>
                      <a:pt x="195" y="125"/>
                    </a:lnTo>
                    <a:lnTo>
                      <a:pt x="186" y="129"/>
                    </a:lnTo>
                    <a:lnTo>
                      <a:pt x="175" y="133"/>
                    </a:lnTo>
                    <a:lnTo>
                      <a:pt x="168" y="135"/>
                    </a:lnTo>
                    <a:lnTo>
                      <a:pt x="159" y="136"/>
                    </a:lnTo>
                    <a:lnTo>
                      <a:pt x="150" y="137"/>
                    </a:lnTo>
                    <a:lnTo>
                      <a:pt x="138" y="136"/>
                    </a:lnTo>
                    <a:lnTo>
                      <a:pt x="127" y="134"/>
                    </a:lnTo>
                    <a:lnTo>
                      <a:pt x="113" y="128"/>
                    </a:lnTo>
                    <a:lnTo>
                      <a:pt x="91" y="116"/>
                    </a:lnTo>
                    <a:lnTo>
                      <a:pt x="75" y="106"/>
                    </a:lnTo>
                    <a:lnTo>
                      <a:pt x="59" y="99"/>
                    </a:lnTo>
                    <a:lnTo>
                      <a:pt x="52" y="97"/>
                    </a:lnTo>
                    <a:lnTo>
                      <a:pt x="43" y="95"/>
                    </a:lnTo>
                    <a:lnTo>
                      <a:pt x="32" y="92"/>
                    </a:lnTo>
                    <a:lnTo>
                      <a:pt x="20" y="89"/>
                    </a:lnTo>
                    <a:lnTo>
                      <a:pt x="11" y="84"/>
                    </a:lnTo>
                    <a:lnTo>
                      <a:pt x="5" y="78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6" y="52"/>
                    </a:lnTo>
                    <a:lnTo>
                      <a:pt x="27" y="45"/>
                    </a:lnTo>
                    <a:lnTo>
                      <a:pt x="36" y="39"/>
                    </a:lnTo>
                    <a:lnTo>
                      <a:pt x="52" y="27"/>
                    </a:lnTo>
                    <a:lnTo>
                      <a:pt x="59" y="16"/>
                    </a:lnTo>
                    <a:lnTo>
                      <a:pt x="61" y="9"/>
                    </a:lnTo>
                    <a:lnTo>
                      <a:pt x="64" y="7"/>
                    </a:lnTo>
                    <a:lnTo>
                      <a:pt x="66" y="6"/>
                    </a:lnTo>
                    <a:lnTo>
                      <a:pt x="82" y="3"/>
                    </a:lnTo>
                    <a:lnTo>
                      <a:pt x="104" y="1"/>
                    </a:lnTo>
                    <a:lnTo>
                      <a:pt x="132" y="0"/>
                    </a:lnTo>
                    <a:lnTo>
                      <a:pt x="163" y="0"/>
                    </a:lnTo>
                    <a:lnTo>
                      <a:pt x="197" y="2"/>
                    </a:lnTo>
                    <a:lnTo>
                      <a:pt x="227" y="6"/>
                    </a:lnTo>
                    <a:lnTo>
                      <a:pt x="243" y="9"/>
                    </a:lnTo>
                    <a:lnTo>
                      <a:pt x="256" y="13"/>
                    </a:lnTo>
                    <a:close/>
                  </a:path>
                </a:pathLst>
              </a:custGeom>
              <a:solidFill>
                <a:srgbClr val="E1A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7" name="Freeform 15"/>
              <p:cNvSpPr>
                <a:spLocks/>
              </p:cNvSpPr>
              <p:nvPr/>
            </p:nvSpPr>
            <p:spPr bwMode="auto">
              <a:xfrm>
                <a:off x="1527175" y="4183063"/>
                <a:ext cx="147637" cy="77788"/>
              </a:xfrm>
              <a:custGeom>
                <a:avLst/>
                <a:gdLst>
                  <a:gd name="T0" fmla="*/ 0 w 93"/>
                  <a:gd name="T1" fmla="*/ 2147483646 h 49"/>
                  <a:gd name="T2" fmla="*/ 0 w 93"/>
                  <a:gd name="T3" fmla="*/ 2147483646 h 49"/>
                  <a:gd name="T4" fmla="*/ 2147483646 w 93"/>
                  <a:gd name="T5" fmla="*/ 2147483646 h 49"/>
                  <a:gd name="T6" fmla="*/ 2147483646 w 93"/>
                  <a:gd name="T7" fmla="*/ 2147483646 h 49"/>
                  <a:gd name="T8" fmla="*/ 2147483646 w 93"/>
                  <a:gd name="T9" fmla="*/ 2147483646 h 49"/>
                  <a:gd name="T10" fmla="*/ 2147483646 w 93"/>
                  <a:gd name="T11" fmla="*/ 2147483646 h 49"/>
                  <a:gd name="T12" fmla="*/ 2147483646 w 93"/>
                  <a:gd name="T13" fmla="*/ 2147483646 h 49"/>
                  <a:gd name="T14" fmla="*/ 2147483646 w 93"/>
                  <a:gd name="T15" fmla="*/ 2147483646 h 49"/>
                  <a:gd name="T16" fmla="*/ 2147483646 w 93"/>
                  <a:gd name="T17" fmla="*/ 2147483646 h 49"/>
                  <a:gd name="T18" fmla="*/ 2147483646 w 93"/>
                  <a:gd name="T19" fmla="*/ 2147483646 h 49"/>
                  <a:gd name="T20" fmla="*/ 2147483646 w 93"/>
                  <a:gd name="T21" fmla="*/ 2147483646 h 49"/>
                  <a:gd name="T22" fmla="*/ 2147483646 w 93"/>
                  <a:gd name="T23" fmla="*/ 2147483646 h 49"/>
                  <a:gd name="T24" fmla="*/ 2147483646 w 93"/>
                  <a:gd name="T25" fmla="*/ 2147483646 h 49"/>
                  <a:gd name="T26" fmla="*/ 2147483646 w 93"/>
                  <a:gd name="T27" fmla="*/ 2147483646 h 49"/>
                  <a:gd name="T28" fmla="*/ 2147483646 w 93"/>
                  <a:gd name="T29" fmla="*/ 2147483646 h 49"/>
                  <a:gd name="T30" fmla="*/ 2147483646 w 93"/>
                  <a:gd name="T31" fmla="*/ 2147483646 h 49"/>
                  <a:gd name="T32" fmla="*/ 2147483646 w 93"/>
                  <a:gd name="T33" fmla="*/ 2147483646 h 49"/>
                  <a:gd name="T34" fmla="*/ 2147483646 w 93"/>
                  <a:gd name="T35" fmla="*/ 2147483646 h 49"/>
                  <a:gd name="T36" fmla="*/ 2147483646 w 93"/>
                  <a:gd name="T37" fmla="*/ 2147483646 h 49"/>
                  <a:gd name="T38" fmla="*/ 2147483646 w 93"/>
                  <a:gd name="T39" fmla="*/ 2147483646 h 49"/>
                  <a:gd name="T40" fmla="*/ 2147483646 w 93"/>
                  <a:gd name="T41" fmla="*/ 2147483646 h 49"/>
                  <a:gd name="T42" fmla="*/ 2147483646 w 93"/>
                  <a:gd name="T43" fmla="*/ 2147483646 h 49"/>
                  <a:gd name="T44" fmla="*/ 2147483646 w 93"/>
                  <a:gd name="T45" fmla="*/ 2147483646 h 49"/>
                  <a:gd name="T46" fmla="*/ 2147483646 w 93"/>
                  <a:gd name="T47" fmla="*/ 2147483646 h 49"/>
                  <a:gd name="T48" fmla="*/ 2147483646 w 93"/>
                  <a:gd name="T49" fmla="*/ 0 h 49"/>
                  <a:gd name="T50" fmla="*/ 2147483646 w 93"/>
                  <a:gd name="T51" fmla="*/ 0 h 49"/>
                  <a:gd name="T52" fmla="*/ 2147483646 w 93"/>
                  <a:gd name="T53" fmla="*/ 0 h 49"/>
                  <a:gd name="T54" fmla="*/ 2147483646 w 93"/>
                  <a:gd name="T55" fmla="*/ 2147483646 h 49"/>
                  <a:gd name="T56" fmla="*/ 2147483646 w 93"/>
                  <a:gd name="T57" fmla="*/ 2147483646 h 49"/>
                  <a:gd name="T58" fmla="*/ 2147483646 w 93"/>
                  <a:gd name="T59" fmla="*/ 2147483646 h 49"/>
                  <a:gd name="T60" fmla="*/ 2147483646 w 93"/>
                  <a:gd name="T61" fmla="*/ 2147483646 h 49"/>
                  <a:gd name="T62" fmla="*/ 2147483646 w 93"/>
                  <a:gd name="T63" fmla="*/ 2147483646 h 49"/>
                  <a:gd name="T64" fmla="*/ 2147483646 w 93"/>
                  <a:gd name="T65" fmla="*/ 2147483646 h 49"/>
                  <a:gd name="T66" fmla="*/ 0 w 93"/>
                  <a:gd name="T67" fmla="*/ 2147483646 h 49"/>
                  <a:gd name="T68" fmla="*/ 0 w 93"/>
                  <a:gd name="T69" fmla="*/ 2147483646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49"/>
                  <a:gd name="T107" fmla="*/ 93 w 93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49">
                    <a:moveTo>
                      <a:pt x="0" y="28"/>
                    </a:moveTo>
                    <a:lnTo>
                      <a:pt x="0" y="28"/>
                    </a:lnTo>
                    <a:lnTo>
                      <a:pt x="3" y="32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14" y="43"/>
                    </a:lnTo>
                    <a:lnTo>
                      <a:pt x="18" y="45"/>
                    </a:lnTo>
                    <a:lnTo>
                      <a:pt x="27" y="47"/>
                    </a:lnTo>
                    <a:lnTo>
                      <a:pt x="34" y="49"/>
                    </a:lnTo>
                    <a:lnTo>
                      <a:pt x="46" y="49"/>
                    </a:lnTo>
                    <a:lnTo>
                      <a:pt x="55" y="49"/>
                    </a:lnTo>
                    <a:lnTo>
                      <a:pt x="61" y="48"/>
                    </a:lnTo>
                    <a:lnTo>
                      <a:pt x="71" y="45"/>
                    </a:lnTo>
                    <a:lnTo>
                      <a:pt x="77" y="43"/>
                    </a:lnTo>
                    <a:lnTo>
                      <a:pt x="86" y="37"/>
                    </a:lnTo>
                    <a:lnTo>
                      <a:pt x="93" y="30"/>
                    </a:lnTo>
                    <a:lnTo>
                      <a:pt x="93" y="25"/>
                    </a:lnTo>
                    <a:lnTo>
                      <a:pt x="91" y="21"/>
                    </a:lnTo>
                    <a:lnTo>
                      <a:pt x="86" y="16"/>
                    </a:lnTo>
                    <a:lnTo>
                      <a:pt x="82" y="11"/>
                    </a:lnTo>
                    <a:lnTo>
                      <a:pt x="66" y="4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4" y="3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F7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8" name="Freeform 16"/>
              <p:cNvSpPr>
                <a:spLocks/>
              </p:cNvSpPr>
              <p:nvPr/>
            </p:nvSpPr>
            <p:spPr bwMode="auto">
              <a:xfrm>
                <a:off x="1577975" y="4221163"/>
                <a:ext cx="201612" cy="42863"/>
              </a:xfrm>
              <a:custGeom>
                <a:avLst/>
                <a:gdLst>
                  <a:gd name="T0" fmla="*/ 2147483646 w 127"/>
                  <a:gd name="T1" fmla="*/ 0 h 27"/>
                  <a:gd name="T2" fmla="*/ 2147483646 w 127"/>
                  <a:gd name="T3" fmla="*/ 0 h 27"/>
                  <a:gd name="T4" fmla="*/ 2147483646 w 127"/>
                  <a:gd name="T5" fmla="*/ 2147483646 h 27"/>
                  <a:gd name="T6" fmla="*/ 2147483646 w 127"/>
                  <a:gd name="T7" fmla="*/ 2147483646 h 27"/>
                  <a:gd name="T8" fmla="*/ 2147483646 w 127"/>
                  <a:gd name="T9" fmla="*/ 2147483646 h 27"/>
                  <a:gd name="T10" fmla="*/ 2147483646 w 127"/>
                  <a:gd name="T11" fmla="*/ 2147483646 h 27"/>
                  <a:gd name="T12" fmla="*/ 2147483646 w 127"/>
                  <a:gd name="T13" fmla="*/ 2147483646 h 27"/>
                  <a:gd name="T14" fmla="*/ 2147483646 w 127"/>
                  <a:gd name="T15" fmla="*/ 2147483646 h 27"/>
                  <a:gd name="T16" fmla="*/ 2147483646 w 127"/>
                  <a:gd name="T17" fmla="*/ 2147483646 h 27"/>
                  <a:gd name="T18" fmla="*/ 0 w 127"/>
                  <a:gd name="T19" fmla="*/ 2147483646 h 27"/>
                  <a:gd name="T20" fmla="*/ 0 w 127"/>
                  <a:gd name="T21" fmla="*/ 2147483646 h 27"/>
                  <a:gd name="T22" fmla="*/ 2147483646 w 127"/>
                  <a:gd name="T23" fmla="*/ 2147483646 h 27"/>
                  <a:gd name="T24" fmla="*/ 2147483646 w 127"/>
                  <a:gd name="T25" fmla="*/ 2147483646 h 27"/>
                  <a:gd name="T26" fmla="*/ 2147483646 w 127"/>
                  <a:gd name="T27" fmla="*/ 2147483646 h 27"/>
                  <a:gd name="T28" fmla="*/ 2147483646 w 127"/>
                  <a:gd name="T29" fmla="*/ 2147483646 h 27"/>
                  <a:gd name="T30" fmla="*/ 2147483646 w 127"/>
                  <a:gd name="T31" fmla="*/ 2147483646 h 27"/>
                  <a:gd name="T32" fmla="*/ 2147483646 w 127"/>
                  <a:gd name="T33" fmla="*/ 2147483646 h 27"/>
                  <a:gd name="T34" fmla="*/ 2147483646 w 127"/>
                  <a:gd name="T35" fmla="*/ 2147483646 h 27"/>
                  <a:gd name="T36" fmla="*/ 2147483646 w 127"/>
                  <a:gd name="T37" fmla="*/ 2147483646 h 27"/>
                  <a:gd name="T38" fmla="*/ 2147483646 w 127"/>
                  <a:gd name="T39" fmla="*/ 0 h 27"/>
                  <a:gd name="T40" fmla="*/ 2147483646 w 1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7"/>
                  <a:gd name="T65" fmla="*/ 127 w 1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7">
                    <a:moveTo>
                      <a:pt x="127" y="0"/>
                    </a:moveTo>
                    <a:lnTo>
                      <a:pt x="127" y="0"/>
                    </a:lnTo>
                    <a:lnTo>
                      <a:pt x="118" y="5"/>
                    </a:lnTo>
                    <a:lnTo>
                      <a:pt x="104" y="8"/>
                    </a:lnTo>
                    <a:lnTo>
                      <a:pt x="88" y="14"/>
                    </a:lnTo>
                    <a:lnTo>
                      <a:pt x="70" y="19"/>
                    </a:lnTo>
                    <a:lnTo>
                      <a:pt x="48" y="24"/>
                    </a:lnTo>
                    <a:lnTo>
                      <a:pt x="25" y="26"/>
                    </a:lnTo>
                    <a:lnTo>
                      <a:pt x="14" y="26"/>
                    </a:lnTo>
                    <a:lnTo>
                      <a:pt x="0" y="26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45" y="26"/>
                    </a:lnTo>
                    <a:lnTo>
                      <a:pt x="66" y="24"/>
                    </a:lnTo>
                    <a:lnTo>
                      <a:pt x="86" y="19"/>
                    </a:lnTo>
                    <a:lnTo>
                      <a:pt x="98" y="16"/>
                    </a:lnTo>
                    <a:lnTo>
                      <a:pt x="107" y="12"/>
                    </a:lnTo>
                    <a:lnTo>
                      <a:pt x="118" y="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9" name="Freeform 17"/>
              <p:cNvSpPr>
                <a:spLocks/>
              </p:cNvSpPr>
              <p:nvPr/>
            </p:nvSpPr>
            <p:spPr bwMode="auto">
              <a:xfrm>
                <a:off x="1563688" y="4211638"/>
                <a:ext cx="22225" cy="11113"/>
              </a:xfrm>
              <a:custGeom>
                <a:avLst/>
                <a:gdLst>
                  <a:gd name="T0" fmla="*/ 0 w 14"/>
                  <a:gd name="T1" fmla="*/ 2147483646 h 7"/>
                  <a:gd name="T2" fmla="*/ 0 w 14"/>
                  <a:gd name="T3" fmla="*/ 2147483646 h 7"/>
                  <a:gd name="T4" fmla="*/ 0 w 14"/>
                  <a:gd name="T5" fmla="*/ 2147483646 h 7"/>
                  <a:gd name="T6" fmla="*/ 2147483646 w 14"/>
                  <a:gd name="T7" fmla="*/ 2147483646 h 7"/>
                  <a:gd name="T8" fmla="*/ 2147483646 w 14"/>
                  <a:gd name="T9" fmla="*/ 2147483646 h 7"/>
                  <a:gd name="T10" fmla="*/ 2147483646 w 14"/>
                  <a:gd name="T11" fmla="*/ 2147483646 h 7"/>
                  <a:gd name="T12" fmla="*/ 2147483646 w 14"/>
                  <a:gd name="T13" fmla="*/ 2147483646 h 7"/>
                  <a:gd name="T14" fmla="*/ 2147483646 w 14"/>
                  <a:gd name="T15" fmla="*/ 2147483646 h 7"/>
                  <a:gd name="T16" fmla="*/ 2147483646 w 14"/>
                  <a:gd name="T17" fmla="*/ 2147483646 h 7"/>
                  <a:gd name="T18" fmla="*/ 2147483646 w 14"/>
                  <a:gd name="T19" fmla="*/ 0 h 7"/>
                  <a:gd name="T20" fmla="*/ 2147483646 w 14"/>
                  <a:gd name="T21" fmla="*/ 0 h 7"/>
                  <a:gd name="T22" fmla="*/ 2147483646 w 14"/>
                  <a:gd name="T23" fmla="*/ 2147483646 h 7"/>
                  <a:gd name="T24" fmla="*/ 0 w 14"/>
                  <a:gd name="T25" fmla="*/ 2147483646 h 7"/>
                  <a:gd name="T26" fmla="*/ 0 w 14"/>
                  <a:gd name="T27" fmla="*/ 2147483646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7"/>
                  <a:gd name="T44" fmla="*/ 14 w 1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0" name="Freeform 18"/>
              <p:cNvSpPr>
                <a:spLocks/>
              </p:cNvSpPr>
              <p:nvPr/>
            </p:nvSpPr>
            <p:spPr bwMode="auto">
              <a:xfrm>
                <a:off x="1898650" y="4140200"/>
                <a:ext cx="74612" cy="82550"/>
              </a:xfrm>
              <a:custGeom>
                <a:avLst/>
                <a:gdLst>
                  <a:gd name="T0" fmla="*/ 0 w 47"/>
                  <a:gd name="T1" fmla="*/ 2147483646 h 52"/>
                  <a:gd name="T2" fmla="*/ 0 w 47"/>
                  <a:gd name="T3" fmla="*/ 2147483646 h 52"/>
                  <a:gd name="T4" fmla="*/ 0 w 47"/>
                  <a:gd name="T5" fmla="*/ 2147483646 h 52"/>
                  <a:gd name="T6" fmla="*/ 2147483646 w 47"/>
                  <a:gd name="T7" fmla="*/ 2147483646 h 52"/>
                  <a:gd name="T8" fmla="*/ 2147483646 w 47"/>
                  <a:gd name="T9" fmla="*/ 2147483646 h 52"/>
                  <a:gd name="T10" fmla="*/ 2147483646 w 47"/>
                  <a:gd name="T11" fmla="*/ 2147483646 h 52"/>
                  <a:gd name="T12" fmla="*/ 2147483646 w 47"/>
                  <a:gd name="T13" fmla="*/ 0 h 52"/>
                  <a:gd name="T14" fmla="*/ 2147483646 w 47"/>
                  <a:gd name="T15" fmla="*/ 0 h 52"/>
                  <a:gd name="T16" fmla="*/ 2147483646 w 47"/>
                  <a:gd name="T17" fmla="*/ 0 h 52"/>
                  <a:gd name="T18" fmla="*/ 2147483646 w 47"/>
                  <a:gd name="T19" fmla="*/ 2147483646 h 52"/>
                  <a:gd name="T20" fmla="*/ 2147483646 w 47"/>
                  <a:gd name="T21" fmla="*/ 2147483646 h 52"/>
                  <a:gd name="T22" fmla="*/ 2147483646 w 47"/>
                  <a:gd name="T23" fmla="*/ 2147483646 h 52"/>
                  <a:gd name="T24" fmla="*/ 2147483646 w 47"/>
                  <a:gd name="T25" fmla="*/ 2147483646 h 52"/>
                  <a:gd name="T26" fmla="*/ 2147483646 w 47"/>
                  <a:gd name="T27" fmla="*/ 2147483646 h 52"/>
                  <a:gd name="T28" fmla="*/ 2147483646 w 47"/>
                  <a:gd name="T29" fmla="*/ 2147483646 h 52"/>
                  <a:gd name="T30" fmla="*/ 2147483646 w 47"/>
                  <a:gd name="T31" fmla="*/ 2147483646 h 52"/>
                  <a:gd name="T32" fmla="*/ 2147483646 w 47"/>
                  <a:gd name="T33" fmla="*/ 2147483646 h 52"/>
                  <a:gd name="T34" fmla="*/ 2147483646 w 47"/>
                  <a:gd name="T35" fmla="*/ 2147483646 h 52"/>
                  <a:gd name="T36" fmla="*/ 2147483646 w 47"/>
                  <a:gd name="T37" fmla="*/ 2147483646 h 52"/>
                  <a:gd name="T38" fmla="*/ 2147483646 w 47"/>
                  <a:gd name="T39" fmla="*/ 2147483646 h 52"/>
                  <a:gd name="T40" fmla="*/ 2147483646 w 47"/>
                  <a:gd name="T41" fmla="*/ 2147483646 h 52"/>
                  <a:gd name="T42" fmla="*/ 2147483646 w 47"/>
                  <a:gd name="T43" fmla="*/ 2147483646 h 52"/>
                  <a:gd name="T44" fmla="*/ 2147483646 w 47"/>
                  <a:gd name="T45" fmla="*/ 2147483646 h 52"/>
                  <a:gd name="T46" fmla="*/ 0 w 47"/>
                  <a:gd name="T47" fmla="*/ 2147483646 h 52"/>
                  <a:gd name="T48" fmla="*/ 0 w 47"/>
                  <a:gd name="T49" fmla="*/ 2147483646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52"/>
                  <a:gd name="T77" fmla="*/ 47 w 47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52">
                    <a:moveTo>
                      <a:pt x="0" y="18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5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45" y="8"/>
                    </a:lnTo>
                    <a:lnTo>
                      <a:pt x="47" y="14"/>
                    </a:lnTo>
                    <a:lnTo>
                      <a:pt x="47" y="20"/>
                    </a:lnTo>
                    <a:lnTo>
                      <a:pt x="45" y="27"/>
                    </a:lnTo>
                    <a:lnTo>
                      <a:pt x="41" y="33"/>
                    </a:lnTo>
                    <a:lnTo>
                      <a:pt x="34" y="37"/>
                    </a:lnTo>
                    <a:lnTo>
                      <a:pt x="7" y="52"/>
                    </a:lnTo>
                    <a:lnTo>
                      <a:pt x="7" y="37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1" name="Freeform 19"/>
              <p:cNvSpPr>
                <a:spLocks/>
              </p:cNvSpPr>
              <p:nvPr/>
            </p:nvSpPr>
            <p:spPr bwMode="auto">
              <a:xfrm>
                <a:off x="1350963" y="4129088"/>
                <a:ext cx="65087" cy="68263"/>
              </a:xfrm>
              <a:custGeom>
                <a:avLst/>
                <a:gdLst>
                  <a:gd name="T0" fmla="*/ 2147483646 w 41"/>
                  <a:gd name="T1" fmla="*/ 2147483646 h 43"/>
                  <a:gd name="T2" fmla="*/ 2147483646 w 41"/>
                  <a:gd name="T3" fmla="*/ 2147483646 h 43"/>
                  <a:gd name="T4" fmla="*/ 2147483646 w 41"/>
                  <a:gd name="T5" fmla="*/ 2147483646 h 43"/>
                  <a:gd name="T6" fmla="*/ 2147483646 w 41"/>
                  <a:gd name="T7" fmla="*/ 2147483646 h 43"/>
                  <a:gd name="T8" fmla="*/ 2147483646 w 41"/>
                  <a:gd name="T9" fmla="*/ 2147483646 h 43"/>
                  <a:gd name="T10" fmla="*/ 2147483646 w 41"/>
                  <a:gd name="T11" fmla="*/ 2147483646 h 43"/>
                  <a:gd name="T12" fmla="*/ 2147483646 w 41"/>
                  <a:gd name="T13" fmla="*/ 2147483646 h 43"/>
                  <a:gd name="T14" fmla="*/ 2147483646 w 41"/>
                  <a:gd name="T15" fmla="*/ 0 h 43"/>
                  <a:gd name="T16" fmla="*/ 2147483646 w 41"/>
                  <a:gd name="T17" fmla="*/ 2147483646 h 43"/>
                  <a:gd name="T18" fmla="*/ 2147483646 w 41"/>
                  <a:gd name="T19" fmla="*/ 2147483646 h 43"/>
                  <a:gd name="T20" fmla="*/ 0 w 41"/>
                  <a:gd name="T21" fmla="*/ 2147483646 h 43"/>
                  <a:gd name="T22" fmla="*/ 0 w 41"/>
                  <a:gd name="T23" fmla="*/ 2147483646 h 43"/>
                  <a:gd name="T24" fmla="*/ 2147483646 w 41"/>
                  <a:gd name="T25" fmla="*/ 2147483646 h 43"/>
                  <a:gd name="T26" fmla="*/ 2147483646 w 41"/>
                  <a:gd name="T27" fmla="*/ 2147483646 h 43"/>
                  <a:gd name="T28" fmla="*/ 2147483646 w 41"/>
                  <a:gd name="T29" fmla="*/ 2147483646 h 43"/>
                  <a:gd name="T30" fmla="*/ 2147483646 w 41"/>
                  <a:gd name="T31" fmla="*/ 2147483646 h 43"/>
                  <a:gd name="T32" fmla="*/ 2147483646 w 41"/>
                  <a:gd name="T33" fmla="*/ 2147483646 h 43"/>
                  <a:gd name="T34" fmla="*/ 2147483646 w 41"/>
                  <a:gd name="T35" fmla="*/ 2147483646 h 43"/>
                  <a:gd name="T36" fmla="*/ 2147483646 w 41"/>
                  <a:gd name="T37" fmla="*/ 2147483646 h 43"/>
                  <a:gd name="T38" fmla="*/ 2147483646 w 41"/>
                  <a:gd name="T39" fmla="*/ 2147483646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"/>
                  <a:gd name="T61" fmla="*/ 0 h 43"/>
                  <a:gd name="T62" fmla="*/ 41 w 41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" h="43">
                    <a:moveTo>
                      <a:pt x="41" y="18"/>
                    </a:moveTo>
                    <a:lnTo>
                      <a:pt x="41" y="18"/>
                    </a:lnTo>
                    <a:lnTo>
                      <a:pt x="34" y="11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9" y="33"/>
                    </a:lnTo>
                    <a:lnTo>
                      <a:pt x="21" y="43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2" name="Freeform 20"/>
              <p:cNvSpPr>
                <a:spLocks/>
              </p:cNvSpPr>
              <p:nvPr/>
            </p:nvSpPr>
            <p:spPr bwMode="auto">
              <a:xfrm>
                <a:off x="1912938" y="4149725"/>
                <a:ext cx="50800" cy="30163"/>
              </a:xfrm>
              <a:custGeom>
                <a:avLst/>
                <a:gdLst>
                  <a:gd name="T0" fmla="*/ 2147483646 w 32"/>
                  <a:gd name="T1" fmla="*/ 2147483646 h 19"/>
                  <a:gd name="T2" fmla="*/ 2147483646 w 32"/>
                  <a:gd name="T3" fmla="*/ 2147483646 h 19"/>
                  <a:gd name="T4" fmla="*/ 2147483646 w 32"/>
                  <a:gd name="T5" fmla="*/ 2147483646 h 19"/>
                  <a:gd name="T6" fmla="*/ 2147483646 w 32"/>
                  <a:gd name="T7" fmla="*/ 2147483646 h 19"/>
                  <a:gd name="T8" fmla="*/ 2147483646 w 32"/>
                  <a:gd name="T9" fmla="*/ 2147483646 h 19"/>
                  <a:gd name="T10" fmla="*/ 2147483646 w 32"/>
                  <a:gd name="T11" fmla="*/ 2147483646 h 19"/>
                  <a:gd name="T12" fmla="*/ 2147483646 w 32"/>
                  <a:gd name="T13" fmla="*/ 2147483646 h 19"/>
                  <a:gd name="T14" fmla="*/ 2147483646 w 32"/>
                  <a:gd name="T15" fmla="*/ 2147483646 h 19"/>
                  <a:gd name="T16" fmla="*/ 2147483646 w 32"/>
                  <a:gd name="T17" fmla="*/ 2147483646 h 19"/>
                  <a:gd name="T18" fmla="*/ 2147483646 w 32"/>
                  <a:gd name="T19" fmla="*/ 2147483646 h 19"/>
                  <a:gd name="T20" fmla="*/ 0 w 32"/>
                  <a:gd name="T21" fmla="*/ 2147483646 h 19"/>
                  <a:gd name="T22" fmla="*/ 0 w 32"/>
                  <a:gd name="T23" fmla="*/ 2147483646 h 19"/>
                  <a:gd name="T24" fmla="*/ 2147483646 w 32"/>
                  <a:gd name="T25" fmla="*/ 2147483646 h 19"/>
                  <a:gd name="T26" fmla="*/ 2147483646 w 32"/>
                  <a:gd name="T27" fmla="*/ 2147483646 h 19"/>
                  <a:gd name="T28" fmla="*/ 2147483646 w 32"/>
                  <a:gd name="T29" fmla="*/ 2147483646 h 19"/>
                  <a:gd name="T30" fmla="*/ 2147483646 w 32"/>
                  <a:gd name="T31" fmla="*/ 2147483646 h 19"/>
                  <a:gd name="T32" fmla="*/ 2147483646 w 32"/>
                  <a:gd name="T33" fmla="*/ 2147483646 h 19"/>
                  <a:gd name="T34" fmla="*/ 2147483646 w 32"/>
                  <a:gd name="T35" fmla="*/ 0 h 19"/>
                  <a:gd name="T36" fmla="*/ 2147483646 w 32"/>
                  <a:gd name="T37" fmla="*/ 0 h 19"/>
                  <a:gd name="T38" fmla="*/ 2147483646 w 32"/>
                  <a:gd name="T39" fmla="*/ 0 h 19"/>
                  <a:gd name="T40" fmla="*/ 2147483646 w 32"/>
                  <a:gd name="T41" fmla="*/ 2147483646 h 19"/>
                  <a:gd name="T42" fmla="*/ 2147483646 w 32"/>
                  <a:gd name="T43" fmla="*/ 214748364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19"/>
                  <a:gd name="T68" fmla="*/ 32 w 32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19">
                    <a:moveTo>
                      <a:pt x="32" y="1"/>
                    </a:moveTo>
                    <a:lnTo>
                      <a:pt x="32" y="1"/>
                    </a:lnTo>
                    <a:lnTo>
                      <a:pt x="27" y="1"/>
                    </a:lnTo>
                    <a:lnTo>
                      <a:pt x="23" y="2"/>
                    </a:lnTo>
                    <a:lnTo>
                      <a:pt x="14" y="7"/>
                    </a:lnTo>
                    <a:lnTo>
                      <a:pt x="9" y="13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4" y="5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3" name="Freeform 21"/>
              <p:cNvSpPr>
                <a:spLocks/>
              </p:cNvSpPr>
              <p:nvPr/>
            </p:nvSpPr>
            <p:spPr bwMode="auto">
              <a:xfrm>
                <a:off x="1909763" y="4178300"/>
                <a:ext cx="17462" cy="23813"/>
              </a:xfrm>
              <a:custGeom>
                <a:avLst/>
                <a:gdLst>
                  <a:gd name="T0" fmla="*/ 2147483646 w 11"/>
                  <a:gd name="T1" fmla="*/ 0 h 15"/>
                  <a:gd name="T2" fmla="*/ 2147483646 w 11"/>
                  <a:gd name="T3" fmla="*/ 0 h 15"/>
                  <a:gd name="T4" fmla="*/ 2147483646 w 11"/>
                  <a:gd name="T5" fmla="*/ 2147483646 h 15"/>
                  <a:gd name="T6" fmla="*/ 2147483646 w 11"/>
                  <a:gd name="T7" fmla="*/ 2147483646 h 15"/>
                  <a:gd name="T8" fmla="*/ 2147483646 w 11"/>
                  <a:gd name="T9" fmla="*/ 2147483646 h 15"/>
                  <a:gd name="T10" fmla="*/ 2147483646 w 11"/>
                  <a:gd name="T11" fmla="*/ 2147483646 h 15"/>
                  <a:gd name="T12" fmla="*/ 2147483646 w 11"/>
                  <a:gd name="T13" fmla="*/ 2147483646 h 15"/>
                  <a:gd name="T14" fmla="*/ 2147483646 w 11"/>
                  <a:gd name="T15" fmla="*/ 2147483646 h 15"/>
                  <a:gd name="T16" fmla="*/ 2147483646 w 11"/>
                  <a:gd name="T17" fmla="*/ 2147483646 h 15"/>
                  <a:gd name="T18" fmla="*/ 2147483646 w 11"/>
                  <a:gd name="T19" fmla="*/ 2147483646 h 15"/>
                  <a:gd name="T20" fmla="*/ 2147483646 w 11"/>
                  <a:gd name="T21" fmla="*/ 2147483646 h 15"/>
                  <a:gd name="T22" fmla="*/ 2147483646 w 11"/>
                  <a:gd name="T23" fmla="*/ 2147483646 h 15"/>
                  <a:gd name="T24" fmla="*/ 2147483646 w 11"/>
                  <a:gd name="T25" fmla="*/ 2147483646 h 15"/>
                  <a:gd name="T26" fmla="*/ 0 w 11"/>
                  <a:gd name="T27" fmla="*/ 2147483646 h 15"/>
                  <a:gd name="T28" fmla="*/ 0 w 11"/>
                  <a:gd name="T29" fmla="*/ 2147483646 h 15"/>
                  <a:gd name="T30" fmla="*/ 0 w 11"/>
                  <a:gd name="T31" fmla="*/ 2147483646 h 15"/>
                  <a:gd name="T32" fmla="*/ 2147483646 w 11"/>
                  <a:gd name="T33" fmla="*/ 2147483646 h 15"/>
                  <a:gd name="T34" fmla="*/ 2147483646 w 11"/>
                  <a:gd name="T35" fmla="*/ 2147483646 h 15"/>
                  <a:gd name="T36" fmla="*/ 2147483646 w 11"/>
                  <a:gd name="T37" fmla="*/ 2147483646 h 15"/>
                  <a:gd name="T38" fmla="*/ 2147483646 w 11"/>
                  <a:gd name="T39" fmla="*/ 2147483646 h 15"/>
                  <a:gd name="T40" fmla="*/ 2147483646 w 11"/>
                  <a:gd name="T41" fmla="*/ 2147483646 h 15"/>
                  <a:gd name="T42" fmla="*/ 2147483646 w 11"/>
                  <a:gd name="T43" fmla="*/ 2147483646 h 15"/>
                  <a:gd name="T44" fmla="*/ 2147483646 w 11"/>
                  <a:gd name="T45" fmla="*/ 0 h 15"/>
                  <a:gd name="T46" fmla="*/ 2147483646 w 11"/>
                  <a:gd name="T47" fmla="*/ 0 h 15"/>
                  <a:gd name="T48" fmla="*/ 2147483646 w 11"/>
                  <a:gd name="T49" fmla="*/ 0 h 15"/>
                  <a:gd name="T50" fmla="*/ 2147483646 w 11"/>
                  <a:gd name="T51" fmla="*/ 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5"/>
                  <a:gd name="T80" fmla="*/ 11 w 11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5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4" name="Freeform 22"/>
              <p:cNvSpPr>
                <a:spLocks/>
              </p:cNvSpPr>
              <p:nvPr/>
            </p:nvSpPr>
            <p:spPr bwMode="auto">
              <a:xfrm>
                <a:off x="1919288" y="4167188"/>
                <a:ext cx="22225" cy="33338"/>
              </a:xfrm>
              <a:custGeom>
                <a:avLst/>
                <a:gdLst>
                  <a:gd name="T0" fmla="*/ 2147483646 w 14"/>
                  <a:gd name="T1" fmla="*/ 2147483646 h 21"/>
                  <a:gd name="T2" fmla="*/ 2147483646 w 14"/>
                  <a:gd name="T3" fmla="*/ 2147483646 h 21"/>
                  <a:gd name="T4" fmla="*/ 2147483646 w 14"/>
                  <a:gd name="T5" fmla="*/ 0 h 21"/>
                  <a:gd name="T6" fmla="*/ 2147483646 w 14"/>
                  <a:gd name="T7" fmla="*/ 0 h 21"/>
                  <a:gd name="T8" fmla="*/ 2147483646 w 14"/>
                  <a:gd name="T9" fmla="*/ 0 h 21"/>
                  <a:gd name="T10" fmla="*/ 2147483646 w 14"/>
                  <a:gd name="T11" fmla="*/ 0 h 21"/>
                  <a:gd name="T12" fmla="*/ 2147483646 w 14"/>
                  <a:gd name="T13" fmla="*/ 2147483646 h 21"/>
                  <a:gd name="T14" fmla="*/ 2147483646 w 14"/>
                  <a:gd name="T15" fmla="*/ 2147483646 h 21"/>
                  <a:gd name="T16" fmla="*/ 2147483646 w 14"/>
                  <a:gd name="T17" fmla="*/ 2147483646 h 21"/>
                  <a:gd name="T18" fmla="*/ 2147483646 w 14"/>
                  <a:gd name="T19" fmla="*/ 2147483646 h 21"/>
                  <a:gd name="T20" fmla="*/ 2147483646 w 14"/>
                  <a:gd name="T21" fmla="*/ 2147483646 h 21"/>
                  <a:gd name="T22" fmla="*/ 2147483646 w 14"/>
                  <a:gd name="T23" fmla="*/ 2147483646 h 21"/>
                  <a:gd name="T24" fmla="*/ 2147483646 w 14"/>
                  <a:gd name="T25" fmla="*/ 2147483646 h 21"/>
                  <a:gd name="T26" fmla="*/ 0 w 14"/>
                  <a:gd name="T27" fmla="*/ 2147483646 h 21"/>
                  <a:gd name="T28" fmla="*/ 0 w 14"/>
                  <a:gd name="T29" fmla="*/ 2147483646 h 21"/>
                  <a:gd name="T30" fmla="*/ 0 w 14"/>
                  <a:gd name="T31" fmla="*/ 2147483646 h 21"/>
                  <a:gd name="T32" fmla="*/ 2147483646 w 14"/>
                  <a:gd name="T33" fmla="*/ 2147483646 h 21"/>
                  <a:gd name="T34" fmla="*/ 2147483646 w 14"/>
                  <a:gd name="T35" fmla="*/ 2147483646 h 21"/>
                  <a:gd name="T36" fmla="*/ 2147483646 w 14"/>
                  <a:gd name="T37" fmla="*/ 2147483646 h 21"/>
                  <a:gd name="T38" fmla="*/ 2147483646 w 14"/>
                  <a:gd name="T39" fmla="*/ 2147483646 h 21"/>
                  <a:gd name="T40" fmla="*/ 2147483646 w 14"/>
                  <a:gd name="T41" fmla="*/ 2147483646 h 21"/>
                  <a:gd name="T42" fmla="*/ 2147483646 w 14"/>
                  <a:gd name="T43" fmla="*/ 2147483646 h 21"/>
                  <a:gd name="T44" fmla="*/ 2147483646 w 14"/>
                  <a:gd name="T45" fmla="*/ 2147483646 h 21"/>
                  <a:gd name="T46" fmla="*/ 2147483646 w 14"/>
                  <a:gd name="T47" fmla="*/ 2147483646 h 21"/>
                  <a:gd name="T48" fmla="*/ 2147483646 w 14"/>
                  <a:gd name="T49" fmla="*/ 2147483646 h 21"/>
                  <a:gd name="T50" fmla="*/ 2147483646 w 14"/>
                  <a:gd name="T51" fmla="*/ 2147483646 h 21"/>
                  <a:gd name="T52" fmla="*/ 2147483646 w 14"/>
                  <a:gd name="T53" fmla="*/ 2147483646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21"/>
                  <a:gd name="T83" fmla="*/ 14 w 14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2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0" y="16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7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5" name="Freeform 23"/>
              <p:cNvSpPr>
                <a:spLocks/>
              </p:cNvSpPr>
              <p:nvPr/>
            </p:nvSpPr>
            <p:spPr bwMode="auto">
              <a:xfrm>
                <a:off x="1373188" y="4140200"/>
                <a:ext cx="28575" cy="30163"/>
              </a:xfrm>
              <a:custGeom>
                <a:avLst/>
                <a:gdLst>
                  <a:gd name="T0" fmla="*/ 2147483646 w 18"/>
                  <a:gd name="T1" fmla="*/ 0 h 19"/>
                  <a:gd name="T2" fmla="*/ 2147483646 w 18"/>
                  <a:gd name="T3" fmla="*/ 0 h 19"/>
                  <a:gd name="T4" fmla="*/ 2147483646 w 18"/>
                  <a:gd name="T5" fmla="*/ 0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2147483646 w 18"/>
                  <a:gd name="T33" fmla="*/ 2147483646 h 19"/>
                  <a:gd name="T34" fmla="*/ 2147483646 w 18"/>
                  <a:gd name="T35" fmla="*/ 2147483646 h 19"/>
                  <a:gd name="T36" fmla="*/ 0 w 18"/>
                  <a:gd name="T37" fmla="*/ 0 h 19"/>
                  <a:gd name="T38" fmla="*/ 0 w 18"/>
                  <a:gd name="T39" fmla="*/ 0 h 19"/>
                  <a:gd name="T40" fmla="*/ 2147483646 w 18"/>
                  <a:gd name="T41" fmla="*/ 0 h 19"/>
                  <a:gd name="T42" fmla="*/ 2147483646 w 18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9"/>
                  <a:gd name="T68" fmla="*/ 18 w 18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9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1" y="6"/>
                    </a:lnTo>
                    <a:lnTo>
                      <a:pt x="16" y="12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3" y="12"/>
                    </a:lnTo>
                    <a:lnTo>
                      <a:pt x="9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6" name="Freeform 24"/>
              <p:cNvSpPr>
                <a:spLocks/>
              </p:cNvSpPr>
              <p:nvPr/>
            </p:nvSpPr>
            <p:spPr bwMode="auto">
              <a:xfrm>
                <a:off x="1384300" y="4160838"/>
                <a:ext cx="14287" cy="17463"/>
              </a:xfrm>
              <a:custGeom>
                <a:avLst/>
                <a:gdLst>
                  <a:gd name="T0" fmla="*/ 2147483646 w 9"/>
                  <a:gd name="T1" fmla="*/ 0 h 11"/>
                  <a:gd name="T2" fmla="*/ 2147483646 w 9"/>
                  <a:gd name="T3" fmla="*/ 0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2147483646 w 9"/>
                  <a:gd name="T11" fmla="*/ 2147483646 h 11"/>
                  <a:gd name="T12" fmla="*/ 2147483646 w 9"/>
                  <a:gd name="T13" fmla="*/ 2147483646 h 11"/>
                  <a:gd name="T14" fmla="*/ 2147483646 w 9"/>
                  <a:gd name="T15" fmla="*/ 2147483646 h 11"/>
                  <a:gd name="T16" fmla="*/ 2147483646 w 9"/>
                  <a:gd name="T17" fmla="*/ 2147483646 h 11"/>
                  <a:gd name="T18" fmla="*/ 2147483646 w 9"/>
                  <a:gd name="T19" fmla="*/ 2147483646 h 11"/>
                  <a:gd name="T20" fmla="*/ 0 w 9"/>
                  <a:gd name="T21" fmla="*/ 2147483646 h 11"/>
                  <a:gd name="T22" fmla="*/ 0 w 9"/>
                  <a:gd name="T23" fmla="*/ 2147483646 h 11"/>
                  <a:gd name="T24" fmla="*/ 0 w 9"/>
                  <a:gd name="T25" fmla="*/ 2147483646 h 11"/>
                  <a:gd name="T26" fmla="*/ 0 w 9"/>
                  <a:gd name="T27" fmla="*/ 2147483646 h 11"/>
                  <a:gd name="T28" fmla="*/ 0 w 9"/>
                  <a:gd name="T29" fmla="*/ 2147483646 h 11"/>
                  <a:gd name="T30" fmla="*/ 2147483646 w 9"/>
                  <a:gd name="T31" fmla="*/ 0 h 11"/>
                  <a:gd name="T32" fmla="*/ 2147483646 w 9"/>
                  <a:gd name="T33" fmla="*/ 0 h 11"/>
                  <a:gd name="T34" fmla="*/ 2147483646 w 9"/>
                  <a:gd name="T35" fmla="*/ 0 h 11"/>
                  <a:gd name="T36" fmla="*/ 2147483646 w 9"/>
                  <a:gd name="T37" fmla="*/ 0 h 11"/>
                  <a:gd name="T38" fmla="*/ 2147483646 w 9"/>
                  <a:gd name="T39" fmla="*/ 0 h 11"/>
                  <a:gd name="T40" fmla="*/ 2147483646 w 9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1"/>
                  <a:gd name="T65" fmla="*/ 9 w 9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1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7" name="Freeform 25"/>
              <p:cNvSpPr>
                <a:spLocks/>
              </p:cNvSpPr>
              <p:nvPr/>
            </p:nvSpPr>
            <p:spPr bwMode="auto">
              <a:xfrm>
                <a:off x="1736725" y="4181475"/>
                <a:ext cx="111125" cy="47625"/>
              </a:xfrm>
              <a:custGeom>
                <a:avLst/>
                <a:gdLst>
                  <a:gd name="T0" fmla="*/ 0 w 70"/>
                  <a:gd name="T1" fmla="*/ 2147483646 h 30"/>
                  <a:gd name="T2" fmla="*/ 0 w 70"/>
                  <a:gd name="T3" fmla="*/ 2147483646 h 30"/>
                  <a:gd name="T4" fmla="*/ 0 w 70"/>
                  <a:gd name="T5" fmla="*/ 2147483646 h 30"/>
                  <a:gd name="T6" fmla="*/ 2147483646 w 70"/>
                  <a:gd name="T7" fmla="*/ 2147483646 h 30"/>
                  <a:gd name="T8" fmla="*/ 2147483646 w 70"/>
                  <a:gd name="T9" fmla="*/ 2147483646 h 30"/>
                  <a:gd name="T10" fmla="*/ 2147483646 w 70"/>
                  <a:gd name="T11" fmla="*/ 2147483646 h 30"/>
                  <a:gd name="T12" fmla="*/ 2147483646 w 70"/>
                  <a:gd name="T13" fmla="*/ 2147483646 h 30"/>
                  <a:gd name="T14" fmla="*/ 2147483646 w 70"/>
                  <a:gd name="T15" fmla="*/ 2147483646 h 30"/>
                  <a:gd name="T16" fmla="*/ 2147483646 w 70"/>
                  <a:gd name="T17" fmla="*/ 2147483646 h 30"/>
                  <a:gd name="T18" fmla="*/ 2147483646 w 70"/>
                  <a:gd name="T19" fmla="*/ 2147483646 h 30"/>
                  <a:gd name="T20" fmla="*/ 2147483646 w 70"/>
                  <a:gd name="T21" fmla="*/ 2147483646 h 30"/>
                  <a:gd name="T22" fmla="*/ 2147483646 w 70"/>
                  <a:gd name="T23" fmla="*/ 2147483646 h 30"/>
                  <a:gd name="T24" fmla="*/ 2147483646 w 70"/>
                  <a:gd name="T25" fmla="*/ 2147483646 h 30"/>
                  <a:gd name="T26" fmla="*/ 2147483646 w 70"/>
                  <a:gd name="T27" fmla="*/ 2147483646 h 30"/>
                  <a:gd name="T28" fmla="*/ 2147483646 w 70"/>
                  <a:gd name="T29" fmla="*/ 2147483646 h 30"/>
                  <a:gd name="T30" fmla="*/ 2147483646 w 70"/>
                  <a:gd name="T31" fmla="*/ 2147483646 h 30"/>
                  <a:gd name="T32" fmla="*/ 2147483646 w 70"/>
                  <a:gd name="T33" fmla="*/ 2147483646 h 30"/>
                  <a:gd name="T34" fmla="*/ 2147483646 w 70"/>
                  <a:gd name="T35" fmla="*/ 2147483646 h 30"/>
                  <a:gd name="T36" fmla="*/ 2147483646 w 70"/>
                  <a:gd name="T37" fmla="*/ 0 h 30"/>
                  <a:gd name="T38" fmla="*/ 2147483646 w 70"/>
                  <a:gd name="T39" fmla="*/ 0 h 30"/>
                  <a:gd name="T40" fmla="*/ 2147483646 w 70"/>
                  <a:gd name="T41" fmla="*/ 2147483646 h 30"/>
                  <a:gd name="T42" fmla="*/ 2147483646 w 70"/>
                  <a:gd name="T43" fmla="*/ 2147483646 h 30"/>
                  <a:gd name="T44" fmla="*/ 2147483646 w 70"/>
                  <a:gd name="T45" fmla="*/ 2147483646 h 30"/>
                  <a:gd name="T46" fmla="*/ 0 w 70"/>
                  <a:gd name="T47" fmla="*/ 2147483646 h 30"/>
                  <a:gd name="T48" fmla="*/ 0 w 70"/>
                  <a:gd name="T49" fmla="*/ 2147483646 h 30"/>
                  <a:gd name="T50" fmla="*/ 0 w 70"/>
                  <a:gd name="T51" fmla="*/ 2147483646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30"/>
                  <a:gd name="T80" fmla="*/ 70 w 70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9" y="26"/>
                    </a:lnTo>
                    <a:lnTo>
                      <a:pt x="20" y="29"/>
                    </a:lnTo>
                    <a:lnTo>
                      <a:pt x="34" y="30"/>
                    </a:lnTo>
                    <a:lnTo>
                      <a:pt x="47" y="30"/>
                    </a:lnTo>
                    <a:lnTo>
                      <a:pt x="59" y="26"/>
                    </a:lnTo>
                    <a:lnTo>
                      <a:pt x="66" y="22"/>
                    </a:lnTo>
                    <a:lnTo>
                      <a:pt x="68" y="19"/>
                    </a:lnTo>
                    <a:lnTo>
                      <a:pt x="70" y="16"/>
                    </a:lnTo>
                    <a:lnTo>
                      <a:pt x="68" y="13"/>
                    </a:lnTo>
                    <a:lnTo>
                      <a:pt x="68" y="10"/>
                    </a:lnTo>
                    <a:lnTo>
                      <a:pt x="59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8" name="Freeform 26"/>
              <p:cNvSpPr>
                <a:spLocks/>
              </p:cNvSpPr>
              <p:nvPr/>
            </p:nvSpPr>
            <p:spPr bwMode="auto">
              <a:xfrm>
                <a:off x="1427163" y="4170363"/>
                <a:ext cx="107950" cy="50800"/>
              </a:xfrm>
              <a:custGeom>
                <a:avLst/>
                <a:gdLst>
                  <a:gd name="T0" fmla="*/ 0 w 68"/>
                  <a:gd name="T1" fmla="*/ 2147483646 h 32"/>
                  <a:gd name="T2" fmla="*/ 0 w 68"/>
                  <a:gd name="T3" fmla="*/ 2147483646 h 32"/>
                  <a:gd name="T4" fmla="*/ 2147483646 w 68"/>
                  <a:gd name="T5" fmla="*/ 2147483646 h 32"/>
                  <a:gd name="T6" fmla="*/ 2147483646 w 68"/>
                  <a:gd name="T7" fmla="*/ 2147483646 h 32"/>
                  <a:gd name="T8" fmla="*/ 2147483646 w 68"/>
                  <a:gd name="T9" fmla="*/ 2147483646 h 32"/>
                  <a:gd name="T10" fmla="*/ 2147483646 w 68"/>
                  <a:gd name="T11" fmla="*/ 2147483646 h 32"/>
                  <a:gd name="T12" fmla="*/ 2147483646 w 68"/>
                  <a:gd name="T13" fmla="*/ 2147483646 h 32"/>
                  <a:gd name="T14" fmla="*/ 2147483646 w 68"/>
                  <a:gd name="T15" fmla="*/ 2147483646 h 32"/>
                  <a:gd name="T16" fmla="*/ 2147483646 w 68"/>
                  <a:gd name="T17" fmla="*/ 2147483646 h 32"/>
                  <a:gd name="T18" fmla="*/ 2147483646 w 68"/>
                  <a:gd name="T19" fmla="*/ 2147483646 h 32"/>
                  <a:gd name="T20" fmla="*/ 2147483646 w 68"/>
                  <a:gd name="T21" fmla="*/ 2147483646 h 32"/>
                  <a:gd name="T22" fmla="*/ 2147483646 w 68"/>
                  <a:gd name="T23" fmla="*/ 2147483646 h 32"/>
                  <a:gd name="T24" fmla="*/ 2147483646 w 68"/>
                  <a:gd name="T25" fmla="*/ 2147483646 h 32"/>
                  <a:gd name="T26" fmla="*/ 2147483646 w 68"/>
                  <a:gd name="T27" fmla="*/ 2147483646 h 32"/>
                  <a:gd name="T28" fmla="*/ 2147483646 w 68"/>
                  <a:gd name="T29" fmla="*/ 2147483646 h 32"/>
                  <a:gd name="T30" fmla="*/ 2147483646 w 68"/>
                  <a:gd name="T31" fmla="*/ 2147483646 h 32"/>
                  <a:gd name="T32" fmla="*/ 2147483646 w 68"/>
                  <a:gd name="T33" fmla="*/ 0 h 32"/>
                  <a:gd name="T34" fmla="*/ 2147483646 w 68"/>
                  <a:gd name="T35" fmla="*/ 0 h 32"/>
                  <a:gd name="T36" fmla="*/ 2147483646 w 68"/>
                  <a:gd name="T37" fmla="*/ 2147483646 h 32"/>
                  <a:gd name="T38" fmla="*/ 2147483646 w 68"/>
                  <a:gd name="T39" fmla="*/ 2147483646 h 32"/>
                  <a:gd name="T40" fmla="*/ 2147483646 w 68"/>
                  <a:gd name="T41" fmla="*/ 2147483646 h 32"/>
                  <a:gd name="T42" fmla="*/ 2147483646 w 68"/>
                  <a:gd name="T43" fmla="*/ 2147483646 h 32"/>
                  <a:gd name="T44" fmla="*/ 0 w 68"/>
                  <a:gd name="T45" fmla="*/ 2147483646 h 32"/>
                  <a:gd name="T46" fmla="*/ 0 w 68"/>
                  <a:gd name="T47" fmla="*/ 2147483646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32"/>
                  <a:gd name="T74" fmla="*/ 68 w 68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32">
                    <a:moveTo>
                      <a:pt x="0" y="15"/>
                    </a:moveTo>
                    <a:lnTo>
                      <a:pt x="0" y="15"/>
                    </a:lnTo>
                    <a:lnTo>
                      <a:pt x="4" y="21"/>
                    </a:lnTo>
                    <a:lnTo>
                      <a:pt x="11" y="26"/>
                    </a:lnTo>
                    <a:lnTo>
                      <a:pt x="22" y="31"/>
                    </a:lnTo>
                    <a:lnTo>
                      <a:pt x="36" y="32"/>
                    </a:lnTo>
                    <a:lnTo>
                      <a:pt x="47" y="31"/>
                    </a:lnTo>
                    <a:lnTo>
                      <a:pt x="59" y="27"/>
                    </a:lnTo>
                    <a:lnTo>
                      <a:pt x="66" y="23"/>
                    </a:lnTo>
                    <a:lnTo>
                      <a:pt x="68" y="20"/>
                    </a:lnTo>
                    <a:lnTo>
                      <a:pt x="68" y="17"/>
                    </a:lnTo>
                    <a:lnTo>
                      <a:pt x="66" y="11"/>
                    </a:lnTo>
                    <a:lnTo>
                      <a:pt x="56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9" name="Freeform 27"/>
              <p:cNvSpPr>
                <a:spLocks/>
              </p:cNvSpPr>
              <p:nvPr/>
            </p:nvSpPr>
            <p:spPr bwMode="auto">
              <a:xfrm>
                <a:off x="1416050" y="4222750"/>
                <a:ext cx="176212" cy="46038"/>
              </a:xfrm>
              <a:custGeom>
                <a:avLst/>
                <a:gdLst>
                  <a:gd name="T0" fmla="*/ 2147483646 w 111"/>
                  <a:gd name="T1" fmla="*/ 0 h 29"/>
                  <a:gd name="T2" fmla="*/ 2147483646 w 111"/>
                  <a:gd name="T3" fmla="*/ 0 h 29"/>
                  <a:gd name="T4" fmla="*/ 2147483646 w 111"/>
                  <a:gd name="T5" fmla="*/ 0 h 29"/>
                  <a:gd name="T6" fmla="*/ 2147483646 w 111"/>
                  <a:gd name="T7" fmla="*/ 0 h 29"/>
                  <a:gd name="T8" fmla="*/ 2147483646 w 111"/>
                  <a:gd name="T9" fmla="*/ 2147483646 h 29"/>
                  <a:gd name="T10" fmla="*/ 2147483646 w 111"/>
                  <a:gd name="T11" fmla="*/ 2147483646 h 29"/>
                  <a:gd name="T12" fmla="*/ 2147483646 w 111"/>
                  <a:gd name="T13" fmla="*/ 2147483646 h 29"/>
                  <a:gd name="T14" fmla="*/ 2147483646 w 111"/>
                  <a:gd name="T15" fmla="*/ 2147483646 h 29"/>
                  <a:gd name="T16" fmla="*/ 0 w 111"/>
                  <a:gd name="T17" fmla="*/ 2147483646 h 29"/>
                  <a:gd name="T18" fmla="*/ 0 w 111"/>
                  <a:gd name="T19" fmla="*/ 2147483646 h 29"/>
                  <a:gd name="T20" fmla="*/ 2147483646 w 111"/>
                  <a:gd name="T21" fmla="*/ 2147483646 h 29"/>
                  <a:gd name="T22" fmla="*/ 2147483646 w 111"/>
                  <a:gd name="T23" fmla="*/ 2147483646 h 29"/>
                  <a:gd name="T24" fmla="*/ 2147483646 w 111"/>
                  <a:gd name="T25" fmla="*/ 2147483646 h 29"/>
                  <a:gd name="T26" fmla="*/ 2147483646 w 111"/>
                  <a:gd name="T27" fmla="*/ 2147483646 h 29"/>
                  <a:gd name="T28" fmla="*/ 2147483646 w 111"/>
                  <a:gd name="T29" fmla="*/ 2147483646 h 29"/>
                  <a:gd name="T30" fmla="*/ 2147483646 w 111"/>
                  <a:gd name="T31" fmla="*/ 2147483646 h 29"/>
                  <a:gd name="T32" fmla="*/ 2147483646 w 111"/>
                  <a:gd name="T33" fmla="*/ 2147483646 h 29"/>
                  <a:gd name="T34" fmla="*/ 2147483646 w 111"/>
                  <a:gd name="T35" fmla="*/ 2147483646 h 29"/>
                  <a:gd name="T36" fmla="*/ 2147483646 w 111"/>
                  <a:gd name="T37" fmla="*/ 2147483646 h 29"/>
                  <a:gd name="T38" fmla="*/ 2147483646 w 111"/>
                  <a:gd name="T39" fmla="*/ 2147483646 h 29"/>
                  <a:gd name="T40" fmla="*/ 2147483646 w 111"/>
                  <a:gd name="T41" fmla="*/ 2147483646 h 29"/>
                  <a:gd name="T42" fmla="*/ 2147483646 w 111"/>
                  <a:gd name="T43" fmla="*/ 2147483646 h 29"/>
                  <a:gd name="T44" fmla="*/ 2147483646 w 111"/>
                  <a:gd name="T45" fmla="*/ 2147483646 h 29"/>
                  <a:gd name="T46" fmla="*/ 2147483646 w 111"/>
                  <a:gd name="T47" fmla="*/ 2147483646 h 29"/>
                  <a:gd name="T48" fmla="*/ 2147483646 w 111"/>
                  <a:gd name="T49" fmla="*/ 0 h 29"/>
                  <a:gd name="T50" fmla="*/ 2147483646 w 111"/>
                  <a:gd name="T51" fmla="*/ 0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29"/>
                  <a:gd name="T80" fmla="*/ 111 w 111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29">
                    <a:moveTo>
                      <a:pt x="77" y="0"/>
                    </a:moveTo>
                    <a:lnTo>
                      <a:pt x="77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4" y="1"/>
                    </a:lnTo>
                    <a:lnTo>
                      <a:pt x="43" y="4"/>
                    </a:lnTo>
                    <a:lnTo>
                      <a:pt x="29" y="9"/>
                    </a:lnTo>
                    <a:lnTo>
                      <a:pt x="16" y="17"/>
                    </a:lnTo>
                    <a:lnTo>
                      <a:pt x="0" y="29"/>
                    </a:lnTo>
                    <a:lnTo>
                      <a:pt x="20" y="29"/>
                    </a:lnTo>
                    <a:lnTo>
                      <a:pt x="68" y="29"/>
                    </a:lnTo>
                    <a:lnTo>
                      <a:pt x="91" y="28"/>
                    </a:lnTo>
                    <a:lnTo>
                      <a:pt x="102" y="26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04" y="24"/>
                    </a:lnTo>
                    <a:lnTo>
                      <a:pt x="97" y="23"/>
                    </a:lnTo>
                    <a:lnTo>
                      <a:pt x="91" y="22"/>
                    </a:lnTo>
                    <a:lnTo>
                      <a:pt x="84" y="19"/>
                    </a:lnTo>
                    <a:lnTo>
                      <a:pt x="79" y="15"/>
                    </a:lnTo>
                    <a:lnTo>
                      <a:pt x="75" y="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0" name="Freeform 28"/>
              <p:cNvSpPr>
                <a:spLocks/>
              </p:cNvSpPr>
              <p:nvPr/>
            </p:nvSpPr>
            <p:spPr bwMode="auto">
              <a:xfrm>
                <a:off x="1614488" y="4219575"/>
                <a:ext cx="211137" cy="68263"/>
              </a:xfrm>
              <a:custGeom>
                <a:avLst/>
                <a:gdLst>
                  <a:gd name="T0" fmla="*/ 2147483646 w 133"/>
                  <a:gd name="T1" fmla="*/ 0 h 43"/>
                  <a:gd name="T2" fmla="*/ 2147483646 w 133"/>
                  <a:gd name="T3" fmla="*/ 0 h 43"/>
                  <a:gd name="T4" fmla="*/ 2147483646 w 133"/>
                  <a:gd name="T5" fmla="*/ 2147483646 h 43"/>
                  <a:gd name="T6" fmla="*/ 2147483646 w 133"/>
                  <a:gd name="T7" fmla="*/ 2147483646 h 43"/>
                  <a:gd name="T8" fmla="*/ 2147483646 w 133"/>
                  <a:gd name="T9" fmla="*/ 2147483646 h 43"/>
                  <a:gd name="T10" fmla="*/ 2147483646 w 133"/>
                  <a:gd name="T11" fmla="*/ 2147483646 h 43"/>
                  <a:gd name="T12" fmla="*/ 2147483646 w 133"/>
                  <a:gd name="T13" fmla="*/ 2147483646 h 43"/>
                  <a:gd name="T14" fmla="*/ 0 w 133"/>
                  <a:gd name="T15" fmla="*/ 2147483646 h 43"/>
                  <a:gd name="T16" fmla="*/ 0 w 133"/>
                  <a:gd name="T17" fmla="*/ 2147483646 h 43"/>
                  <a:gd name="T18" fmla="*/ 2147483646 w 133"/>
                  <a:gd name="T19" fmla="*/ 2147483646 h 43"/>
                  <a:gd name="T20" fmla="*/ 2147483646 w 133"/>
                  <a:gd name="T21" fmla="*/ 2147483646 h 43"/>
                  <a:gd name="T22" fmla="*/ 2147483646 w 133"/>
                  <a:gd name="T23" fmla="*/ 2147483646 h 43"/>
                  <a:gd name="T24" fmla="*/ 2147483646 w 133"/>
                  <a:gd name="T25" fmla="*/ 2147483646 h 43"/>
                  <a:gd name="T26" fmla="*/ 2147483646 w 133"/>
                  <a:gd name="T27" fmla="*/ 2147483646 h 43"/>
                  <a:gd name="T28" fmla="*/ 2147483646 w 133"/>
                  <a:gd name="T29" fmla="*/ 2147483646 h 43"/>
                  <a:gd name="T30" fmla="*/ 2147483646 w 133"/>
                  <a:gd name="T31" fmla="*/ 2147483646 h 43"/>
                  <a:gd name="T32" fmla="*/ 2147483646 w 133"/>
                  <a:gd name="T33" fmla="*/ 2147483646 h 43"/>
                  <a:gd name="T34" fmla="*/ 2147483646 w 133"/>
                  <a:gd name="T35" fmla="*/ 2147483646 h 43"/>
                  <a:gd name="T36" fmla="*/ 2147483646 w 133"/>
                  <a:gd name="T37" fmla="*/ 2147483646 h 43"/>
                  <a:gd name="T38" fmla="*/ 2147483646 w 133"/>
                  <a:gd name="T39" fmla="*/ 2147483646 h 43"/>
                  <a:gd name="T40" fmla="*/ 2147483646 w 133"/>
                  <a:gd name="T41" fmla="*/ 2147483646 h 43"/>
                  <a:gd name="T42" fmla="*/ 2147483646 w 133"/>
                  <a:gd name="T43" fmla="*/ 2147483646 h 43"/>
                  <a:gd name="T44" fmla="*/ 2147483646 w 133"/>
                  <a:gd name="T45" fmla="*/ 2147483646 h 43"/>
                  <a:gd name="T46" fmla="*/ 2147483646 w 133"/>
                  <a:gd name="T47" fmla="*/ 2147483646 h 43"/>
                  <a:gd name="T48" fmla="*/ 2147483646 w 133"/>
                  <a:gd name="T49" fmla="*/ 2147483646 h 43"/>
                  <a:gd name="T50" fmla="*/ 2147483646 w 133"/>
                  <a:gd name="T51" fmla="*/ 0 h 43"/>
                  <a:gd name="T52" fmla="*/ 2147483646 w 133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3"/>
                  <a:gd name="T82" fmla="*/ 0 h 43"/>
                  <a:gd name="T83" fmla="*/ 133 w 133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3" h="43">
                    <a:moveTo>
                      <a:pt x="40" y="0"/>
                    </a:moveTo>
                    <a:lnTo>
                      <a:pt x="40" y="0"/>
                    </a:lnTo>
                    <a:lnTo>
                      <a:pt x="38" y="2"/>
                    </a:lnTo>
                    <a:lnTo>
                      <a:pt x="34" y="11"/>
                    </a:lnTo>
                    <a:lnTo>
                      <a:pt x="29" y="15"/>
                    </a:lnTo>
                    <a:lnTo>
                      <a:pt x="22" y="19"/>
                    </a:lnTo>
                    <a:lnTo>
                      <a:pt x="13" y="22"/>
                    </a:lnTo>
                    <a:lnTo>
                      <a:pt x="0" y="26"/>
                    </a:lnTo>
                    <a:lnTo>
                      <a:pt x="11" y="27"/>
                    </a:lnTo>
                    <a:lnTo>
                      <a:pt x="27" y="31"/>
                    </a:lnTo>
                    <a:lnTo>
                      <a:pt x="47" y="37"/>
                    </a:lnTo>
                    <a:lnTo>
                      <a:pt x="56" y="39"/>
                    </a:lnTo>
                    <a:lnTo>
                      <a:pt x="65" y="41"/>
                    </a:lnTo>
                    <a:lnTo>
                      <a:pt x="86" y="43"/>
                    </a:lnTo>
                    <a:lnTo>
                      <a:pt x="133" y="43"/>
                    </a:lnTo>
                    <a:lnTo>
                      <a:pt x="127" y="37"/>
                    </a:lnTo>
                    <a:lnTo>
                      <a:pt x="120" y="30"/>
                    </a:lnTo>
                    <a:lnTo>
                      <a:pt x="111" y="22"/>
                    </a:lnTo>
                    <a:lnTo>
                      <a:pt x="97" y="15"/>
                    </a:lnTo>
                    <a:lnTo>
                      <a:pt x="81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1" name="Freeform 29"/>
              <p:cNvSpPr>
                <a:spLocks/>
              </p:cNvSpPr>
              <p:nvPr/>
            </p:nvSpPr>
            <p:spPr bwMode="auto">
              <a:xfrm>
                <a:off x="1344613" y="4140200"/>
                <a:ext cx="574675" cy="411163"/>
              </a:xfrm>
              <a:custGeom>
                <a:avLst/>
                <a:gdLst>
                  <a:gd name="T0" fmla="*/ 2147483646 w 362"/>
                  <a:gd name="T1" fmla="*/ 2147483646 h 259"/>
                  <a:gd name="T2" fmla="*/ 2147483646 w 362"/>
                  <a:gd name="T3" fmla="*/ 2147483646 h 259"/>
                  <a:gd name="T4" fmla="*/ 2147483646 w 362"/>
                  <a:gd name="T5" fmla="*/ 2147483646 h 259"/>
                  <a:gd name="T6" fmla="*/ 2147483646 w 362"/>
                  <a:gd name="T7" fmla="*/ 2147483646 h 259"/>
                  <a:gd name="T8" fmla="*/ 2147483646 w 362"/>
                  <a:gd name="T9" fmla="*/ 2147483646 h 259"/>
                  <a:gd name="T10" fmla="*/ 2147483646 w 362"/>
                  <a:gd name="T11" fmla="*/ 2147483646 h 259"/>
                  <a:gd name="T12" fmla="*/ 2147483646 w 362"/>
                  <a:gd name="T13" fmla="*/ 2147483646 h 259"/>
                  <a:gd name="T14" fmla="*/ 2147483646 w 362"/>
                  <a:gd name="T15" fmla="*/ 2147483646 h 259"/>
                  <a:gd name="T16" fmla="*/ 2147483646 w 362"/>
                  <a:gd name="T17" fmla="*/ 2147483646 h 259"/>
                  <a:gd name="T18" fmla="*/ 2147483646 w 362"/>
                  <a:gd name="T19" fmla="*/ 2147483646 h 259"/>
                  <a:gd name="T20" fmla="*/ 2147483646 w 362"/>
                  <a:gd name="T21" fmla="*/ 2147483646 h 259"/>
                  <a:gd name="T22" fmla="*/ 2147483646 w 362"/>
                  <a:gd name="T23" fmla="*/ 2147483646 h 259"/>
                  <a:gd name="T24" fmla="*/ 2147483646 w 362"/>
                  <a:gd name="T25" fmla="*/ 2147483646 h 259"/>
                  <a:gd name="T26" fmla="*/ 2147483646 w 362"/>
                  <a:gd name="T27" fmla="*/ 2147483646 h 259"/>
                  <a:gd name="T28" fmla="*/ 2147483646 w 362"/>
                  <a:gd name="T29" fmla="*/ 2147483646 h 259"/>
                  <a:gd name="T30" fmla="*/ 2147483646 w 362"/>
                  <a:gd name="T31" fmla="*/ 2147483646 h 259"/>
                  <a:gd name="T32" fmla="*/ 2147483646 w 362"/>
                  <a:gd name="T33" fmla="*/ 2147483646 h 259"/>
                  <a:gd name="T34" fmla="*/ 2147483646 w 362"/>
                  <a:gd name="T35" fmla="*/ 2147483646 h 259"/>
                  <a:gd name="T36" fmla="*/ 2147483646 w 362"/>
                  <a:gd name="T37" fmla="*/ 2147483646 h 259"/>
                  <a:gd name="T38" fmla="*/ 2147483646 w 362"/>
                  <a:gd name="T39" fmla="*/ 2147483646 h 259"/>
                  <a:gd name="T40" fmla="*/ 2147483646 w 362"/>
                  <a:gd name="T41" fmla="*/ 2147483646 h 259"/>
                  <a:gd name="T42" fmla="*/ 2147483646 w 362"/>
                  <a:gd name="T43" fmla="*/ 2147483646 h 259"/>
                  <a:gd name="T44" fmla="*/ 2147483646 w 362"/>
                  <a:gd name="T45" fmla="*/ 2147483646 h 259"/>
                  <a:gd name="T46" fmla="*/ 2147483646 w 362"/>
                  <a:gd name="T47" fmla="*/ 2147483646 h 259"/>
                  <a:gd name="T48" fmla="*/ 2147483646 w 362"/>
                  <a:gd name="T49" fmla="*/ 2147483646 h 259"/>
                  <a:gd name="T50" fmla="*/ 2147483646 w 362"/>
                  <a:gd name="T51" fmla="*/ 2147483646 h 259"/>
                  <a:gd name="T52" fmla="*/ 2147483646 w 362"/>
                  <a:gd name="T53" fmla="*/ 2147483646 h 259"/>
                  <a:gd name="T54" fmla="*/ 2147483646 w 362"/>
                  <a:gd name="T55" fmla="*/ 2147483646 h 259"/>
                  <a:gd name="T56" fmla="*/ 2147483646 w 362"/>
                  <a:gd name="T57" fmla="*/ 2147483646 h 259"/>
                  <a:gd name="T58" fmla="*/ 2147483646 w 362"/>
                  <a:gd name="T59" fmla="*/ 2147483646 h 259"/>
                  <a:gd name="T60" fmla="*/ 2147483646 w 362"/>
                  <a:gd name="T61" fmla="*/ 2147483646 h 259"/>
                  <a:gd name="T62" fmla="*/ 2147483646 w 362"/>
                  <a:gd name="T63" fmla="*/ 2147483646 h 259"/>
                  <a:gd name="T64" fmla="*/ 2147483646 w 362"/>
                  <a:gd name="T65" fmla="*/ 2147483646 h 259"/>
                  <a:gd name="T66" fmla="*/ 2147483646 w 362"/>
                  <a:gd name="T67" fmla="*/ 2147483646 h 259"/>
                  <a:gd name="T68" fmla="*/ 2147483646 w 362"/>
                  <a:gd name="T69" fmla="*/ 2147483646 h 259"/>
                  <a:gd name="T70" fmla="*/ 2147483646 w 362"/>
                  <a:gd name="T71" fmla="*/ 2147483646 h 259"/>
                  <a:gd name="T72" fmla="*/ 2147483646 w 362"/>
                  <a:gd name="T73" fmla="*/ 2147483646 h 259"/>
                  <a:gd name="T74" fmla="*/ 2147483646 w 362"/>
                  <a:gd name="T75" fmla="*/ 2147483646 h 259"/>
                  <a:gd name="T76" fmla="*/ 2147483646 w 362"/>
                  <a:gd name="T77" fmla="*/ 2147483646 h 259"/>
                  <a:gd name="T78" fmla="*/ 2147483646 w 362"/>
                  <a:gd name="T79" fmla="*/ 2147483646 h 259"/>
                  <a:gd name="T80" fmla="*/ 0 w 362"/>
                  <a:gd name="T81" fmla="*/ 2147483646 h 259"/>
                  <a:gd name="T82" fmla="*/ 2147483646 w 362"/>
                  <a:gd name="T83" fmla="*/ 2147483646 h 259"/>
                  <a:gd name="T84" fmla="*/ 2147483646 w 362"/>
                  <a:gd name="T85" fmla="*/ 2147483646 h 259"/>
                  <a:gd name="T86" fmla="*/ 2147483646 w 362"/>
                  <a:gd name="T87" fmla="*/ 2147483646 h 259"/>
                  <a:gd name="T88" fmla="*/ 2147483646 w 362"/>
                  <a:gd name="T89" fmla="*/ 2147483646 h 259"/>
                  <a:gd name="T90" fmla="*/ 2147483646 w 362"/>
                  <a:gd name="T91" fmla="*/ 2147483646 h 259"/>
                  <a:gd name="T92" fmla="*/ 2147483646 w 362"/>
                  <a:gd name="T93" fmla="*/ 2147483646 h 259"/>
                  <a:gd name="T94" fmla="*/ 2147483646 w 362"/>
                  <a:gd name="T95" fmla="*/ 2147483646 h 259"/>
                  <a:gd name="T96" fmla="*/ 2147483646 w 362"/>
                  <a:gd name="T97" fmla="*/ 2147483646 h 259"/>
                  <a:gd name="T98" fmla="*/ 2147483646 w 362"/>
                  <a:gd name="T99" fmla="*/ 2147483646 h 259"/>
                  <a:gd name="T100" fmla="*/ 2147483646 w 362"/>
                  <a:gd name="T101" fmla="*/ 2147483646 h 259"/>
                  <a:gd name="T102" fmla="*/ 2147483646 w 362"/>
                  <a:gd name="T103" fmla="*/ 2147483646 h 259"/>
                  <a:gd name="T104" fmla="*/ 2147483646 w 362"/>
                  <a:gd name="T105" fmla="*/ 2147483646 h 259"/>
                  <a:gd name="T106" fmla="*/ 2147483646 w 362"/>
                  <a:gd name="T107" fmla="*/ 2147483646 h 2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2"/>
                  <a:gd name="T163" fmla="*/ 0 h 259"/>
                  <a:gd name="T164" fmla="*/ 362 w 362"/>
                  <a:gd name="T165" fmla="*/ 259 h 2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2" h="259">
                    <a:moveTo>
                      <a:pt x="124" y="75"/>
                    </a:moveTo>
                    <a:lnTo>
                      <a:pt x="124" y="75"/>
                    </a:lnTo>
                    <a:lnTo>
                      <a:pt x="133" y="82"/>
                    </a:lnTo>
                    <a:lnTo>
                      <a:pt x="142" y="88"/>
                    </a:lnTo>
                    <a:lnTo>
                      <a:pt x="147" y="90"/>
                    </a:lnTo>
                    <a:lnTo>
                      <a:pt x="154" y="93"/>
                    </a:lnTo>
                    <a:lnTo>
                      <a:pt x="158" y="93"/>
                    </a:lnTo>
                    <a:lnTo>
                      <a:pt x="161" y="93"/>
                    </a:lnTo>
                    <a:lnTo>
                      <a:pt x="163" y="91"/>
                    </a:lnTo>
                    <a:lnTo>
                      <a:pt x="163" y="89"/>
                    </a:lnTo>
                    <a:lnTo>
                      <a:pt x="161" y="84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3"/>
                    </a:lnTo>
                    <a:lnTo>
                      <a:pt x="186" y="93"/>
                    </a:lnTo>
                    <a:lnTo>
                      <a:pt x="192" y="94"/>
                    </a:lnTo>
                    <a:lnTo>
                      <a:pt x="199" y="93"/>
                    </a:lnTo>
                    <a:lnTo>
                      <a:pt x="204" y="90"/>
                    </a:lnTo>
                    <a:lnTo>
                      <a:pt x="215" y="83"/>
                    </a:lnTo>
                    <a:lnTo>
                      <a:pt x="224" y="76"/>
                    </a:lnTo>
                    <a:lnTo>
                      <a:pt x="226" y="72"/>
                    </a:lnTo>
                    <a:lnTo>
                      <a:pt x="269" y="69"/>
                    </a:lnTo>
                    <a:lnTo>
                      <a:pt x="283" y="67"/>
                    </a:lnTo>
                    <a:lnTo>
                      <a:pt x="297" y="63"/>
                    </a:lnTo>
                    <a:lnTo>
                      <a:pt x="308" y="57"/>
                    </a:lnTo>
                    <a:lnTo>
                      <a:pt x="315" y="53"/>
                    </a:lnTo>
                    <a:lnTo>
                      <a:pt x="319" y="50"/>
                    </a:lnTo>
                    <a:lnTo>
                      <a:pt x="324" y="45"/>
                    </a:lnTo>
                    <a:lnTo>
                      <a:pt x="326" y="39"/>
                    </a:lnTo>
                    <a:lnTo>
                      <a:pt x="326" y="33"/>
                    </a:lnTo>
                    <a:lnTo>
                      <a:pt x="324" y="27"/>
                    </a:lnTo>
                    <a:lnTo>
                      <a:pt x="322" y="20"/>
                    </a:lnTo>
                    <a:lnTo>
                      <a:pt x="313" y="12"/>
                    </a:lnTo>
                    <a:lnTo>
                      <a:pt x="344" y="7"/>
                    </a:lnTo>
                    <a:lnTo>
                      <a:pt x="347" y="11"/>
                    </a:lnTo>
                    <a:lnTo>
                      <a:pt x="353" y="21"/>
                    </a:lnTo>
                    <a:lnTo>
                      <a:pt x="360" y="36"/>
                    </a:lnTo>
                    <a:lnTo>
                      <a:pt x="362" y="45"/>
                    </a:lnTo>
                    <a:lnTo>
                      <a:pt x="362" y="55"/>
                    </a:lnTo>
                    <a:lnTo>
                      <a:pt x="362" y="80"/>
                    </a:lnTo>
                    <a:lnTo>
                      <a:pt x="360" y="95"/>
                    </a:lnTo>
                    <a:lnTo>
                      <a:pt x="358" y="112"/>
                    </a:lnTo>
                    <a:lnTo>
                      <a:pt x="349" y="129"/>
                    </a:lnTo>
                    <a:lnTo>
                      <a:pt x="342" y="139"/>
                    </a:lnTo>
                    <a:lnTo>
                      <a:pt x="333" y="147"/>
                    </a:lnTo>
                    <a:lnTo>
                      <a:pt x="324" y="157"/>
                    </a:lnTo>
                    <a:lnTo>
                      <a:pt x="310" y="165"/>
                    </a:lnTo>
                    <a:lnTo>
                      <a:pt x="297" y="173"/>
                    </a:lnTo>
                    <a:lnTo>
                      <a:pt x="279" y="183"/>
                    </a:lnTo>
                    <a:lnTo>
                      <a:pt x="215" y="212"/>
                    </a:lnTo>
                    <a:lnTo>
                      <a:pt x="172" y="234"/>
                    </a:lnTo>
                    <a:lnTo>
                      <a:pt x="156" y="243"/>
                    </a:lnTo>
                    <a:lnTo>
                      <a:pt x="147" y="250"/>
                    </a:lnTo>
                    <a:lnTo>
                      <a:pt x="140" y="255"/>
                    </a:lnTo>
                    <a:lnTo>
                      <a:pt x="140" y="259"/>
                    </a:lnTo>
                    <a:lnTo>
                      <a:pt x="129" y="253"/>
                    </a:lnTo>
                    <a:lnTo>
                      <a:pt x="106" y="237"/>
                    </a:lnTo>
                    <a:lnTo>
                      <a:pt x="93" y="227"/>
                    </a:lnTo>
                    <a:lnTo>
                      <a:pt x="79" y="215"/>
                    </a:lnTo>
                    <a:lnTo>
                      <a:pt x="68" y="203"/>
                    </a:lnTo>
                    <a:lnTo>
                      <a:pt x="61" y="191"/>
                    </a:lnTo>
                    <a:lnTo>
                      <a:pt x="61" y="204"/>
                    </a:lnTo>
                    <a:lnTo>
                      <a:pt x="56" y="199"/>
                    </a:lnTo>
                    <a:lnTo>
                      <a:pt x="47" y="192"/>
                    </a:lnTo>
                    <a:lnTo>
                      <a:pt x="40" y="184"/>
                    </a:lnTo>
                    <a:lnTo>
                      <a:pt x="29" y="172"/>
                    </a:lnTo>
                    <a:lnTo>
                      <a:pt x="20" y="157"/>
                    </a:lnTo>
                    <a:lnTo>
                      <a:pt x="11" y="138"/>
                    </a:lnTo>
                    <a:lnTo>
                      <a:pt x="4" y="116"/>
                    </a:lnTo>
                    <a:lnTo>
                      <a:pt x="0" y="99"/>
                    </a:lnTo>
                    <a:lnTo>
                      <a:pt x="0" y="81"/>
                    </a:lnTo>
                    <a:lnTo>
                      <a:pt x="4" y="64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29" y="21"/>
                    </a:lnTo>
                    <a:lnTo>
                      <a:pt x="40" y="10"/>
                    </a:lnTo>
                    <a:lnTo>
                      <a:pt x="54" y="0"/>
                    </a:lnTo>
                    <a:lnTo>
                      <a:pt x="72" y="4"/>
                    </a:lnTo>
                    <a:lnTo>
                      <a:pt x="68" y="7"/>
                    </a:lnTo>
                    <a:lnTo>
                      <a:pt x="59" y="18"/>
                    </a:lnTo>
                    <a:lnTo>
                      <a:pt x="54" y="24"/>
                    </a:lnTo>
                    <a:lnTo>
                      <a:pt x="52" y="31"/>
                    </a:lnTo>
                    <a:lnTo>
                      <a:pt x="52" y="38"/>
                    </a:lnTo>
                    <a:lnTo>
                      <a:pt x="56" y="45"/>
                    </a:lnTo>
                    <a:lnTo>
                      <a:pt x="65" y="51"/>
                    </a:lnTo>
                    <a:lnTo>
                      <a:pt x="74" y="55"/>
                    </a:lnTo>
                    <a:lnTo>
                      <a:pt x="83" y="56"/>
                    </a:lnTo>
                    <a:lnTo>
                      <a:pt x="95" y="57"/>
                    </a:lnTo>
                    <a:lnTo>
                      <a:pt x="99" y="58"/>
                    </a:lnTo>
                    <a:lnTo>
                      <a:pt x="104" y="61"/>
                    </a:lnTo>
                    <a:lnTo>
                      <a:pt x="115" y="67"/>
                    </a:lnTo>
                    <a:lnTo>
                      <a:pt x="12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2" name="Freeform 30"/>
              <p:cNvSpPr>
                <a:spLocks/>
              </p:cNvSpPr>
              <p:nvPr/>
            </p:nvSpPr>
            <p:spPr bwMode="auto">
              <a:xfrm>
                <a:off x="1563688" y="4268788"/>
                <a:ext cx="104775" cy="6350"/>
              </a:xfrm>
              <a:custGeom>
                <a:avLst/>
                <a:gdLst>
                  <a:gd name="T0" fmla="*/ 2147483646 w 66"/>
                  <a:gd name="T1" fmla="*/ 2147483646 h 4"/>
                  <a:gd name="T2" fmla="*/ 2147483646 w 66"/>
                  <a:gd name="T3" fmla="*/ 2147483646 h 4"/>
                  <a:gd name="T4" fmla="*/ 2147483646 w 66"/>
                  <a:gd name="T5" fmla="*/ 2147483646 h 4"/>
                  <a:gd name="T6" fmla="*/ 2147483646 w 66"/>
                  <a:gd name="T7" fmla="*/ 2147483646 h 4"/>
                  <a:gd name="T8" fmla="*/ 2147483646 w 66"/>
                  <a:gd name="T9" fmla="*/ 2147483646 h 4"/>
                  <a:gd name="T10" fmla="*/ 0 w 66"/>
                  <a:gd name="T11" fmla="*/ 2147483646 h 4"/>
                  <a:gd name="T12" fmla="*/ 0 w 66"/>
                  <a:gd name="T13" fmla="*/ 2147483646 h 4"/>
                  <a:gd name="T14" fmla="*/ 0 w 66"/>
                  <a:gd name="T15" fmla="*/ 0 h 4"/>
                  <a:gd name="T16" fmla="*/ 2147483646 w 66"/>
                  <a:gd name="T17" fmla="*/ 0 h 4"/>
                  <a:gd name="T18" fmla="*/ 2147483646 w 66"/>
                  <a:gd name="T19" fmla="*/ 0 h 4"/>
                  <a:gd name="T20" fmla="*/ 2147483646 w 66"/>
                  <a:gd name="T21" fmla="*/ 2147483646 h 4"/>
                  <a:gd name="T22" fmla="*/ 2147483646 w 66"/>
                  <a:gd name="T23" fmla="*/ 2147483646 h 4"/>
                  <a:gd name="T24" fmla="*/ 2147483646 w 66"/>
                  <a:gd name="T25" fmla="*/ 2147483646 h 4"/>
                  <a:gd name="T26" fmla="*/ 2147483646 w 66"/>
                  <a:gd name="T27" fmla="*/ 2147483646 h 4"/>
                  <a:gd name="T28" fmla="*/ 2147483646 w 66"/>
                  <a:gd name="T29" fmla="*/ 2147483646 h 4"/>
                  <a:gd name="T30" fmla="*/ 2147483646 w 66"/>
                  <a:gd name="T31" fmla="*/ 2147483646 h 4"/>
                  <a:gd name="T32" fmla="*/ 2147483646 w 66"/>
                  <a:gd name="T33" fmla="*/ 2147483646 h 4"/>
                  <a:gd name="T34" fmla="*/ 2147483646 w 66"/>
                  <a:gd name="T35" fmla="*/ 2147483646 h 4"/>
                  <a:gd name="T36" fmla="*/ 2147483646 w 66"/>
                  <a:gd name="T37" fmla="*/ 2147483646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4"/>
                  <a:gd name="T59" fmla="*/ 66 w 66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4">
                    <a:moveTo>
                      <a:pt x="66" y="1"/>
                    </a:moveTo>
                    <a:lnTo>
                      <a:pt x="66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18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0" y="1"/>
                    </a:lnTo>
                    <a:lnTo>
                      <a:pt x="36" y="2"/>
                    </a:lnTo>
                    <a:lnTo>
                      <a:pt x="52" y="2"/>
                    </a:lnTo>
                    <a:lnTo>
                      <a:pt x="59" y="2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3" name="Freeform 31"/>
              <p:cNvSpPr>
                <a:spLocks/>
              </p:cNvSpPr>
              <p:nvPr/>
            </p:nvSpPr>
            <p:spPr bwMode="auto">
              <a:xfrm>
                <a:off x="1733550" y="4213225"/>
                <a:ext cx="92075" cy="20638"/>
              </a:xfrm>
              <a:custGeom>
                <a:avLst/>
                <a:gdLst>
                  <a:gd name="T0" fmla="*/ 0 w 58"/>
                  <a:gd name="T1" fmla="*/ 0 h 13"/>
                  <a:gd name="T2" fmla="*/ 0 w 58"/>
                  <a:gd name="T3" fmla="*/ 0 h 13"/>
                  <a:gd name="T4" fmla="*/ 2147483646 w 58"/>
                  <a:gd name="T5" fmla="*/ 2147483646 h 13"/>
                  <a:gd name="T6" fmla="*/ 2147483646 w 58"/>
                  <a:gd name="T7" fmla="*/ 2147483646 h 13"/>
                  <a:gd name="T8" fmla="*/ 2147483646 w 58"/>
                  <a:gd name="T9" fmla="*/ 2147483646 h 13"/>
                  <a:gd name="T10" fmla="*/ 2147483646 w 58"/>
                  <a:gd name="T11" fmla="*/ 2147483646 h 13"/>
                  <a:gd name="T12" fmla="*/ 2147483646 w 58"/>
                  <a:gd name="T13" fmla="*/ 2147483646 h 13"/>
                  <a:gd name="T14" fmla="*/ 2147483646 w 58"/>
                  <a:gd name="T15" fmla="*/ 2147483646 h 13"/>
                  <a:gd name="T16" fmla="*/ 2147483646 w 58"/>
                  <a:gd name="T17" fmla="*/ 2147483646 h 13"/>
                  <a:gd name="T18" fmla="*/ 2147483646 w 58"/>
                  <a:gd name="T19" fmla="*/ 2147483646 h 13"/>
                  <a:gd name="T20" fmla="*/ 2147483646 w 58"/>
                  <a:gd name="T21" fmla="*/ 2147483646 h 13"/>
                  <a:gd name="T22" fmla="*/ 2147483646 w 58"/>
                  <a:gd name="T23" fmla="*/ 2147483646 h 13"/>
                  <a:gd name="T24" fmla="*/ 2147483646 w 58"/>
                  <a:gd name="T25" fmla="*/ 2147483646 h 13"/>
                  <a:gd name="T26" fmla="*/ 2147483646 w 58"/>
                  <a:gd name="T27" fmla="*/ 2147483646 h 13"/>
                  <a:gd name="T28" fmla="*/ 2147483646 w 58"/>
                  <a:gd name="T29" fmla="*/ 2147483646 h 13"/>
                  <a:gd name="T30" fmla="*/ 0 w 58"/>
                  <a:gd name="T31" fmla="*/ 0 h 13"/>
                  <a:gd name="T32" fmla="*/ 0 w 5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24" y="9"/>
                    </a:lnTo>
                    <a:lnTo>
                      <a:pt x="34" y="9"/>
                    </a:lnTo>
                    <a:lnTo>
                      <a:pt x="45" y="9"/>
                    </a:lnTo>
                    <a:lnTo>
                      <a:pt x="58" y="6"/>
                    </a:lnTo>
                    <a:lnTo>
                      <a:pt x="54" y="9"/>
                    </a:lnTo>
                    <a:lnTo>
                      <a:pt x="49" y="11"/>
                    </a:lnTo>
                    <a:lnTo>
                      <a:pt x="40" y="12"/>
                    </a:lnTo>
                    <a:lnTo>
                      <a:pt x="31" y="13"/>
                    </a:lnTo>
                    <a:lnTo>
                      <a:pt x="22" y="11"/>
                    </a:lnTo>
                    <a:lnTo>
                      <a:pt x="1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4" name="Freeform 32"/>
              <p:cNvSpPr>
                <a:spLocks/>
              </p:cNvSpPr>
              <p:nvPr/>
            </p:nvSpPr>
            <p:spPr bwMode="auto">
              <a:xfrm>
                <a:off x="1447800" y="4203700"/>
                <a:ext cx="79375" cy="19050"/>
              </a:xfrm>
              <a:custGeom>
                <a:avLst/>
                <a:gdLst>
                  <a:gd name="T0" fmla="*/ 2147483646 w 50"/>
                  <a:gd name="T1" fmla="*/ 0 h 12"/>
                  <a:gd name="T2" fmla="*/ 2147483646 w 50"/>
                  <a:gd name="T3" fmla="*/ 0 h 12"/>
                  <a:gd name="T4" fmla="*/ 2147483646 w 50"/>
                  <a:gd name="T5" fmla="*/ 2147483646 h 12"/>
                  <a:gd name="T6" fmla="*/ 2147483646 w 50"/>
                  <a:gd name="T7" fmla="*/ 2147483646 h 12"/>
                  <a:gd name="T8" fmla="*/ 2147483646 w 50"/>
                  <a:gd name="T9" fmla="*/ 2147483646 h 12"/>
                  <a:gd name="T10" fmla="*/ 2147483646 w 50"/>
                  <a:gd name="T11" fmla="*/ 2147483646 h 12"/>
                  <a:gd name="T12" fmla="*/ 2147483646 w 50"/>
                  <a:gd name="T13" fmla="*/ 2147483646 h 12"/>
                  <a:gd name="T14" fmla="*/ 0 w 50"/>
                  <a:gd name="T15" fmla="*/ 2147483646 h 12"/>
                  <a:gd name="T16" fmla="*/ 0 w 50"/>
                  <a:gd name="T17" fmla="*/ 2147483646 h 12"/>
                  <a:gd name="T18" fmla="*/ 2147483646 w 50"/>
                  <a:gd name="T19" fmla="*/ 2147483646 h 12"/>
                  <a:gd name="T20" fmla="*/ 2147483646 w 50"/>
                  <a:gd name="T21" fmla="*/ 2147483646 h 12"/>
                  <a:gd name="T22" fmla="*/ 2147483646 w 50"/>
                  <a:gd name="T23" fmla="*/ 2147483646 h 12"/>
                  <a:gd name="T24" fmla="*/ 2147483646 w 50"/>
                  <a:gd name="T25" fmla="*/ 2147483646 h 12"/>
                  <a:gd name="T26" fmla="*/ 2147483646 w 50"/>
                  <a:gd name="T27" fmla="*/ 2147483646 h 12"/>
                  <a:gd name="T28" fmla="*/ 2147483646 w 50"/>
                  <a:gd name="T29" fmla="*/ 2147483646 h 12"/>
                  <a:gd name="T30" fmla="*/ 2147483646 w 50"/>
                  <a:gd name="T31" fmla="*/ 0 h 12"/>
                  <a:gd name="T32" fmla="*/ 2147483646 w 5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50" y="0"/>
                    </a:moveTo>
                    <a:lnTo>
                      <a:pt x="50" y="0"/>
                    </a:lnTo>
                    <a:lnTo>
                      <a:pt x="48" y="3"/>
                    </a:lnTo>
                    <a:lnTo>
                      <a:pt x="37" y="6"/>
                    </a:lnTo>
                    <a:lnTo>
                      <a:pt x="30" y="9"/>
                    </a:lnTo>
                    <a:lnTo>
                      <a:pt x="21" y="9"/>
                    </a:lnTo>
                    <a:lnTo>
                      <a:pt x="12" y="9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18" y="12"/>
                    </a:lnTo>
                    <a:lnTo>
                      <a:pt x="28" y="12"/>
                    </a:lnTo>
                    <a:lnTo>
                      <a:pt x="34" y="11"/>
                    </a:lnTo>
                    <a:lnTo>
                      <a:pt x="43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5" name="Freeform 33"/>
              <p:cNvSpPr>
                <a:spLocks/>
              </p:cNvSpPr>
              <p:nvPr/>
            </p:nvSpPr>
            <p:spPr bwMode="auto">
              <a:xfrm>
                <a:off x="1628775" y="4200525"/>
                <a:ext cx="34925" cy="28575"/>
              </a:xfrm>
              <a:custGeom>
                <a:avLst/>
                <a:gdLst>
                  <a:gd name="T0" fmla="*/ 2147483646 w 22"/>
                  <a:gd name="T1" fmla="*/ 2147483646 h 18"/>
                  <a:gd name="T2" fmla="*/ 2147483646 w 22"/>
                  <a:gd name="T3" fmla="*/ 2147483646 h 18"/>
                  <a:gd name="T4" fmla="*/ 2147483646 w 22"/>
                  <a:gd name="T5" fmla="*/ 2147483646 h 18"/>
                  <a:gd name="T6" fmla="*/ 2147483646 w 22"/>
                  <a:gd name="T7" fmla="*/ 2147483646 h 18"/>
                  <a:gd name="T8" fmla="*/ 2147483646 w 22"/>
                  <a:gd name="T9" fmla="*/ 2147483646 h 18"/>
                  <a:gd name="T10" fmla="*/ 2147483646 w 22"/>
                  <a:gd name="T11" fmla="*/ 2147483646 h 18"/>
                  <a:gd name="T12" fmla="*/ 2147483646 w 22"/>
                  <a:gd name="T13" fmla="*/ 2147483646 h 18"/>
                  <a:gd name="T14" fmla="*/ 2147483646 w 22"/>
                  <a:gd name="T15" fmla="*/ 2147483646 h 18"/>
                  <a:gd name="T16" fmla="*/ 0 w 22"/>
                  <a:gd name="T17" fmla="*/ 2147483646 h 18"/>
                  <a:gd name="T18" fmla="*/ 0 w 22"/>
                  <a:gd name="T19" fmla="*/ 2147483646 h 18"/>
                  <a:gd name="T20" fmla="*/ 0 w 22"/>
                  <a:gd name="T21" fmla="*/ 2147483646 h 18"/>
                  <a:gd name="T22" fmla="*/ 2147483646 w 22"/>
                  <a:gd name="T23" fmla="*/ 2147483646 h 18"/>
                  <a:gd name="T24" fmla="*/ 2147483646 w 22"/>
                  <a:gd name="T25" fmla="*/ 2147483646 h 18"/>
                  <a:gd name="T26" fmla="*/ 2147483646 w 22"/>
                  <a:gd name="T27" fmla="*/ 2147483646 h 18"/>
                  <a:gd name="T28" fmla="*/ 2147483646 w 22"/>
                  <a:gd name="T29" fmla="*/ 2147483646 h 18"/>
                  <a:gd name="T30" fmla="*/ 2147483646 w 22"/>
                  <a:gd name="T31" fmla="*/ 0 h 18"/>
                  <a:gd name="T32" fmla="*/ 2147483646 w 22"/>
                  <a:gd name="T33" fmla="*/ 2147483646 h 18"/>
                  <a:gd name="T34" fmla="*/ 2147483646 w 22"/>
                  <a:gd name="T35" fmla="*/ 2147483646 h 18"/>
                  <a:gd name="T36" fmla="*/ 2147483646 w 22"/>
                  <a:gd name="T37" fmla="*/ 2147483646 h 18"/>
                  <a:gd name="T38" fmla="*/ 2147483646 w 22"/>
                  <a:gd name="T39" fmla="*/ 2147483646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18"/>
                  <a:gd name="T62" fmla="*/ 22 w 22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18">
                    <a:moveTo>
                      <a:pt x="22" y="2"/>
                    </a:moveTo>
                    <a:lnTo>
                      <a:pt x="22" y="2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6" name="Freeform 34"/>
              <p:cNvSpPr>
                <a:spLocks/>
              </p:cNvSpPr>
              <p:nvPr/>
            </p:nvSpPr>
            <p:spPr bwMode="auto">
              <a:xfrm>
                <a:off x="1495425" y="4148138"/>
                <a:ext cx="68262" cy="11113"/>
              </a:xfrm>
              <a:custGeom>
                <a:avLst/>
                <a:gdLst>
                  <a:gd name="T0" fmla="*/ 0 w 43"/>
                  <a:gd name="T1" fmla="*/ 2147483646 h 7"/>
                  <a:gd name="T2" fmla="*/ 0 w 43"/>
                  <a:gd name="T3" fmla="*/ 2147483646 h 7"/>
                  <a:gd name="T4" fmla="*/ 2147483646 w 43"/>
                  <a:gd name="T5" fmla="*/ 2147483646 h 7"/>
                  <a:gd name="T6" fmla="*/ 2147483646 w 43"/>
                  <a:gd name="T7" fmla="*/ 2147483646 h 7"/>
                  <a:gd name="T8" fmla="*/ 2147483646 w 43"/>
                  <a:gd name="T9" fmla="*/ 0 h 7"/>
                  <a:gd name="T10" fmla="*/ 2147483646 w 43"/>
                  <a:gd name="T11" fmla="*/ 2147483646 h 7"/>
                  <a:gd name="T12" fmla="*/ 2147483646 w 43"/>
                  <a:gd name="T13" fmla="*/ 2147483646 h 7"/>
                  <a:gd name="T14" fmla="*/ 2147483646 w 43"/>
                  <a:gd name="T15" fmla="*/ 2147483646 h 7"/>
                  <a:gd name="T16" fmla="*/ 2147483646 w 43"/>
                  <a:gd name="T17" fmla="*/ 2147483646 h 7"/>
                  <a:gd name="T18" fmla="*/ 2147483646 w 43"/>
                  <a:gd name="T19" fmla="*/ 2147483646 h 7"/>
                  <a:gd name="T20" fmla="*/ 2147483646 w 43"/>
                  <a:gd name="T21" fmla="*/ 2147483646 h 7"/>
                  <a:gd name="T22" fmla="*/ 2147483646 w 43"/>
                  <a:gd name="T23" fmla="*/ 2147483646 h 7"/>
                  <a:gd name="T24" fmla="*/ 2147483646 w 43"/>
                  <a:gd name="T25" fmla="*/ 2147483646 h 7"/>
                  <a:gd name="T26" fmla="*/ 0 w 43"/>
                  <a:gd name="T27" fmla="*/ 2147483646 h 7"/>
                  <a:gd name="T28" fmla="*/ 0 w 43"/>
                  <a:gd name="T29" fmla="*/ 2147483646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7"/>
                  <a:gd name="T47" fmla="*/ 43 w 4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7">
                    <a:moveTo>
                      <a:pt x="0" y="6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4" y="3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29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7" name="Freeform 35"/>
              <p:cNvSpPr>
                <a:spLocks/>
              </p:cNvSpPr>
              <p:nvPr/>
            </p:nvSpPr>
            <p:spPr bwMode="auto">
              <a:xfrm>
                <a:off x="1668463" y="4152900"/>
                <a:ext cx="82550" cy="14288"/>
              </a:xfrm>
              <a:custGeom>
                <a:avLst/>
                <a:gdLst>
                  <a:gd name="T0" fmla="*/ 0 w 52"/>
                  <a:gd name="T1" fmla="*/ 2147483646 h 9"/>
                  <a:gd name="T2" fmla="*/ 0 w 52"/>
                  <a:gd name="T3" fmla="*/ 2147483646 h 9"/>
                  <a:gd name="T4" fmla="*/ 2147483646 w 52"/>
                  <a:gd name="T5" fmla="*/ 2147483646 h 9"/>
                  <a:gd name="T6" fmla="*/ 2147483646 w 52"/>
                  <a:gd name="T7" fmla="*/ 2147483646 h 9"/>
                  <a:gd name="T8" fmla="*/ 2147483646 w 52"/>
                  <a:gd name="T9" fmla="*/ 2147483646 h 9"/>
                  <a:gd name="T10" fmla="*/ 2147483646 w 52"/>
                  <a:gd name="T11" fmla="*/ 0 h 9"/>
                  <a:gd name="T12" fmla="*/ 2147483646 w 52"/>
                  <a:gd name="T13" fmla="*/ 0 h 9"/>
                  <a:gd name="T14" fmla="*/ 2147483646 w 52"/>
                  <a:gd name="T15" fmla="*/ 2147483646 h 9"/>
                  <a:gd name="T16" fmla="*/ 2147483646 w 52"/>
                  <a:gd name="T17" fmla="*/ 2147483646 h 9"/>
                  <a:gd name="T18" fmla="*/ 2147483646 w 52"/>
                  <a:gd name="T19" fmla="*/ 2147483646 h 9"/>
                  <a:gd name="T20" fmla="*/ 2147483646 w 52"/>
                  <a:gd name="T21" fmla="*/ 2147483646 h 9"/>
                  <a:gd name="T22" fmla="*/ 2147483646 w 52"/>
                  <a:gd name="T23" fmla="*/ 2147483646 h 9"/>
                  <a:gd name="T24" fmla="*/ 2147483646 w 52"/>
                  <a:gd name="T25" fmla="*/ 2147483646 h 9"/>
                  <a:gd name="T26" fmla="*/ 2147483646 w 52"/>
                  <a:gd name="T27" fmla="*/ 2147483646 h 9"/>
                  <a:gd name="T28" fmla="*/ 0 w 52"/>
                  <a:gd name="T29" fmla="*/ 2147483646 h 9"/>
                  <a:gd name="T30" fmla="*/ 0 w 52"/>
                  <a:gd name="T31" fmla="*/ 2147483646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9"/>
                  <a:gd name="T50" fmla="*/ 52 w 52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9">
                    <a:moveTo>
                      <a:pt x="0" y="6"/>
                    </a:moveTo>
                    <a:lnTo>
                      <a:pt x="0" y="6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43" y="4"/>
                    </a:lnTo>
                    <a:lnTo>
                      <a:pt x="52" y="9"/>
                    </a:lnTo>
                    <a:lnTo>
                      <a:pt x="47" y="8"/>
                    </a:lnTo>
                    <a:lnTo>
                      <a:pt x="36" y="5"/>
                    </a:lnTo>
                    <a:lnTo>
                      <a:pt x="18" y="4"/>
                    </a:lnTo>
                    <a:lnTo>
                      <a:pt x="9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8" name="Freeform 36"/>
              <p:cNvSpPr>
                <a:spLocks/>
              </p:cNvSpPr>
              <p:nvPr/>
            </p:nvSpPr>
            <p:spPr bwMode="auto">
              <a:xfrm>
                <a:off x="1498600" y="4162425"/>
                <a:ext cx="53975" cy="4763"/>
              </a:xfrm>
              <a:custGeom>
                <a:avLst/>
                <a:gdLst>
                  <a:gd name="T0" fmla="*/ 0 w 34"/>
                  <a:gd name="T1" fmla="*/ 0 h 3"/>
                  <a:gd name="T2" fmla="*/ 0 w 34"/>
                  <a:gd name="T3" fmla="*/ 0 h 3"/>
                  <a:gd name="T4" fmla="*/ 2147483646 w 34"/>
                  <a:gd name="T5" fmla="*/ 0 h 3"/>
                  <a:gd name="T6" fmla="*/ 2147483646 w 34"/>
                  <a:gd name="T7" fmla="*/ 2147483646 h 3"/>
                  <a:gd name="T8" fmla="*/ 2147483646 w 34"/>
                  <a:gd name="T9" fmla="*/ 0 h 3"/>
                  <a:gd name="T10" fmla="*/ 2147483646 w 34"/>
                  <a:gd name="T11" fmla="*/ 0 h 3"/>
                  <a:gd name="T12" fmla="*/ 2147483646 w 34"/>
                  <a:gd name="T13" fmla="*/ 2147483646 h 3"/>
                  <a:gd name="T14" fmla="*/ 2147483646 w 34"/>
                  <a:gd name="T15" fmla="*/ 2147483646 h 3"/>
                  <a:gd name="T16" fmla="*/ 2147483646 w 34"/>
                  <a:gd name="T17" fmla="*/ 2147483646 h 3"/>
                  <a:gd name="T18" fmla="*/ 2147483646 w 34"/>
                  <a:gd name="T19" fmla="*/ 2147483646 h 3"/>
                  <a:gd name="T20" fmla="*/ 0 w 34"/>
                  <a:gd name="T21" fmla="*/ 0 h 3"/>
                  <a:gd name="T22" fmla="*/ 0 w 34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3"/>
                  <a:gd name="T38" fmla="*/ 34 w 3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3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9" name="Freeform 37"/>
              <p:cNvSpPr>
                <a:spLocks/>
              </p:cNvSpPr>
              <p:nvPr/>
            </p:nvSpPr>
            <p:spPr bwMode="auto">
              <a:xfrm>
                <a:off x="1674813" y="4168775"/>
                <a:ext cx="68262" cy="7938"/>
              </a:xfrm>
              <a:custGeom>
                <a:avLst/>
                <a:gdLst>
                  <a:gd name="T0" fmla="*/ 0 w 43"/>
                  <a:gd name="T1" fmla="*/ 0 h 5"/>
                  <a:gd name="T2" fmla="*/ 0 w 43"/>
                  <a:gd name="T3" fmla="*/ 0 h 5"/>
                  <a:gd name="T4" fmla="*/ 2147483646 w 43"/>
                  <a:gd name="T5" fmla="*/ 2147483646 h 5"/>
                  <a:gd name="T6" fmla="*/ 2147483646 w 43"/>
                  <a:gd name="T7" fmla="*/ 2147483646 h 5"/>
                  <a:gd name="T8" fmla="*/ 2147483646 w 43"/>
                  <a:gd name="T9" fmla="*/ 2147483646 h 5"/>
                  <a:gd name="T10" fmla="*/ 2147483646 w 43"/>
                  <a:gd name="T11" fmla="*/ 2147483646 h 5"/>
                  <a:gd name="T12" fmla="*/ 2147483646 w 43"/>
                  <a:gd name="T13" fmla="*/ 2147483646 h 5"/>
                  <a:gd name="T14" fmla="*/ 2147483646 w 43"/>
                  <a:gd name="T15" fmla="*/ 2147483646 h 5"/>
                  <a:gd name="T16" fmla="*/ 2147483646 w 43"/>
                  <a:gd name="T17" fmla="*/ 2147483646 h 5"/>
                  <a:gd name="T18" fmla="*/ 2147483646 w 43"/>
                  <a:gd name="T19" fmla="*/ 2147483646 h 5"/>
                  <a:gd name="T20" fmla="*/ 2147483646 w 43"/>
                  <a:gd name="T21" fmla="*/ 2147483646 h 5"/>
                  <a:gd name="T22" fmla="*/ 0 w 43"/>
                  <a:gd name="T23" fmla="*/ 0 h 5"/>
                  <a:gd name="T24" fmla="*/ 0 w 43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"/>
                  <a:gd name="T41" fmla="*/ 43 w 4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30" y="3"/>
                    </a:lnTo>
                    <a:lnTo>
                      <a:pt x="43" y="2"/>
                    </a:lnTo>
                    <a:lnTo>
                      <a:pt x="41" y="3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0" name="Freeform 38"/>
              <p:cNvSpPr>
                <a:spLocks/>
              </p:cNvSpPr>
              <p:nvPr/>
            </p:nvSpPr>
            <p:spPr bwMode="auto">
              <a:xfrm>
                <a:off x="1398588" y="4092575"/>
                <a:ext cx="103187" cy="101600"/>
              </a:xfrm>
              <a:custGeom>
                <a:avLst/>
                <a:gdLst>
                  <a:gd name="T0" fmla="*/ 2147483646 w 65"/>
                  <a:gd name="T1" fmla="*/ 0 h 64"/>
                  <a:gd name="T2" fmla="*/ 2147483646 w 65"/>
                  <a:gd name="T3" fmla="*/ 0 h 64"/>
                  <a:gd name="T4" fmla="*/ 2147483646 w 65"/>
                  <a:gd name="T5" fmla="*/ 2147483646 h 64"/>
                  <a:gd name="T6" fmla="*/ 2147483646 w 65"/>
                  <a:gd name="T7" fmla="*/ 2147483646 h 64"/>
                  <a:gd name="T8" fmla="*/ 2147483646 w 65"/>
                  <a:gd name="T9" fmla="*/ 2147483646 h 64"/>
                  <a:gd name="T10" fmla="*/ 2147483646 w 65"/>
                  <a:gd name="T11" fmla="*/ 2147483646 h 64"/>
                  <a:gd name="T12" fmla="*/ 2147483646 w 65"/>
                  <a:gd name="T13" fmla="*/ 2147483646 h 64"/>
                  <a:gd name="T14" fmla="*/ 2147483646 w 65"/>
                  <a:gd name="T15" fmla="*/ 2147483646 h 64"/>
                  <a:gd name="T16" fmla="*/ 2147483646 w 65"/>
                  <a:gd name="T17" fmla="*/ 2147483646 h 64"/>
                  <a:gd name="T18" fmla="*/ 0 w 65"/>
                  <a:gd name="T19" fmla="*/ 2147483646 h 64"/>
                  <a:gd name="T20" fmla="*/ 0 w 65"/>
                  <a:gd name="T21" fmla="*/ 2147483646 h 64"/>
                  <a:gd name="T22" fmla="*/ 0 w 65"/>
                  <a:gd name="T23" fmla="*/ 2147483646 h 64"/>
                  <a:gd name="T24" fmla="*/ 0 w 65"/>
                  <a:gd name="T25" fmla="*/ 2147483646 h 64"/>
                  <a:gd name="T26" fmla="*/ 2147483646 w 65"/>
                  <a:gd name="T27" fmla="*/ 2147483646 h 64"/>
                  <a:gd name="T28" fmla="*/ 2147483646 w 65"/>
                  <a:gd name="T29" fmla="*/ 2147483646 h 64"/>
                  <a:gd name="T30" fmla="*/ 2147483646 w 65"/>
                  <a:gd name="T31" fmla="*/ 2147483646 h 64"/>
                  <a:gd name="T32" fmla="*/ 2147483646 w 65"/>
                  <a:gd name="T33" fmla="*/ 2147483646 h 64"/>
                  <a:gd name="T34" fmla="*/ 2147483646 w 65"/>
                  <a:gd name="T35" fmla="*/ 2147483646 h 64"/>
                  <a:gd name="T36" fmla="*/ 2147483646 w 65"/>
                  <a:gd name="T37" fmla="*/ 2147483646 h 64"/>
                  <a:gd name="T38" fmla="*/ 2147483646 w 65"/>
                  <a:gd name="T39" fmla="*/ 2147483646 h 64"/>
                  <a:gd name="T40" fmla="*/ 2147483646 w 65"/>
                  <a:gd name="T41" fmla="*/ 0 h 64"/>
                  <a:gd name="T42" fmla="*/ 2147483646 w 65"/>
                  <a:gd name="T43" fmla="*/ 0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4"/>
                  <a:gd name="T68" fmla="*/ 65 w 65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4">
                    <a:moveTo>
                      <a:pt x="65" y="0"/>
                    </a:moveTo>
                    <a:lnTo>
                      <a:pt x="65" y="0"/>
                    </a:lnTo>
                    <a:lnTo>
                      <a:pt x="56" y="15"/>
                    </a:lnTo>
                    <a:lnTo>
                      <a:pt x="45" y="27"/>
                    </a:lnTo>
                    <a:lnTo>
                      <a:pt x="40" y="32"/>
                    </a:lnTo>
                    <a:lnTo>
                      <a:pt x="34" y="36"/>
                    </a:lnTo>
                    <a:lnTo>
                      <a:pt x="15" y="47"/>
                    </a:lnTo>
                    <a:lnTo>
                      <a:pt x="6" y="56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42"/>
                    </a:lnTo>
                    <a:lnTo>
                      <a:pt x="6" y="32"/>
                    </a:lnTo>
                    <a:lnTo>
                      <a:pt x="11" y="23"/>
                    </a:lnTo>
                    <a:lnTo>
                      <a:pt x="20" y="12"/>
                    </a:lnTo>
                    <a:lnTo>
                      <a:pt x="31" y="4"/>
                    </a:lnTo>
                    <a:lnTo>
                      <a:pt x="4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1" name="Freeform 39"/>
              <p:cNvSpPr>
                <a:spLocks/>
              </p:cNvSpPr>
              <p:nvPr/>
            </p:nvSpPr>
            <p:spPr bwMode="auto">
              <a:xfrm>
                <a:off x="1782763" y="4098925"/>
                <a:ext cx="115887" cy="100013"/>
              </a:xfrm>
              <a:custGeom>
                <a:avLst/>
                <a:gdLst>
                  <a:gd name="T0" fmla="*/ 0 w 73"/>
                  <a:gd name="T1" fmla="*/ 0 h 63"/>
                  <a:gd name="T2" fmla="*/ 0 w 73"/>
                  <a:gd name="T3" fmla="*/ 0 h 63"/>
                  <a:gd name="T4" fmla="*/ 0 w 73"/>
                  <a:gd name="T5" fmla="*/ 2147483646 h 63"/>
                  <a:gd name="T6" fmla="*/ 2147483646 w 73"/>
                  <a:gd name="T7" fmla="*/ 2147483646 h 63"/>
                  <a:gd name="T8" fmla="*/ 2147483646 w 73"/>
                  <a:gd name="T9" fmla="*/ 2147483646 h 63"/>
                  <a:gd name="T10" fmla="*/ 2147483646 w 73"/>
                  <a:gd name="T11" fmla="*/ 2147483646 h 63"/>
                  <a:gd name="T12" fmla="*/ 2147483646 w 73"/>
                  <a:gd name="T13" fmla="*/ 2147483646 h 63"/>
                  <a:gd name="T14" fmla="*/ 2147483646 w 73"/>
                  <a:gd name="T15" fmla="*/ 2147483646 h 63"/>
                  <a:gd name="T16" fmla="*/ 2147483646 w 73"/>
                  <a:gd name="T17" fmla="*/ 2147483646 h 63"/>
                  <a:gd name="T18" fmla="*/ 2147483646 w 73"/>
                  <a:gd name="T19" fmla="*/ 2147483646 h 63"/>
                  <a:gd name="T20" fmla="*/ 2147483646 w 73"/>
                  <a:gd name="T21" fmla="*/ 2147483646 h 63"/>
                  <a:gd name="T22" fmla="*/ 2147483646 w 73"/>
                  <a:gd name="T23" fmla="*/ 2147483646 h 63"/>
                  <a:gd name="T24" fmla="*/ 2147483646 w 73"/>
                  <a:gd name="T25" fmla="*/ 2147483646 h 63"/>
                  <a:gd name="T26" fmla="*/ 2147483646 w 73"/>
                  <a:gd name="T27" fmla="*/ 2147483646 h 63"/>
                  <a:gd name="T28" fmla="*/ 2147483646 w 73"/>
                  <a:gd name="T29" fmla="*/ 2147483646 h 63"/>
                  <a:gd name="T30" fmla="*/ 2147483646 w 73"/>
                  <a:gd name="T31" fmla="*/ 2147483646 h 63"/>
                  <a:gd name="T32" fmla="*/ 2147483646 w 73"/>
                  <a:gd name="T33" fmla="*/ 2147483646 h 63"/>
                  <a:gd name="T34" fmla="*/ 2147483646 w 73"/>
                  <a:gd name="T35" fmla="*/ 2147483646 h 63"/>
                  <a:gd name="T36" fmla="*/ 2147483646 w 73"/>
                  <a:gd name="T37" fmla="*/ 2147483646 h 63"/>
                  <a:gd name="T38" fmla="*/ 2147483646 w 73"/>
                  <a:gd name="T39" fmla="*/ 2147483646 h 63"/>
                  <a:gd name="T40" fmla="*/ 0 w 73"/>
                  <a:gd name="T41" fmla="*/ 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63"/>
                  <a:gd name="T65" fmla="*/ 73 w 7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18"/>
                    </a:lnTo>
                    <a:lnTo>
                      <a:pt x="14" y="24"/>
                    </a:lnTo>
                    <a:lnTo>
                      <a:pt x="21" y="28"/>
                    </a:lnTo>
                    <a:lnTo>
                      <a:pt x="37" y="38"/>
                    </a:lnTo>
                    <a:lnTo>
                      <a:pt x="50" y="47"/>
                    </a:lnTo>
                    <a:lnTo>
                      <a:pt x="59" y="57"/>
                    </a:lnTo>
                    <a:lnTo>
                      <a:pt x="66" y="63"/>
                    </a:lnTo>
                    <a:lnTo>
                      <a:pt x="68" y="58"/>
                    </a:lnTo>
                    <a:lnTo>
                      <a:pt x="71" y="53"/>
                    </a:lnTo>
                    <a:lnTo>
                      <a:pt x="73" y="46"/>
                    </a:lnTo>
                    <a:lnTo>
                      <a:pt x="73" y="38"/>
                    </a:lnTo>
                    <a:lnTo>
                      <a:pt x="73" y="28"/>
                    </a:lnTo>
                    <a:lnTo>
                      <a:pt x="66" y="19"/>
                    </a:lnTo>
                    <a:lnTo>
                      <a:pt x="5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2" name="Freeform 40"/>
              <p:cNvSpPr>
                <a:spLocks/>
              </p:cNvSpPr>
              <p:nvPr/>
            </p:nvSpPr>
            <p:spPr bwMode="auto">
              <a:xfrm>
                <a:off x="1649413" y="4108450"/>
                <a:ext cx="122237" cy="41275"/>
              </a:xfrm>
              <a:custGeom>
                <a:avLst/>
                <a:gdLst>
                  <a:gd name="T0" fmla="*/ 2147483646 w 77"/>
                  <a:gd name="T1" fmla="*/ 2147483646 h 26"/>
                  <a:gd name="T2" fmla="*/ 2147483646 w 77"/>
                  <a:gd name="T3" fmla="*/ 2147483646 h 26"/>
                  <a:gd name="T4" fmla="*/ 2147483646 w 77"/>
                  <a:gd name="T5" fmla="*/ 2147483646 h 26"/>
                  <a:gd name="T6" fmla="*/ 2147483646 w 77"/>
                  <a:gd name="T7" fmla="*/ 2147483646 h 26"/>
                  <a:gd name="T8" fmla="*/ 2147483646 w 77"/>
                  <a:gd name="T9" fmla="*/ 2147483646 h 26"/>
                  <a:gd name="T10" fmla="*/ 2147483646 w 77"/>
                  <a:gd name="T11" fmla="*/ 2147483646 h 26"/>
                  <a:gd name="T12" fmla="*/ 2147483646 w 77"/>
                  <a:gd name="T13" fmla="*/ 2147483646 h 26"/>
                  <a:gd name="T14" fmla="*/ 0 w 77"/>
                  <a:gd name="T15" fmla="*/ 2147483646 h 26"/>
                  <a:gd name="T16" fmla="*/ 0 w 77"/>
                  <a:gd name="T17" fmla="*/ 2147483646 h 26"/>
                  <a:gd name="T18" fmla="*/ 0 w 77"/>
                  <a:gd name="T19" fmla="*/ 2147483646 h 26"/>
                  <a:gd name="T20" fmla="*/ 2147483646 w 77"/>
                  <a:gd name="T21" fmla="*/ 2147483646 h 26"/>
                  <a:gd name="T22" fmla="*/ 2147483646 w 77"/>
                  <a:gd name="T23" fmla="*/ 2147483646 h 26"/>
                  <a:gd name="T24" fmla="*/ 2147483646 w 77"/>
                  <a:gd name="T25" fmla="*/ 2147483646 h 26"/>
                  <a:gd name="T26" fmla="*/ 2147483646 w 77"/>
                  <a:gd name="T27" fmla="*/ 2147483646 h 26"/>
                  <a:gd name="T28" fmla="*/ 2147483646 w 77"/>
                  <a:gd name="T29" fmla="*/ 2147483646 h 26"/>
                  <a:gd name="T30" fmla="*/ 2147483646 w 77"/>
                  <a:gd name="T31" fmla="*/ 2147483646 h 26"/>
                  <a:gd name="T32" fmla="*/ 2147483646 w 77"/>
                  <a:gd name="T33" fmla="*/ 2147483646 h 26"/>
                  <a:gd name="T34" fmla="*/ 2147483646 w 77"/>
                  <a:gd name="T35" fmla="*/ 2147483646 h 26"/>
                  <a:gd name="T36" fmla="*/ 2147483646 w 77"/>
                  <a:gd name="T37" fmla="*/ 2147483646 h 26"/>
                  <a:gd name="T38" fmla="*/ 2147483646 w 77"/>
                  <a:gd name="T39" fmla="*/ 2147483646 h 26"/>
                  <a:gd name="T40" fmla="*/ 2147483646 w 77"/>
                  <a:gd name="T41" fmla="*/ 2147483646 h 26"/>
                  <a:gd name="T42" fmla="*/ 2147483646 w 77"/>
                  <a:gd name="T43" fmla="*/ 0 h 26"/>
                  <a:gd name="T44" fmla="*/ 2147483646 w 77"/>
                  <a:gd name="T45" fmla="*/ 2147483646 h 26"/>
                  <a:gd name="T46" fmla="*/ 2147483646 w 77"/>
                  <a:gd name="T47" fmla="*/ 2147483646 h 26"/>
                  <a:gd name="T48" fmla="*/ 2147483646 w 77"/>
                  <a:gd name="T49" fmla="*/ 2147483646 h 26"/>
                  <a:gd name="T50" fmla="*/ 2147483646 w 77"/>
                  <a:gd name="T51" fmla="*/ 2147483646 h 26"/>
                  <a:gd name="T52" fmla="*/ 2147483646 w 77"/>
                  <a:gd name="T53" fmla="*/ 2147483646 h 26"/>
                  <a:gd name="T54" fmla="*/ 2147483646 w 77"/>
                  <a:gd name="T55" fmla="*/ 2147483646 h 26"/>
                  <a:gd name="T56" fmla="*/ 2147483646 w 77"/>
                  <a:gd name="T57" fmla="*/ 2147483646 h 26"/>
                  <a:gd name="T58" fmla="*/ 2147483646 w 77"/>
                  <a:gd name="T59" fmla="*/ 2147483646 h 26"/>
                  <a:gd name="T60" fmla="*/ 2147483646 w 77"/>
                  <a:gd name="T61" fmla="*/ 2147483646 h 26"/>
                  <a:gd name="T62" fmla="*/ 2147483646 w 77"/>
                  <a:gd name="T63" fmla="*/ 2147483646 h 26"/>
                  <a:gd name="T64" fmla="*/ 2147483646 w 77"/>
                  <a:gd name="T65" fmla="*/ 2147483646 h 26"/>
                  <a:gd name="T66" fmla="*/ 2147483646 w 77"/>
                  <a:gd name="T67" fmla="*/ 2147483646 h 26"/>
                  <a:gd name="T68" fmla="*/ 2147483646 w 77"/>
                  <a:gd name="T69" fmla="*/ 2147483646 h 26"/>
                  <a:gd name="T70" fmla="*/ 2147483646 w 77"/>
                  <a:gd name="T71" fmla="*/ 2147483646 h 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26"/>
                  <a:gd name="T110" fmla="*/ 77 w 77"/>
                  <a:gd name="T111" fmla="*/ 26 h 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26">
                    <a:moveTo>
                      <a:pt x="77" y="26"/>
                    </a:moveTo>
                    <a:lnTo>
                      <a:pt x="77" y="26"/>
                    </a:lnTo>
                    <a:lnTo>
                      <a:pt x="71" y="22"/>
                    </a:lnTo>
                    <a:lnTo>
                      <a:pt x="53" y="17"/>
                    </a:lnTo>
                    <a:lnTo>
                      <a:pt x="41" y="14"/>
                    </a:lnTo>
                    <a:lnTo>
                      <a:pt x="28" y="12"/>
                    </a:lnTo>
                    <a:lnTo>
                      <a:pt x="14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9" y="4"/>
                    </a:lnTo>
                    <a:lnTo>
                      <a:pt x="66" y="7"/>
                    </a:lnTo>
                    <a:lnTo>
                      <a:pt x="73" y="12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7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3" name="Freeform 41"/>
              <p:cNvSpPr>
                <a:spLocks/>
              </p:cNvSpPr>
              <p:nvPr/>
            </p:nvSpPr>
            <p:spPr bwMode="auto">
              <a:xfrm>
                <a:off x="1476375" y="4108450"/>
                <a:ext cx="90487" cy="31750"/>
              </a:xfrm>
              <a:custGeom>
                <a:avLst/>
                <a:gdLst>
                  <a:gd name="T0" fmla="*/ 2147483646 w 57"/>
                  <a:gd name="T1" fmla="*/ 2147483646 h 20"/>
                  <a:gd name="T2" fmla="*/ 2147483646 w 57"/>
                  <a:gd name="T3" fmla="*/ 2147483646 h 20"/>
                  <a:gd name="T4" fmla="*/ 2147483646 w 57"/>
                  <a:gd name="T5" fmla="*/ 2147483646 h 20"/>
                  <a:gd name="T6" fmla="*/ 2147483646 w 57"/>
                  <a:gd name="T7" fmla="*/ 2147483646 h 20"/>
                  <a:gd name="T8" fmla="*/ 2147483646 w 57"/>
                  <a:gd name="T9" fmla="*/ 2147483646 h 20"/>
                  <a:gd name="T10" fmla="*/ 2147483646 w 57"/>
                  <a:gd name="T11" fmla="*/ 2147483646 h 20"/>
                  <a:gd name="T12" fmla="*/ 2147483646 w 57"/>
                  <a:gd name="T13" fmla="*/ 2147483646 h 20"/>
                  <a:gd name="T14" fmla="*/ 2147483646 w 57"/>
                  <a:gd name="T15" fmla="*/ 2147483646 h 20"/>
                  <a:gd name="T16" fmla="*/ 2147483646 w 57"/>
                  <a:gd name="T17" fmla="*/ 2147483646 h 20"/>
                  <a:gd name="T18" fmla="*/ 2147483646 w 57"/>
                  <a:gd name="T19" fmla="*/ 2147483646 h 20"/>
                  <a:gd name="T20" fmla="*/ 2147483646 w 57"/>
                  <a:gd name="T21" fmla="*/ 2147483646 h 20"/>
                  <a:gd name="T22" fmla="*/ 2147483646 w 57"/>
                  <a:gd name="T23" fmla="*/ 2147483646 h 20"/>
                  <a:gd name="T24" fmla="*/ 2147483646 w 57"/>
                  <a:gd name="T25" fmla="*/ 2147483646 h 20"/>
                  <a:gd name="T26" fmla="*/ 2147483646 w 57"/>
                  <a:gd name="T27" fmla="*/ 2147483646 h 20"/>
                  <a:gd name="T28" fmla="*/ 2147483646 w 57"/>
                  <a:gd name="T29" fmla="*/ 2147483646 h 20"/>
                  <a:gd name="T30" fmla="*/ 2147483646 w 57"/>
                  <a:gd name="T31" fmla="*/ 2147483646 h 20"/>
                  <a:gd name="T32" fmla="*/ 2147483646 w 57"/>
                  <a:gd name="T33" fmla="*/ 2147483646 h 20"/>
                  <a:gd name="T34" fmla="*/ 2147483646 w 57"/>
                  <a:gd name="T35" fmla="*/ 2147483646 h 20"/>
                  <a:gd name="T36" fmla="*/ 2147483646 w 57"/>
                  <a:gd name="T37" fmla="*/ 0 h 20"/>
                  <a:gd name="T38" fmla="*/ 2147483646 w 57"/>
                  <a:gd name="T39" fmla="*/ 0 h 20"/>
                  <a:gd name="T40" fmla="*/ 2147483646 w 57"/>
                  <a:gd name="T41" fmla="*/ 0 h 20"/>
                  <a:gd name="T42" fmla="*/ 2147483646 w 57"/>
                  <a:gd name="T43" fmla="*/ 2147483646 h 20"/>
                  <a:gd name="T44" fmla="*/ 2147483646 w 57"/>
                  <a:gd name="T45" fmla="*/ 2147483646 h 20"/>
                  <a:gd name="T46" fmla="*/ 2147483646 w 57"/>
                  <a:gd name="T47" fmla="*/ 2147483646 h 20"/>
                  <a:gd name="T48" fmla="*/ 2147483646 w 57"/>
                  <a:gd name="T49" fmla="*/ 2147483646 h 20"/>
                  <a:gd name="T50" fmla="*/ 0 w 57"/>
                  <a:gd name="T51" fmla="*/ 2147483646 h 20"/>
                  <a:gd name="T52" fmla="*/ 2147483646 w 57"/>
                  <a:gd name="T53" fmla="*/ 2147483646 h 20"/>
                  <a:gd name="T54" fmla="*/ 2147483646 w 57"/>
                  <a:gd name="T55" fmla="*/ 2147483646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20"/>
                  <a:gd name="T86" fmla="*/ 57 w 57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20">
                    <a:moveTo>
                      <a:pt x="3" y="20"/>
                    </a:moveTo>
                    <a:lnTo>
                      <a:pt x="3" y="20"/>
                    </a:lnTo>
                    <a:lnTo>
                      <a:pt x="7" y="17"/>
                    </a:lnTo>
                    <a:lnTo>
                      <a:pt x="16" y="13"/>
                    </a:lnTo>
                    <a:lnTo>
                      <a:pt x="28" y="12"/>
                    </a:lnTo>
                    <a:lnTo>
                      <a:pt x="41" y="12"/>
                    </a:lnTo>
                    <a:lnTo>
                      <a:pt x="50" y="13"/>
                    </a:lnTo>
                    <a:lnTo>
                      <a:pt x="57" y="14"/>
                    </a:lnTo>
                    <a:lnTo>
                      <a:pt x="57" y="9"/>
                    </a:lnTo>
                    <a:lnTo>
                      <a:pt x="55" y="6"/>
                    </a:lnTo>
                    <a:lnTo>
                      <a:pt x="53" y="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19" y="1"/>
                    </a:lnTo>
                    <a:lnTo>
                      <a:pt x="7" y="6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2" name="Freeform 42"/>
              <p:cNvSpPr>
                <a:spLocks/>
              </p:cNvSpPr>
              <p:nvPr/>
            </p:nvSpPr>
            <p:spPr bwMode="auto">
              <a:xfrm>
                <a:off x="1414950" y="3714750"/>
                <a:ext cx="507622" cy="422276"/>
              </a:xfrm>
              <a:custGeom>
                <a:avLst/>
                <a:gdLst/>
                <a:ahLst/>
                <a:cxnLst>
                  <a:cxn ang="0">
                    <a:pos x="211" y="39"/>
                  </a:cxn>
                  <a:cxn ang="0">
                    <a:pos x="211" y="39"/>
                  </a:cxn>
                  <a:cxn ang="0">
                    <a:pos x="154" y="82"/>
                  </a:cxn>
                  <a:cxn ang="0">
                    <a:pos x="109" y="120"/>
                  </a:cxn>
                  <a:cxn ang="0">
                    <a:pos x="88" y="138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50" y="184"/>
                  </a:cxn>
                  <a:cxn ang="0">
                    <a:pos x="25" y="217"/>
                  </a:cxn>
                  <a:cxn ang="0">
                    <a:pos x="7" y="244"/>
                  </a:cxn>
                  <a:cxn ang="0">
                    <a:pos x="0" y="256"/>
                  </a:cxn>
                  <a:cxn ang="0">
                    <a:pos x="0" y="256"/>
                  </a:cxn>
                  <a:cxn ang="0">
                    <a:pos x="0" y="257"/>
                  </a:cxn>
                  <a:cxn ang="0">
                    <a:pos x="2" y="257"/>
                  </a:cxn>
                  <a:cxn ang="0">
                    <a:pos x="7" y="257"/>
                  </a:cxn>
                  <a:cxn ang="0">
                    <a:pos x="23" y="253"/>
                  </a:cxn>
                  <a:cxn ang="0">
                    <a:pos x="23" y="253"/>
                  </a:cxn>
                  <a:cxn ang="0">
                    <a:pos x="36" y="248"/>
                  </a:cxn>
                  <a:cxn ang="0">
                    <a:pos x="48" y="244"/>
                  </a:cxn>
                  <a:cxn ang="0">
                    <a:pos x="63" y="242"/>
                  </a:cxn>
                  <a:cxn ang="0">
                    <a:pos x="84" y="240"/>
                  </a:cxn>
                  <a:cxn ang="0">
                    <a:pos x="109" y="238"/>
                  </a:cxn>
                  <a:cxn ang="0">
                    <a:pos x="138" y="240"/>
                  </a:cxn>
                  <a:cxn ang="0">
                    <a:pos x="175" y="242"/>
                  </a:cxn>
                  <a:cxn ang="0">
                    <a:pos x="175" y="242"/>
                  </a:cxn>
                  <a:cxn ang="0">
                    <a:pos x="229" y="248"/>
                  </a:cxn>
                  <a:cxn ang="0">
                    <a:pos x="268" y="254"/>
                  </a:cxn>
                  <a:cxn ang="0">
                    <a:pos x="288" y="259"/>
                  </a:cxn>
                  <a:cxn ang="0">
                    <a:pos x="295" y="260"/>
                  </a:cxn>
                  <a:cxn ang="0">
                    <a:pos x="320" y="266"/>
                  </a:cxn>
                  <a:cxn ang="0">
                    <a:pos x="320" y="266"/>
                  </a:cxn>
                  <a:cxn ang="0">
                    <a:pos x="311" y="201"/>
                  </a:cxn>
                  <a:cxn ang="0">
                    <a:pos x="302" y="148"/>
                  </a:cxn>
                  <a:cxn ang="0">
                    <a:pos x="293" y="107"/>
                  </a:cxn>
                  <a:cxn ang="0">
                    <a:pos x="293" y="107"/>
                  </a:cxn>
                  <a:cxn ang="0">
                    <a:pos x="290" y="93"/>
                  </a:cxn>
                  <a:cxn ang="0">
                    <a:pos x="288" y="77"/>
                  </a:cxn>
                  <a:cxn ang="0">
                    <a:pos x="288" y="48"/>
                  </a:cxn>
                  <a:cxn ang="0">
                    <a:pos x="288" y="10"/>
                  </a:cxn>
                  <a:cxn ang="0">
                    <a:pos x="288" y="10"/>
                  </a:cxn>
                  <a:cxn ang="0">
                    <a:pos x="288" y="5"/>
                  </a:cxn>
                  <a:cxn ang="0">
                    <a:pos x="288" y="3"/>
                  </a:cxn>
                  <a:cxn ang="0">
                    <a:pos x="283" y="0"/>
                  </a:cxn>
                  <a:cxn ang="0">
                    <a:pos x="277" y="1"/>
                  </a:cxn>
                  <a:cxn ang="0">
                    <a:pos x="268" y="5"/>
                  </a:cxn>
                  <a:cxn ang="0">
                    <a:pos x="254" y="12"/>
                  </a:cxn>
                  <a:cxn ang="0">
                    <a:pos x="236" y="23"/>
                  </a:cxn>
                  <a:cxn ang="0">
                    <a:pos x="211" y="39"/>
                  </a:cxn>
                  <a:cxn ang="0">
                    <a:pos x="211" y="39"/>
                  </a:cxn>
                </a:cxnLst>
                <a:rect l="0" t="0" r="r" b="b"/>
                <a:pathLst>
                  <a:path w="320" h="266">
                    <a:moveTo>
                      <a:pt x="211" y="39"/>
                    </a:moveTo>
                    <a:lnTo>
                      <a:pt x="211" y="39"/>
                    </a:lnTo>
                    <a:lnTo>
                      <a:pt x="154" y="82"/>
                    </a:lnTo>
                    <a:lnTo>
                      <a:pt x="109" y="120"/>
                    </a:lnTo>
                    <a:lnTo>
                      <a:pt x="88" y="138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50" y="184"/>
                    </a:lnTo>
                    <a:lnTo>
                      <a:pt x="25" y="217"/>
                    </a:lnTo>
                    <a:lnTo>
                      <a:pt x="7" y="24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2" y="257"/>
                    </a:lnTo>
                    <a:lnTo>
                      <a:pt x="7" y="257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36" y="248"/>
                    </a:lnTo>
                    <a:lnTo>
                      <a:pt x="48" y="244"/>
                    </a:lnTo>
                    <a:lnTo>
                      <a:pt x="63" y="242"/>
                    </a:lnTo>
                    <a:lnTo>
                      <a:pt x="84" y="240"/>
                    </a:lnTo>
                    <a:lnTo>
                      <a:pt x="109" y="238"/>
                    </a:lnTo>
                    <a:lnTo>
                      <a:pt x="138" y="240"/>
                    </a:lnTo>
                    <a:lnTo>
                      <a:pt x="175" y="242"/>
                    </a:lnTo>
                    <a:lnTo>
                      <a:pt x="175" y="242"/>
                    </a:lnTo>
                    <a:lnTo>
                      <a:pt x="229" y="248"/>
                    </a:lnTo>
                    <a:lnTo>
                      <a:pt x="268" y="254"/>
                    </a:lnTo>
                    <a:lnTo>
                      <a:pt x="288" y="259"/>
                    </a:lnTo>
                    <a:lnTo>
                      <a:pt x="295" y="260"/>
                    </a:lnTo>
                    <a:lnTo>
                      <a:pt x="320" y="266"/>
                    </a:lnTo>
                    <a:lnTo>
                      <a:pt x="320" y="266"/>
                    </a:lnTo>
                    <a:lnTo>
                      <a:pt x="311" y="201"/>
                    </a:lnTo>
                    <a:lnTo>
                      <a:pt x="302" y="14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90" y="93"/>
                    </a:lnTo>
                    <a:lnTo>
                      <a:pt x="288" y="77"/>
                    </a:lnTo>
                    <a:lnTo>
                      <a:pt x="288" y="48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8" y="5"/>
                    </a:lnTo>
                    <a:lnTo>
                      <a:pt x="288" y="3"/>
                    </a:lnTo>
                    <a:lnTo>
                      <a:pt x="283" y="0"/>
                    </a:lnTo>
                    <a:lnTo>
                      <a:pt x="277" y="1"/>
                    </a:lnTo>
                    <a:lnTo>
                      <a:pt x="268" y="5"/>
                    </a:lnTo>
                    <a:lnTo>
                      <a:pt x="254" y="12"/>
                    </a:lnTo>
                    <a:lnTo>
                      <a:pt x="236" y="23"/>
                    </a:lnTo>
                    <a:lnTo>
                      <a:pt x="211" y="39"/>
                    </a:lnTo>
                    <a:lnTo>
                      <a:pt x="211" y="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865" name="Freeform 43"/>
              <p:cNvSpPr>
                <a:spLocks/>
              </p:cNvSpPr>
              <p:nvPr/>
            </p:nvSpPr>
            <p:spPr bwMode="auto">
              <a:xfrm>
                <a:off x="1365250" y="4640263"/>
                <a:ext cx="295275" cy="173038"/>
              </a:xfrm>
              <a:custGeom>
                <a:avLst/>
                <a:gdLst>
                  <a:gd name="T0" fmla="*/ 2147483646 w 186"/>
                  <a:gd name="T1" fmla="*/ 2147483646 h 109"/>
                  <a:gd name="T2" fmla="*/ 2147483646 w 186"/>
                  <a:gd name="T3" fmla="*/ 2147483646 h 109"/>
                  <a:gd name="T4" fmla="*/ 2147483646 w 186"/>
                  <a:gd name="T5" fmla="*/ 2147483646 h 109"/>
                  <a:gd name="T6" fmla="*/ 2147483646 w 186"/>
                  <a:gd name="T7" fmla="*/ 2147483646 h 109"/>
                  <a:gd name="T8" fmla="*/ 2147483646 w 186"/>
                  <a:gd name="T9" fmla="*/ 2147483646 h 109"/>
                  <a:gd name="T10" fmla="*/ 2147483646 w 186"/>
                  <a:gd name="T11" fmla="*/ 2147483646 h 109"/>
                  <a:gd name="T12" fmla="*/ 2147483646 w 186"/>
                  <a:gd name="T13" fmla="*/ 2147483646 h 109"/>
                  <a:gd name="T14" fmla="*/ 2147483646 w 186"/>
                  <a:gd name="T15" fmla="*/ 2147483646 h 109"/>
                  <a:gd name="T16" fmla="*/ 2147483646 w 186"/>
                  <a:gd name="T17" fmla="*/ 2147483646 h 109"/>
                  <a:gd name="T18" fmla="*/ 2147483646 w 186"/>
                  <a:gd name="T19" fmla="*/ 2147483646 h 109"/>
                  <a:gd name="T20" fmla="*/ 2147483646 w 186"/>
                  <a:gd name="T21" fmla="*/ 2147483646 h 109"/>
                  <a:gd name="T22" fmla="*/ 2147483646 w 186"/>
                  <a:gd name="T23" fmla="*/ 2147483646 h 109"/>
                  <a:gd name="T24" fmla="*/ 2147483646 w 186"/>
                  <a:gd name="T25" fmla="*/ 2147483646 h 109"/>
                  <a:gd name="T26" fmla="*/ 2147483646 w 186"/>
                  <a:gd name="T27" fmla="*/ 2147483646 h 109"/>
                  <a:gd name="T28" fmla="*/ 2147483646 w 186"/>
                  <a:gd name="T29" fmla="*/ 2147483646 h 109"/>
                  <a:gd name="T30" fmla="*/ 2147483646 w 186"/>
                  <a:gd name="T31" fmla="*/ 2147483646 h 109"/>
                  <a:gd name="T32" fmla="*/ 2147483646 w 186"/>
                  <a:gd name="T33" fmla="*/ 2147483646 h 109"/>
                  <a:gd name="T34" fmla="*/ 2147483646 w 186"/>
                  <a:gd name="T35" fmla="*/ 2147483646 h 109"/>
                  <a:gd name="T36" fmla="*/ 0 w 186"/>
                  <a:gd name="T37" fmla="*/ 2147483646 h 109"/>
                  <a:gd name="T38" fmla="*/ 0 w 186"/>
                  <a:gd name="T39" fmla="*/ 2147483646 h 109"/>
                  <a:gd name="T40" fmla="*/ 2147483646 w 186"/>
                  <a:gd name="T41" fmla="*/ 2147483646 h 109"/>
                  <a:gd name="T42" fmla="*/ 2147483646 w 186"/>
                  <a:gd name="T43" fmla="*/ 2147483646 h 109"/>
                  <a:gd name="T44" fmla="*/ 2147483646 w 186"/>
                  <a:gd name="T45" fmla="*/ 2147483646 h 109"/>
                  <a:gd name="T46" fmla="*/ 2147483646 w 186"/>
                  <a:gd name="T47" fmla="*/ 2147483646 h 109"/>
                  <a:gd name="T48" fmla="*/ 2147483646 w 186"/>
                  <a:gd name="T49" fmla="*/ 2147483646 h 109"/>
                  <a:gd name="T50" fmla="*/ 2147483646 w 186"/>
                  <a:gd name="T51" fmla="*/ 2147483646 h 109"/>
                  <a:gd name="T52" fmla="*/ 2147483646 w 186"/>
                  <a:gd name="T53" fmla="*/ 2147483646 h 109"/>
                  <a:gd name="T54" fmla="*/ 2147483646 w 186"/>
                  <a:gd name="T55" fmla="*/ 2147483646 h 109"/>
                  <a:gd name="T56" fmla="*/ 2147483646 w 186"/>
                  <a:gd name="T57" fmla="*/ 2147483646 h 109"/>
                  <a:gd name="T58" fmla="*/ 2147483646 w 186"/>
                  <a:gd name="T59" fmla="*/ 2147483646 h 109"/>
                  <a:gd name="T60" fmla="*/ 2147483646 w 186"/>
                  <a:gd name="T61" fmla="*/ 2147483646 h 109"/>
                  <a:gd name="T62" fmla="*/ 2147483646 w 186"/>
                  <a:gd name="T63" fmla="*/ 2147483646 h 109"/>
                  <a:gd name="T64" fmla="*/ 2147483646 w 186"/>
                  <a:gd name="T65" fmla="*/ 2147483646 h 109"/>
                  <a:gd name="T66" fmla="*/ 2147483646 w 186"/>
                  <a:gd name="T67" fmla="*/ 2147483646 h 109"/>
                  <a:gd name="T68" fmla="*/ 2147483646 w 186"/>
                  <a:gd name="T69" fmla="*/ 2147483646 h 109"/>
                  <a:gd name="T70" fmla="*/ 2147483646 w 186"/>
                  <a:gd name="T71" fmla="*/ 2147483646 h 109"/>
                  <a:gd name="T72" fmla="*/ 2147483646 w 186"/>
                  <a:gd name="T73" fmla="*/ 2147483646 h 109"/>
                  <a:gd name="T74" fmla="*/ 2147483646 w 186"/>
                  <a:gd name="T75" fmla="*/ 2147483646 h 109"/>
                  <a:gd name="T76" fmla="*/ 2147483646 w 186"/>
                  <a:gd name="T77" fmla="*/ 2147483646 h 109"/>
                  <a:gd name="T78" fmla="*/ 2147483646 w 186"/>
                  <a:gd name="T79" fmla="*/ 2147483646 h 109"/>
                  <a:gd name="T80" fmla="*/ 2147483646 w 186"/>
                  <a:gd name="T81" fmla="*/ 2147483646 h 109"/>
                  <a:gd name="T82" fmla="*/ 2147483646 w 186"/>
                  <a:gd name="T83" fmla="*/ 2147483646 h 109"/>
                  <a:gd name="T84" fmla="*/ 2147483646 w 186"/>
                  <a:gd name="T85" fmla="*/ 2147483646 h 109"/>
                  <a:gd name="T86" fmla="*/ 2147483646 w 186"/>
                  <a:gd name="T87" fmla="*/ 2147483646 h 109"/>
                  <a:gd name="T88" fmla="*/ 2147483646 w 186"/>
                  <a:gd name="T89" fmla="*/ 2147483646 h 109"/>
                  <a:gd name="T90" fmla="*/ 2147483646 w 186"/>
                  <a:gd name="T91" fmla="*/ 0 h 109"/>
                  <a:gd name="T92" fmla="*/ 2147483646 w 186"/>
                  <a:gd name="T93" fmla="*/ 0 h 109"/>
                  <a:gd name="T94" fmla="*/ 2147483646 w 186"/>
                  <a:gd name="T95" fmla="*/ 2147483646 h 109"/>
                  <a:gd name="T96" fmla="*/ 2147483646 w 186"/>
                  <a:gd name="T97" fmla="*/ 2147483646 h 109"/>
                  <a:gd name="T98" fmla="*/ 2147483646 w 186"/>
                  <a:gd name="T99" fmla="*/ 2147483646 h 109"/>
                  <a:gd name="T100" fmla="*/ 2147483646 w 186"/>
                  <a:gd name="T101" fmla="*/ 2147483646 h 109"/>
                  <a:gd name="T102" fmla="*/ 2147483646 w 186"/>
                  <a:gd name="T103" fmla="*/ 2147483646 h 109"/>
                  <a:gd name="T104" fmla="*/ 2147483646 w 186"/>
                  <a:gd name="T105" fmla="*/ 2147483646 h 109"/>
                  <a:gd name="T106" fmla="*/ 2147483646 w 186"/>
                  <a:gd name="T107" fmla="*/ 2147483646 h 109"/>
                  <a:gd name="T108" fmla="*/ 2147483646 w 186"/>
                  <a:gd name="T109" fmla="*/ 2147483646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6"/>
                  <a:gd name="T166" fmla="*/ 0 h 109"/>
                  <a:gd name="T167" fmla="*/ 186 w 186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6" h="109">
                    <a:moveTo>
                      <a:pt x="59" y="12"/>
                    </a:moveTo>
                    <a:lnTo>
                      <a:pt x="59" y="12"/>
                    </a:lnTo>
                    <a:lnTo>
                      <a:pt x="70" y="25"/>
                    </a:lnTo>
                    <a:lnTo>
                      <a:pt x="77" y="37"/>
                    </a:lnTo>
                    <a:lnTo>
                      <a:pt x="82" y="47"/>
                    </a:lnTo>
                    <a:lnTo>
                      <a:pt x="80" y="50"/>
                    </a:lnTo>
                    <a:lnTo>
                      <a:pt x="77" y="53"/>
                    </a:lnTo>
                    <a:lnTo>
                      <a:pt x="73" y="55"/>
                    </a:lnTo>
                    <a:lnTo>
                      <a:pt x="66" y="57"/>
                    </a:lnTo>
                    <a:lnTo>
                      <a:pt x="52" y="61"/>
                    </a:lnTo>
                    <a:lnTo>
                      <a:pt x="39" y="62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6" y="70"/>
                    </a:lnTo>
                    <a:lnTo>
                      <a:pt x="9" y="75"/>
                    </a:lnTo>
                    <a:lnTo>
                      <a:pt x="2" y="80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5" y="99"/>
                    </a:lnTo>
                    <a:lnTo>
                      <a:pt x="7" y="101"/>
                    </a:lnTo>
                    <a:lnTo>
                      <a:pt x="12" y="104"/>
                    </a:lnTo>
                    <a:lnTo>
                      <a:pt x="25" y="107"/>
                    </a:lnTo>
                    <a:lnTo>
                      <a:pt x="43" y="109"/>
                    </a:lnTo>
                    <a:lnTo>
                      <a:pt x="61" y="109"/>
                    </a:lnTo>
                    <a:lnTo>
                      <a:pt x="82" y="108"/>
                    </a:lnTo>
                    <a:lnTo>
                      <a:pt x="100" y="105"/>
                    </a:lnTo>
                    <a:lnTo>
                      <a:pt x="118" y="100"/>
                    </a:lnTo>
                    <a:lnTo>
                      <a:pt x="132" y="94"/>
                    </a:lnTo>
                    <a:lnTo>
                      <a:pt x="152" y="82"/>
                    </a:lnTo>
                    <a:lnTo>
                      <a:pt x="168" y="75"/>
                    </a:lnTo>
                    <a:lnTo>
                      <a:pt x="179" y="72"/>
                    </a:lnTo>
                    <a:lnTo>
                      <a:pt x="184" y="70"/>
                    </a:lnTo>
                    <a:lnTo>
                      <a:pt x="186" y="63"/>
                    </a:lnTo>
                    <a:lnTo>
                      <a:pt x="186" y="60"/>
                    </a:lnTo>
                    <a:lnTo>
                      <a:pt x="184" y="56"/>
                    </a:lnTo>
                    <a:lnTo>
                      <a:pt x="175" y="43"/>
                    </a:lnTo>
                    <a:lnTo>
                      <a:pt x="170" y="37"/>
                    </a:lnTo>
                    <a:lnTo>
                      <a:pt x="170" y="31"/>
                    </a:lnTo>
                    <a:lnTo>
                      <a:pt x="168" y="0"/>
                    </a:lnTo>
                    <a:lnTo>
                      <a:pt x="161" y="4"/>
                    </a:lnTo>
                    <a:lnTo>
                      <a:pt x="154" y="8"/>
                    </a:lnTo>
                    <a:lnTo>
                      <a:pt x="141" y="11"/>
                    </a:lnTo>
                    <a:lnTo>
                      <a:pt x="127" y="13"/>
                    </a:lnTo>
                    <a:lnTo>
                      <a:pt x="107" y="15"/>
                    </a:lnTo>
                    <a:lnTo>
                      <a:pt x="86" y="1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6" name="Freeform 44"/>
              <p:cNvSpPr>
                <a:spLocks/>
              </p:cNvSpPr>
              <p:nvPr/>
            </p:nvSpPr>
            <p:spPr bwMode="auto">
              <a:xfrm>
                <a:off x="1733550" y="4657725"/>
                <a:ext cx="225425" cy="195263"/>
              </a:xfrm>
              <a:custGeom>
                <a:avLst/>
                <a:gdLst>
                  <a:gd name="T0" fmla="*/ 0 w 142"/>
                  <a:gd name="T1" fmla="*/ 2147483646 h 123"/>
                  <a:gd name="T2" fmla="*/ 0 w 142"/>
                  <a:gd name="T3" fmla="*/ 2147483646 h 123"/>
                  <a:gd name="T4" fmla="*/ 2147483646 w 142"/>
                  <a:gd name="T5" fmla="*/ 2147483646 h 123"/>
                  <a:gd name="T6" fmla="*/ 2147483646 w 142"/>
                  <a:gd name="T7" fmla="*/ 2147483646 h 123"/>
                  <a:gd name="T8" fmla="*/ 2147483646 w 142"/>
                  <a:gd name="T9" fmla="*/ 2147483646 h 123"/>
                  <a:gd name="T10" fmla="*/ 2147483646 w 142"/>
                  <a:gd name="T11" fmla="*/ 2147483646 h 123"/>
                  <a:gd name="T12" fmla="*/ 2147483646 w 142"/>
                  <a:gd name="T13" fmla="*/ 2147483646 h 123"/>
                  <a:gd name="T14" fmla="*/ 2147483646 w 142"/>
                  <a:gd name="T15" fmla="*/ 2147483646 h 123"/>
                  <a:gd name="T16" fmla="*/ 2147483646 w 142"/>
                  <a:gd name="T17" fmla="*/ 2147483646 h 123"/>
                  <a:gd name="T18" fmla="*/ 2147483646 w 142"/>
                  <a:gd name="T19" fmla="*/ 2147483646 h 123"/>
                  <a:gd name="T20" fmla="*/ 2147483646 w 142"/>
                  <a:gd name="T21" fmla="*/ 0 h 123"/>
                  <a:gd name="T22" fmla="*/ 2147483646 w 142"/>
                  <a:gd name="T23" fmla="*/ 0 h 123"/>
                  <a:gd name="T24" fmla="*/ 2147483646 w 142"/>
                  <a:gd name="T25" fmla="*/ 2147483646 h 123"/>
                  <a:gd name="T26" fmla="*/ 2147483646 w 142"/>
                  <a:gd name="T27" fmla="*/ 2147483646 h 123"/>
                  <a:gd name="T28" fmla="*/ 2147483646 w 142"/>
                  <a:gd name="T29" fmla="*/ 2147483646 h 123"/>
                  <a:gd name="T30" fmla="*/ 2147483646 w 142"/>
                  <a:gd name="T31" fmla="*/ 2147483646 h 123"/>
                  <a:gd name="T32" fmla="*/ 2147483646 w 142"/>
                  <a:gd name="T33" fmla="*/ 2147483646 h 123"/>
                  <a:gd name="T34" fmla="*/ 2147483646 w 142"/>
                  <a:gd name="T35" fmla="*/ 2147483646 h 123"/>
                  <a:gd name="T36" fmla="*/ 2147483646 w 142"/>
                  <a:gd name="T37" fmla="*/ 2147483646 h 123"/>
                  <a:gd name="T38" fmla="*/ 2147483646 w 142"/>
                  <a:gd name="T39" fmla="*/ 2147483646 h 123"/>
                  <a:gd name="T40" fmla="*/ 2147483646 w 142"/>
                  <a:gd name="T41" fmla="*/ 2147483646 h 123"/>
                  <a:gd name="T42" fmla="*/ 2147483646 w 142"/>
                  <a:gd name="T43" fmla="*/ 2147483646 h 123"/>
                  <a:gd name="T44" fmla="*/ 2147483646 w 142"/>
                  <a:gd name="T45" fmla="*/ 2147483646 h 123"/>
                  <a:gd name="T46" fmla="*/ 2147483646 w 142"/>
                  <a:gd name="T47" fmla="*/ 2147483646 h 123"/>
                  <a:gd name="T48" fmla="*/ 2147483646 w 142"/>
                  <a:gd name="T49" fmla="*/ 2147483646 h 123"/>
                  <a:gd name="T50" fmla="*/ 2147483646 w 142"/>
                  <a:gd name="T51" fmla="*/ 2147483646 h 123"/>
                  <a:gd name="T52" fmla="*/ 2147483646 w 142"/>
                  <a:gd name="T53" fmla="*/ 2147483646 h 123"/>
                  <a:gd name="T54" fmla="*/ 2147483646 w 142"/>
                  <a:gd name="T55" fmla="*/ 2147483646 h 123"/>
                  <a:gd name="T56" fmla="*/ 2147483646 w 142"/>
                  <a:gd name="T57" fmla="*/ 2147483646 h 123"/>
                  <a:gd name="T58" fmla="*/ 2147483646 w 142"/>
                  <a:gd name="T59" fmla="*/ 2147483646 h 123"/>
                  <a:gd name="T60" fmla="*/ 2147483646 w 142"/>
                  <a:gd name="T61" fmla="*/ 2147483646 h 123"/>
                  <a:gd name="T62" fmla="*/ 2147483646 w 142"/>
                  <a:gd name="T63" fmla="*/ 2147483646 h 123"/>
                  <a:gd name="T64" fmla="*/ 2147483646 w 142"/>
                  <a:gd name="T65" fmla="*/ 2147483646 h 123"/>
                  <a:gd name="T66" fmla="*/ 2147483646 w 142"/>
                  <a:gd name="T67" fmla="*/ 2147483646 h 123"/>
                  <a:gd name="T68" fmla="*/ 2147483646 w 142"/>
                  <a:gd name="T69" fmla="*/ 2147483646 h 123"/>
                  <a:gd name="T70" fmla="*/ 2147483646 w 142"/>
                  <a:gd name="T71" fmla="*/ 2147483646 h 123"/>
                  <a:gd name="T72" fmla="*/ 2147483646 w 142"/>
                  <a:gd name="T73" fmla="*/ 2147483646 h 123"/>
                  <a:gd name="T74" fmla="*/ 2147483646 w 142"/>
                  <a:gd name="T75" fmla="*/ 2147483646 h 123"/>
                  <a:gd name="T76" fmla="*/ 2147483646 w 142"/>
                  <a:gd name="T77" fmla="*/ 2147483646 h 123"/>
                  <a:gd name="T78" fmla="*/ 2147483646 w 142"/>
                  <a:gd name="T79" fmla="*/ 2147483646 h 123"/>
                  <a:gd name="T80" fmla="*/ 2147483646 w 142"/>
                  <a:gd name="T81" fmla="*/ 2147483646 h 123"/>
                  <a:gd name="T82" fmla="*/ 2147483646 w 142"/>
                  <a:gd name="T83" fmla="*/ 2147483646 h 123"/>
                  <a:gd name="T84" fmla="*/ 2147483646 w 142"/>
                  <a:gd name="T85" fmla="*/ 2147483646 h 123"/>
                  <a:gd name="T86" fmla="*/ 2147483646 w 142"/>
                  <a:gd name="T87" fmla="*/ 2147483646 h 123"/>
                  <a:gd name="T88" fmla="*/ 2147483646 w 142"/>
                  <a:gd name="T89" fmla="*/ 2147483646 h 123"/>
                  <a:gd name="T90" fmla="*/ 2147483646 w 142"/>
                  <a:gd name="T91" fmla="*/ 2147483646 h 123"/>
                  <a:gd name="T92" fmla="*/ 2147483646 w 142"/>
                  <a:gd name="T93" fmla="*/ 2147483646 h 123"/>
                  <a:gd name="T94" fmla="*/ 2147483646 w 142"/>
                  <a:gd name="T95" fmla="*/ 2147483646 h 123"/>
                  <a:gd name="T96" fmla="*/ 2147483646 w 142"/>
                  <a:gd name="T97" fmla="*/ 2147483646 h 123"/>
                  <a:gd name="T98" fmla="*/ 2147483646 w 142"/>
                  <a:gd name="T99" fmla="*/ 2147483646 h 123"/>
                  <a:gd name="T100" fmla="*/ 2147483646 w 142"/>
                  <a:gd name="T101" fmla="*/ 2147483646 h 123"/>
                  <a:gd name="T102" fmla="*/ 2147483646 w 142"/>
                  <a:gd name="T103" fmla="*/ 2147483646 h 123"/>
                  <a:gd name="T104" fmla="*/ 0 w 142"/>
                  <a:gd name="T105" fmla="*/ 2147483646 h 123"/>
                  <a:gd name="T106" fmla="*/ 0 w 142"/>
                  <a:gd name="T107" fmla="*/ 2147483646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"/>
                  <a:gd name="T163" fmla="*/ 0 h 123"/>
                  <a:gd name="T164" fmla="*/ 142 w 142"/>
                  <a:gd name="T165" fmla="*/ 123 h 1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" h="123">
                    <a:moveTo>
                      <a:pt x="0" y="4"/>
                    </a:moveTo>
                    <a:lnTo>
                      <a:pt x="0" y="4"/>
                    </a:lnTo>
                    <a:lnTo>
                      <a:pt x="11" y="6"/>
                    </a:lnTo>
                    <a:lnTo>
                      <a:pt x="24" y="8"/>
                    </a:lnTo>
                    <a:lnTo>
                      <a:pt x="40" y="10"/>
                    </a:lnTo>
                    <a:lnTo>
                      <a:pt x="58" y="11"/>
                    </a:lnTo>
                    <a:lnTo>
                      <a:pt x="79" y="10"/>
                    </a:lnTo>
                    <a:lnTo>
                      <a:pt x="90" y="8"/>
                    </a:lnTo>
                    <a:lnTo>
                      <a:pt x="102" y="6"/>
                    </a:lnTo>
                    <a:lnTo>
                      <a:pt x="111" y="4"/>
                    </a:lnTo>
                    <a:lnTo>
                      <a:pt x="122" y="0"/>
                    </a:lnTo>
                    <a:lnTo>
                      <a:pt x="113" y="17"/>
                    </a:lnTo>
                    <a:lnTo>
                      <a:pt x="104" y="44"/>
                    </a:lnTo>
                    <a:lnTo>
                      <a:pt x="104" y="51"/>
                    </a:lnTo>
                    <a:lnTo>
                      <a:pt x="104" y="57"/>
                    </a:lnTo>
                    <a:lnTo>
                      <a:pt x="106" y="63"/>
                    </a:lnTo>
                    <a:lnTo>
                      <a:pt x="111" y="68"/>
                    </a:lnTo>
                    <a:lnTo>
                      <a:pt x="127" y="83"/>
                    </a:lnTo>
                    <a:lnTo>
                      <a:pt x="136" y="91"/>
                    </a:lnTo>
                    <a:lnTo>
                      <a:pt x="140" y="97"/>
                    </a:lnTo>
                    <a:lnTo>
                      <a:pt x="142" y="104"/>
                    </a:lnTo>
                    <a:lnTo>
                      <a:pt x="140" y="108"/>
                    </a:lnTo>
                    <a:lnTo>
                      <a:pt x="138" y="112"/>
                    </a:lnTo>
                    <a:lnTo>
                      <a:pt x="136" y="115"/>
                    </a:lnTo>
                    <a:lnTo>
                      <a:pt x="129" y="117"/>
                    </a:lnTo>
                    <a:lnTo>
                      <a:pt x="122" y="120"/>
                    </a:lnTo>
                    <a:lnTo>
                      <a:pt x="113" y="121"/>
                    </a:lnTo>
                    <a:lnTo>
                      <a:pt x="102" y="122"/>
                    </a:lnTo>
                    <a:lnTo>
                      <a:pt x="88" y="123"/>
                    </a:lnTo>
                    <a:lnTo>
                      <a:pt x="72" y="122"/>
                    </a:lnTo>
                    <a:lnTo>
                      <a:pt x="56" y="121"/>
                    </a:lnTo>
                    <a:lnTo>
                      <a:pt x="40" y="119"/>
                    </a:lnTo>
                    <a:lnTo>
                      <a:pt x="27" y="114"/>
                    </a:lnTo>
                    <a:lnTo>
                      <a:pt x="15" y="108"/>
                    </a:lnTo>
                    <a:lnTo>
                      <a:pt x="13" y="104"/>
                    </a:lnTo>
                    <a:lnTo>
                      <a:pt x="9" y="101"/>
                    </a:lnTo>
                    <a:lnTo>
                      <a:pt x="9" y="96"/>
                    </a:lnTo>
                    <a:lnTo>
                      <a:pt x="11" y="90"/>
                    </a:lnTo>
                    <a:lnTo>
                      <a:pt x="13" y="82"/>
                    </a:lnTo>
                    <a:lnTo>
                      <a:pt x="13" y="75"/>
                    </a:lnTo>
                    <a:lnTo>
                      <a:pt x="11" y="65"/>
                    </a:lnTo>
                    <a:lnTo>
                      <a:pt x="13" y="55"/>
                    </a:lnTo>
                    <a:lnTo>
                      <a:pt x="13" y="45"/>
                    </a:lnTo>
                    <a:lnTo>
                      <a:pt x="11" y="3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7" name="Freeform 45"/>
              <p:cNvSpPr>
                <a:spLocks/>
              </p:cNvSpPr>
              <p:nvPr/>
            </p:nvSpPr>
            <p:spPr bwMode="auto">
              <a:xfrm>
                <a:off x="1462088" y="4260850"/>
                <a:ext cx="119062" cy="92075"/>
              </a:xfrm>
              <a:custGeom>
                <a:avLst/>
                <a:gdLst>
                  <a:gd name="T0" fmla="*/ 2147483646 w 75"/>
                  <a:gd name="T1" fmla="*/ 2147483646 h 58"/>
                  <a:gd name="T2" fmla="*/ 2147483646 w 75"/>
                  <a:gd name="T3" fmla="*/ 2147483646 h 58"/>
                  <a:gd name="T4" fmla="*/ 2147483646 w 75"/>
                  <a:gd name="T5" fmla="*/ 2147483646 h 58"/>
                  <a:gd name="T6" fmla="*/ 2147483646 w 75"/>
                  <a:gd name="T7" fmla="*/ 2147483646 h 58"/>
                  <a:gd name="T8" fmla="*/ 2147483646 w 75"/>
                  <a:gd name="T9" fmla="*/ 2147483646 h 58"/>
                  <a:gd name="T10" fmla="*/ 2147483646 w 75"/>
                  <a:gd name="T11" fmla="*/ 2147483646 h 58"/>
                  <a:gd name="T12" fmla="*/ 2147483646 w 75"/>
                  <a:gd name="T13" fmla="*/ 2147483646 h 58"/>
                  <a:gd name="T14" fmla="*/ 2147483646 w 75"/>
                  <a:gd name="T15" fmla="*/ 2147483646 h 58"/>
                  <a:gd name="T16" fmla="*/ 2147483646 w 75"/>
                  <a:gd name="T17" fmla="*/ 2147483646 h 58"/>
                  <a:gd name="T18" fmla="*/ 2147483646 w 75"/>
                  <a:gd name="T19" fmla="*/ 2147483646 h 58"/>
                  <a:gd name="T20" fmla="*/ 2147483646 w 75"/>
                  <a:gd name="T21" fmla="*/ 2147483646 h 58"/>
                  <a:gd name="T22" fmla="*/ 0 w 75"/>
                  <a:gd name="T23" fmla="*/ 2147483646 h 58"/>
                  <a:gd name="T24" fmla="*/ 2147483646 w 75"/>
                  <a:gd name="T25" fmla="*/ 2147483646 h 58"/>
                  <a:gd name="T26" fmla="*/ 2147483646 w 75"/>
                  <a:gd name="T27" fmla="*/ 2147483646 h 58"/>
                  <a:gd name="T28" fmla="*/ 2147483646 w 75"/>
                  <a:gd name="T29" fmla="*/ 2147483646 h 58"/>
                  <a:gd name="T30" fmla="*/ 2147483646 w 75"/>
                  <a:gd name="T31" fmla="*/ 2147483646 h 58"/>
                  <a:gd name="T32" fmla="*/ 2147483646 w 75"/>
                  <a:gd name="T33" fmla="*/ 2147483646 h 58"/>
                  <a:gd name="T34" fmla="*/ 2147483646 w 75"/>
                  <a:gd name="T35" fmla="*/ 2147483646 h 58"/>
                  <a:gd name="T36" fmla="*/ 2147483646 w 75"/>
                  <a:gd name="T37" fmla="*/ 2147483646 h 58"/>
                  <a:gd name="T38" fmla="*/ 2147483646 w 75"/>
                  <a:gd name="T39" fmla="*/ 2147483646 h 58"/>
                  <a:gd name="T40" fmla="*/ 2147483646 w 75"/>
                  <a:gd name="T41" fmla="*/ 2147483646 h 58"/>
                  <a:gd name="T42" fmla="*/ 2147483646 w 75"/>
                  <a:gd name="T43" fmla="*/ 2147483646 h 58"/>
                  <a:gd name="T44" fmla="*/ 2147483646 w 75"/>
                  <a:gd name="T45" fmla="*/ 2147483646 h 58"/>
                  <a:gd name="T46" fmla="*/ 2147483646 w 75"/>
                  <a:gd name="T47" fmla="*/ 2147483646 h 58"/>
                  <a:gd name="T48" fmla="*/ 2147483646 w 75"/>
                  <a:gd name="T49" fmla="*/ 2147483646 h 58"/>
                  <a:gd name="T50" fmla="*/ 2147483646 w 75"/>
                  <a:gd name="T51" fmla="*/ 2147483646 h 58"/>
                  <a:gd name="T52" fmla="*/ 2147483646 w 75"/>
                  <a:gd name="T53" fmla="*/ 2147483646 h 58"/>
                  <a:gd name="T54" fmla="*/ 2147483646 w 75"/>
                  <a:gd name="T55" fmla="*/ 2147483646 h 58"/>
                  <a:gd name="T56" fmla="*/ 2147483646 w 75"/>
                  <a:gd name="T57" fmla="*/ 2147483646 h 58"/>
                  <a:gd name="T58" fmla="*/ 2147483646 w 75"/>
                  <a:gd name="T59" fmla="*/ 2147483646 h 58"/>
                  <a:gd name="T60" fmla="*/ 2147483646 w 75"/>
                  <a:gd name="T61" fmla="*/ 2147483646 h 58"/>
                  <a:gd name="T62" fmla="*/ 2147483646 w 75"/>
                  <a:gd name="T63" fmla="*/ 0 h 58"/>
                  <a:gd name="T64" fmla="*/ 2147483646 w 75"/>
                  <a:gd name="T65" fmla="*/ 0 h 58"/>
                  <a:gd name="T66" fmla="*/ 2147483646 w 75"/>
                  <a:gd name="T67" fmla="*/ 0 h 58"/>
                  <a:gd name="T68" fmla="*/ 2147483646 w 75"/>
                  <a:gd name="T69" fmla="*/ 0 h 58"/>
                  <a:gd name="T70" fmla="*/ 2147483646 w 75"/>
                  <a:gd name="T71" fmla="*/ 0 h 58"/>
                  <a:gd name="T72" fmla="*/ 2147483646 w 75"/>
                  <a:gd name="T73" fmla="*/ 0 h 58"/>
                  <a:gd name="T74" fmla="*/ 2147483646 w 75"/>
                  <a:gd name="T75" fmla="*/ 2147483646 h 58"/>
                  <a:gd name="T76" fmla="*/ 2147483646 w 75"/>
                  <a:gd name="T77" fmla="*/ 2147483646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"/>
                  <a:gd name="T118" fmla="*/ 0 h 58"/>
                  <a:gd name="T119" fmla="*/ 75 w 75"/>
                  <a:gd name="T120" fmla="*/ 58 h 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" h="58">
                    <a:moveTo>
                      <a:pt x="71" y="1"/>
                    </a:moveTo>
                    <a:lnTo>
                      <a:pt x="71" y="1"/>
                    </a:lnTo>
                    <a:lnTo>
                      <a:pt x="64" y="1"/>
                    </a:lnTo>
                    <a:lnTo>
                      <a:pt x="55" y="5"/>
                    </a:lnTo>
                    <a:lnTo>
                      <a:pt x="39" y="9"/>
                    </a:lnTo>
                    <a:lnTo>
                      <a:pt x="25" y="14"/>
                    </a:lnTo>
                    <a:lnTo>
                      <a:pt x="14" y="20"/>
                    </a:lnTo>
                    <a:lnTo>
                      <a:pt x="7" y="25"/>
                    </a:lnTo>
                    <a:lnTo>
                      <a:pt x="5" y="28"/>
                    </a:lnTo>
                    <a:lnTo>
                      <a:pt x="0" y="38"/>
                    </a:lnTo>
                    <a:lnTo>
                      <a:pt x="3" y="47"/>
                    </a:lnTo>
                    <a:lnTo>
                      <a:pt x="5" y="57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7" y="32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3" y="19"/>
                    </a:lnTo>
                    <a:lnTo>
                      <a:pt x="37" y="14"/>
                    </a:lnTo>
                    <a:lnTo>
                      <a:pt x="48" y="11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8" name="Freeform 46"/>
              <p:cNvSpPr>
                <a:spLocks/>
              </p:cNvSpPr>
              <p:nvPr/>
            </p:nvSpPr>
            <p:spPr bwMode="auto">
              <a:xfrm>
                <a:off x="1624013" y="4260850"/>
                <a:ext cx="144462" cy="80963"/>
              </a:xfrm>
              <a:custGeom>
                <a:avLst/>
                <a:gdLst>
                  <a:gd name="T0" fmla="*/ 0 w 91"/>
                  <a:gd name="T1" fmla="*/ 2147483646 h 51"/>
                  <a:gd name="T2" fmla="*/ 0 w 91"/>
                  <a:gd name="T3" fmla="*/ 2147483646 h 51"/>
                  <a:gd name="T4" fmla="*/ 2147483646 w 91"/>
                  <a:gd name="T5" fmla="*/ 2147483646 h 51"/>
                  <a:gd name="T6" fmla="*/ 2147483646 w 91"/>
                  <a:gd name="T7" fmla="*/ 2147483646 h 51"/>
                  <a:gd name="T8" fmla="*/ 2147483646 w 91"/>
                  <a:gd name="T9" fmla="*/ 2147483646 h 51"/>
                  <a:gd name="T10" fmla="*/ 2147483646 w 91"/>
                  <a:gd name="T11" fmla="*/ 2147483646 h 51"/>
                  <a:gd name="T12" fmla="*/ 2147483646 w 91"/>
                  <a:gd name="T13" fmla="*/ 2147483646 h 51"/>
                  <a:gd name="T14" fmla="*/ 2147483646 w 91"/>
                  <a:gd name="T15" fmla="*/ 2147483646 h 51"/>
                  <a:gd name="T16" fmla="*/ 2147483646 w 91"/>
                  <a:gd name="T17" fmla="*/ 2147483646 h 51"/>
                  <a:gd name="T18" fmla="*/ 2147483646 w 91"/>
                  <a:gd name="T19" fmla="*/ 2147483646 h 51"/>
                  <a:gd name="T20" fmla="*/ 2147483646 w 91"/>
                  <a:gd name="T21" fmla="*/ 2147483646 h 51"/>
                  <a:gd name="T22" fmla="*/ 2147483646 w 91"/>
                  <a:gd name="T23" fmla="*/ 2147483646 h 51"/>
                  <a:gd name="T24" fmla="*/ 2147483646 w 91"/>
                  <a:gd name="T25" fmla="*/ 2147483646 h 51"/>
                  <a:gd name="T26" fmla="*/ 2147483646 w 91"/>
                  <a:gd name="T27" fmla="*/ 2147483646 h 51"/>
                  <a:gd name="T28" fmla="*/ 2147483646 w 91"/>
                  <a:gd name="T29" fmla="*/ 2147483646 h 51"/>
                  <a:gd name="T30" fmla="*/ 2147483646 w 91"/>
                  <a:gd name="T31" fmla="*/ 2147483646 h 51"/>
                  <a:gd name="T32" fmla="*/ 2147483646 w 91"/>
                  <a:gd name="T33" fmla="*/ 2147483646 h 51"/>
                  <a:gd name="T34" fmla="*/ 2147483646 w 91"/>
                  <a:gd name="T35" fmla="*/ 2147483646 h 51"/>
                  <a:gd name="T36" fmla="*/ 2147483646 w 91"/>
                  <a:gd name="T37" fmla="*/ 2147483646 h 51"/>
                  <a:gd name="T38" fmla="*/ 2147483646 w 91"/>
                  <a:gd name="T39" fmla="*/ 2147483646 h 51"/>
                  <a:gd name="T40" fmla="*/ 2147483646 w 91"/>
                  <a:gd name="T41" fmla="*/ 2147483646 h 51"/>
                  <a:gd name="T42" fmla="*/ 2147483646 w 91"/>
                  <a:gd name="T43" fmla="*/ 0 h 51"/>
                  <a:gd name="T44" fmla="*/ 2147483646 w 91"/>
                  <a:gd name="T45" fmla="*/ 0 h 51"/>
                  <a:gd name="T46" fmla="*/ 0 w 91"/>
                  <a:gd name="T47" fmla="*/ 0 h 51"/>
                  <a:gd name="T48" fmla="*/ 0 w 91"/>
                  <a:gd name="T49" fmla="*/ 2147483646 h 51"/>
                  <a:gd name="T50" fmla="*/ 0 w 91"/>
                  <a:gd name="T51" fmla="*/ 2147483646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1"/>
                  <a:gd name="T80" fmla="*/ 91 w 91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1">
                    <a:moveTo>
                      <a:pt x="0" y="1"/>
                    </a:moveTo>
                    <a:lnTo>
                      <a:pt x="0" y="1"/>
                    </a:lnTo>
                    <a:lnTo>
                      <a:pt x="32" y="11"/>
                    </a:lnTo>
                    <a:lnTo>
                      <a:pt x="46" y="15"/>
                    </a:lnTo>
                    <a:lnTo>
                      <a:pt x="59" y="23"/>
                    </a:lnTo>
                    <a:lnTo>
                      <a:pt x="69" y="28"/>
                    </a:lnTo>
                    <a:lnTo>
                      <a:pt x="75" y="36"/>
                    </a:lnTo>
                    <a:lnTo>
                      <a:pt x="82" y="43"/>
                    </a:lnTo>
                    <a:lnTo>
                      <a:pt x="87" y="50"/>
                    </a:lnTo>
                    <a:lnTo>
                      <a:pt x="89" y="51"/>
                    </a:lnTo>
                    <a:lnTo>
                      <a:pt x="91" y="50"/>
                    </a:lnTo>
                    <a:lnTo>
                      <a:pt x="84" y="41"/>
                    </a:lnTo>
                    <a:lnTo>
                      <a:pt x="78" y="33"/>
                    </a:lnTo>
                    <a:lnTo>
                      <a:pt x="69" y="25"/>
                    </a:lnTo>
                    <a:lnTo>
                      <a:pt x="59" y="18"/>
                    </a:lnTo>
                    <a:lnTo>
                      <a:pt x="48" y="12"/>
                    </a:lnTo>
                    <a:lnTo>
                      <a:pt x="34" y="7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9" name="Freeform 47"/>
              <p:cNvSpPr>
                <a:spLocks/>
              </p:cNvSpPr>
              <p:nvPr/>
            </p:nvSpPr>
            <p:spPr bwMode="auto">
              <a:xfrm>
                <a:off x="1393825" y="4219575"/>
                <a:ext cx="122237" cy="171450"/>
              </a:xfrm>
              <a:custGeom>
                <a:avLst/>
                <a:gdLst>
                  <a:gd name="T0" fmla="*/ 2147483646 w 77"/>
                  <a:gd name="T1" fmla="*/ 0 h 108"/>
                  <a:gd name="T2" fmla="*/ 2147483646 w 77"/>
                  <a:gd name="T3" fmla="*/ 0 h 108"/>
                  <a:gd name="T4" fmla="*/ 2147483646 w 77"/>
                  <a:gd name="T5" fmla="*/ 2147483646 h 108"/>
                  <a:gd name="T6" fmla="*/ 2147483646 w 77"/>
                  <a:gd name="T7" fmla="*/ 2147483646 h 108"/>
                  <a:gd name="T8" fmla="*/ 2147483646 w 77"/>
                  <a:gd name="T9" fmla="*/ 2147483646 h 108"/>
                  <a:gd name="T10" fmla="*/ 2147483646 w 77"/>
                  <a:gd name="T11" fmla="*/ 2147483646 h 108"/>
                  <a:gd name="T12" fmla="*/ 2147483646 w 77"/>
                  <a:gd name="T13" fmla="*/ 2147483646 h 108"/>
                  <a:gd name="T14" fmla="*/ 2147483646 w 77"/>
                  <a:gd name="T15" fmla="*/ 2147483646 h 108"/>
                  <a:gd name="T16" fmla="*/ 2147483646 w 77"/>
                  <a:gd name="T17" fmla="*/ 2147483646 h 108"/>
                  <a:gd name="T18" fmla="*/ 2147483646 w 77"/>
                  <a:gd name="T19" fmla="*/ 2147483646 h 108"/>
                  <a:gd name="T20" fmla="*/ 2147483646 w 77"/>
                  <a:gd name="T21" fmla="*/ 2147483646 h 108"/>
                  <a:gd name="T22" fmla="*/ 2147483646 w 77"/>
                  <a:gd name="T23" fmla="*/ 2147483646 h 108"/>
                  <a:gd name="T24" fmla="*/ 0 w 77"/>
                  <a:gd name="T25" fmla="*/ 2147483646 h 108"/>
                  <a:gd name="T26" fmla="*/ 0 w 77"/>
                  <a:gd name="T27" fmla="*/ 2147483646 h 108"/>
                  <a:gd name="T28" fmla="*/ 0 w 77"/>
                  <a:gd name="T29" fmla="*/ 2147483646 h 108"/>
                  <a:gd name="T30" fmla="*/ 2147483646 w 77"/>
                  <a:gd name="T31" fmla="*/ 2147483646 h 108"/>
                  <a:gd name="T32" fmla="*/ 2147483646 w 77"/>
                  <a:gd name="T33" fmla="*/ 2147483646 h 108"/>
                  <a:gd name="T34" fmla="*/ 2147483646 w 77"/>
                  <a:gd name="T35" fmla="*/ 2147483646 h 108"/>
                  <a:gd name="T36" fmla="*/ 2147483646 w 77"/>
                  <a:gd name="T37" fmla="*/ 2147483646 h 108"/>
                  <a:gd name="T38" fmla="*/ 2147483646 w 77"/>
                  <a:gd name="T39" fmla="*/ 2147483646 h 108"/>
                  <a:gd name="T40" fmla="*/ 2147483646 w 77"/>
                  <a:gd name="T41" fmla="*/ 2147483646 h 108"/>
                  <a:gd name="T42" fmla="*/ 2147483646 w 77"/>
                  <a:gd name="T43" fmla="*/ 2147483646 h 108"/>
                  <a:gd name="T44" fmla="*/ 2147483646 w 77"/>
                  <a:gd name="T45" fmla="*/ 2147483646 h 108"/>
                  <a:gd name="T46" fmla="*/ 2147483646 w 77"/>
                  <a:gd name="T47" fmla="*/ 2147483646 h 108"/>
                  <a:gd name="T48" fmla="*/ 2147483646 w 77"/>
                  <a:gd name="T49" fmla="*/ 2147483646 h 108"/>
                  <a:gd name="T50" fmla="*/ 2147483646 w 77"/>
                  <a:gd name="T51" fmla="*/ 2147483646 h 108"/>
                  <a:gd name="T52" fmla="*/ 2147483646 w 77"/>
                  <a:gd name="T53" fmla="*/ 2147483646 h 108"/>
                  <a:gd name="T54" fmla="*/ 2147483646 w 77"/>
                  <a:gd name="T55" fmla="*/ 2147483646 h 108"/>
                  <a:gd name="T56" fmla="*/ 2147483646 w 77"/>
                  <a:gd name="T57" fmla="*/ 2147483646 h 108"/>
                  <a:gd name="T58" fmla="*/ 2147483646 w 77"/>
                  <a:gd name="T59" fmla="*/ 2147483646 h 108"/>
                  <a:gd name="T60" fmla="*/ 2147483646 w 77"/>
                  <a:gd name="T61" fmla="*/ 2147483646 h 108"/>
                  <a:gd name="T62" fmla="*/ 2147483646 w 77"/>
                  <a:gd name="T63" fmla="*/ 2147483646 h 108"/>
                  <a:gd name="T64" fmla="*/ 2147483646 w 77"/>
                  <a:gd name="T65" fmla="*/ 2147483646 h 108"/>
                  <a:gd name="T66" fmla="*/ 2147483646 w 77"/>
                  <a:gd name="T67" fmla="*/ 2147483646 h 108"/>
                  <a:gd name="T68" fmla="*/ 2147483646 w 77"/>
                  <a:gd name="T69" fmla="*/ 2147483646 h 108"/>
                  <a:gd name="T70" fmla="*/ 2147483646 w 77"/>
                  <a:gd name="T71" fmla="*/ 2147483646 h 108"/>
                  <a:gd name="T72" fmla="*/ 2147483646 w 77"/>
                  <a:gd name="T73" fmla="*/ 2147483646 h 108"/>
                  <a:gd name="T74" fmla="*/ 2147483646 w 77"/>
                  <a:gd name="T75" fmla="*/ 2147483646 h 108"/>
                  <a:gd name="T76" fmla="*/ 2147483646 w 77"/>
                  <a:gd name="T77" fmla="*/ 2147483646 h 108"/>
                  <a:gd name="T78" fmla="*/ 2147483646 w 77"/>
                  <a:gd name="T79" fmla="*/ 2147483646 h 108"/>
                  <a:gd name="T80" fmla="*/ 2147483646 w 77"/>
                  <a:gd name="T81" fmla="*/ 2147483646 h 108"/>
                  <a:gd name="T82" fmla="*/ 2147483646 w 77"/>
                  <a:gd name="T83" fmla="*/ 0 h 108"/>
                  <a:gd name="T84" fmla="*/ 2147483646 w 77"/>
                  <a:gd name="T85" fmla="*/ 0 h 108"/>
                  <a:gd name="T86" fmla="*/ 2147483646 w 77"/>
                  <a:gd name="T87" fmla="*/ 0 h 1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8"/>
                  <a:gd name="T134" fmla="*/ 77 w 77"/>
                  <a:gd name="T135" fmla="*/ 108 h 1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8">
                    <a:moveTo>
                      <a:pt x="75" y="0"/>
                    </a:moveTo>
                    <a:lnTo>
                      <a:pt x="75" y="0"/>
                    </a:lnTo>
                    <a:lnTo>
                      <a:pt x="64" y="2"/>
                    </a:lnTo>
                    <a:lnTo>
                      <a:pt x="52" y="5"/>
                    </a:lnTo>
                    <a:lnTo>
                      <a:pt x="41" y="11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5" y="46"/>
                    </a:lnTo>
                    <a:lnTo>
                      <a:pt x="0" y="54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3" y="78"/>
                    </a:lnTo>
                    <a:lnTo>
                      <a:pt x="7" y="85"/>
                    </a:lnTo>
                    <a:lnTo>
                      <a:pt x="12" y="92"/>
                    </a:lnTo>
                    <a:lnTo>
                      <a:pt x="25" y="108"/>
                    </a:lnTo>
                    <a:lnTo>
                      <a:pt x="28" y="108"/>
                    </a:lnTo>
                    <a:lnTo>
                      <a:pt x="28" y="107"/>
                    </a:lnTo>
                    <a:lnTo>
                      <a:pt x="16" y="92"/>
                    </a:lnTo>
                    <a:lnTo>
                      <a:pt x="7" y="79"/>
                    </a:lnTo>
                    <a:lnTo>
                      <a:pt x="5" y="71"/>
                    </a:lnTo>
                    <a:lnTo>
                      <a:pt x="5" y="64"/>
                    </a:lnTo>
                    <a:lnTo>
                      <a:pt x="5" y="57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32" y="21"/>
                    </a:lnTo>
                    <a:lnTo>
                      <a:pt x="41" y="14"/>
                    </a:lnTo>
                    <a:lnTo>
                      <a:pt x="52" y="8"/>
                    </a:lnTo>
                    <a:lnTo>
                      <a:pt x="59" y="6"/>
                    </a:lnTo>
                    <a:lnTo>
                      <a:pt x="64" y="5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0" name="Freeform 48"/>
              <p:cNvSpPr>
                <a:spLocks/>
              </p:cNvSpPr>
              <p:nvPr/>
            </p:nvSpPr>
            <p:spPr bwMode="auto">
              <a:xfrm>
                <a:off x="1682750" y="4217988"/>
                <a:ext cx="165100" cy="203200"/>
              </a:xfrm>
              <a:custGeom>
                <a:avLst/>
                <a:gdLst>
                  <a:gd name="T0" fmla="*/ 2147483646 w 104"/>
                  <a:gd name="T1" fmla="*/ 2147483646 h 128"/>
                  <a:gd name="T2" fmla="*/ 2147483646 w 104"/>
                  <a:gd name="T3" fmla="*/ 2147483646 h 128"/>
                  <a:gd name="T4" fmla="*/ 2147483646 w 104"/>
                  <a:gd name="T5" fmla="*/ 2147483646 h 128"/>
                  <a:gd name="T6" fmla="*/ 2147483646 w 104"/>
                  <a:gd name="T7" fmla="*/ 2147483646 h 128"/>
                  <a:gd name="T8" fmla="*/ 2147483646 w 104"/>
                  <a:gd name="T9" fmla="*/ 2147483646 h 128"/>
                  <a:gd name="T10" fmla="*/ 2147483646 w 104"/>
                  <a:gd name="T11" fmla="*/ 2147483646 h 128"/>
                  <a:gd name="T12" fmla="*/ 2147483646 w 104"/>
                  <a:gd name="T13" fmla="*/ 2147483646 h 128"/>
                  <a:gd name="T14" fmla="*/ 2147483646 w 104"/>
                  <a:gd name="T15" fmla="*/ 2147483646 h 128"/>
                  <a:gd name="T16" fmla="*/ 2147483646 w 104"/>
                  <a:gd name="T17" fmla="*/ 2147483646 h 128"/>
                  <a:gd name="T18" fmla="*/ 2147483646 w 104"/>
                  <a:gd name="T19" fmla="*/ 2147483646 h 128"/>
                  <a:gd name="T20" fmla="*/ 2147483646 w 104"/>
                  <a:gd name="T21" fmla="*/ 2147483646 h 128"/>
                  <a:gd name="T22" fmla="*/ 2147483646 w 104"/>
                  <a:gd name="T23" fmla="*/ 2147483646 h 128"/>
                  <a:gd name="T24" fmla="*/ 2147483646 w 104"/>
                  <a:gd name="T25" fmla="*/ 2147483646 h 128"/>
                  <a:gd name="T26" fmla="*/ 2147483646 w 104"/>
                  <a:gd name="T27" fmla="*/ 2147483646 h 128"/>
                  <a:gd name="T28" fmla="*/ 2147483646 w 104"/>
                  <a:gd name="T29" fmla="*/ 2147483646 h 128"/>
                  <a:gd name="T30" fmla="*/ 2147483646 w 104"/>
                  <a:gd name="T31" fmla="*/ 2147483646 h 128"/>
                  <a:gd name="T32" fmla="*/ 2147483646 w 104"/>
                  <a:gd name="T33" fmla="*/ 2147483646 h 128"/>
                  <a:gd name="T34" fmla="*/ 2147483646 w 104"/>
                  <a:gd name="T35" fmla="*/ 2147483646 h 128"/>
                  <a:gd name="T36" fmla="*/ 2147483646 w 104"/>
                  <a:gd name="T37" fmla="*/ 2147483646 h 128"/>
                  <a:gd name="T38" fmla="*/ 2147483646 w 104"/>
                  <a:gd name="T39" fmla="*/ 2147483646 h 128"/>
                  <a:gd name="T40" fmla="*/ 2147483646 w 104"/>
                  <a:gd name="T41" fmla="*/ 2147483646 h 128"/>
                  <a:gd name="T42" fmla="*/ 2147483646 w 104"/>
                  <a:gd name="T43" fmla="*/ 2147483646 h 128"/>
                  <a:gd name="T44" fmla="*/ 2147483646 w 104"/>
                  <a:gd name="T45" fmla="*/ 2147483646 h 128"/>
                  <a:gd name="T46" fmla="*/ 2147483646 w 104"/>
                  <a:gd name="T47" fmla="*/ 2147483646 h 128"/>
                  <a:gd name="T48" fmla="*/ 2147483646 w 104"/>
                  <a:gd name="T49" fmla="*/ 2147483646 h 128"/>
                  <a:gd name="T50" fmla="*/ 2147483646 w 104"/>
                  <a:gd name="T51" fmla="*/ 2147483646 h 128"/>
                  <a:gd name="T52" fmla="*/ 2147483646 w 104"/>
                  <a:gd name="T53" fmla="*/ 2147483646 h 128"/>
                  <a:gd name="T54" fmla="*/ 2147483646 w 104"/>
                  <a:gd name="T55" fmla="*/ 2147483646 h 128"/>
                  <a:gd name="T56" fmla="*/ 2147483646 w 104"/>
                  <a:gd name="T57" fmla="*/ 2147483646 h 128"/>
                  <a:gd name="T58" fmla="*/ 2147483646 w 104"/>
                  <a:gd name="T59" fmla="*/ 2147483646 h 128"/>
                  <a:gd name="T60" fmla="*/ 2147483646 w 104"/>
                  <a:gd name="T61" fmla="*/ 2147483646 h 128"/>
                  <a:gd name="T62" fmla="*/ 2147483646 w 104"/>
                  <a:gd name="T63" fmla="*/ 2147483646 h 128"/>
                  <a:gd name="T64" fmla="*/ 2147483646 w 104"/>
                  <a:gd name="T65" fmla="*/ 2147483646 h 128"/>
                  <a:gd name="T66" fmla="*/ 2147483646 w 104"/>
                  <a:gd name="T67" fmla="*/ 2147483646 h 128"/>
                  <a:gd name="T68" fmla="*/ 2147483646 w 104"/>
                  <a:gd name="T69" fmla="*/ 2147483646 h 128"/>
                  <a:gd name="T70" fmla="*/ 2147483646 w 104"/>
                  <a:gd name="T71" fmla="*/ 2147483646 h 128"/>
                  <a:gd name="T72" fmla="*/ 2147483646 w 104"/>
                  <a:gd name="T73" fmla="*/ 2147483646 h 128"/>
                  <a:gd name="T74" fmla="*/ 2147483646 w 104"/>
                  <a:gd name="T75" fmla="*/ 2147483646 h 128"/>
                  <a:gd name="T76" fmla="*/ 2147483646 w 104"/>
                  <a:gd name="T77" fmla="*/ 2147483646 h 128"/>
                  <a:gd name="T78" fmla="*/ 2147483646 w 104"/>
                  <a:gd name="T79" fmla="*/ 2147483646 h 128"/>
                  <a:gd name="T80" fmla="*/ 2147483646 w 104"/>
                  <a:gd name="T81" fmla="*/ 2147483646 h 128"/>
                  <a:gd name="T82" fmla="*/ 2147483646 w 104"/>
                  <a:gd name="T83" fmla="*/ 2147483646 h 128"/>
                  <a:gd name="T84" fmla="*/ 2147483646 w 104"/>
                  <a:gd name="T85" fmla="*/ 2147483646 h 128"/>
                  <a:gd name="T86" fmla="*/ 2147483646 w 104"/>
                  <a:gd name="T87" fmla="*/ 2147483646 h 128"/>
                  <a:gd name="T88" fmla="*/ 2147483646 w 104"/>
                  <a:gd name="T89" fmla="*/ 2147483646 h 128"/>
                  <a:gd name="T90" fmla="*/ 2147483646 w 104"/>
                  <a:gd name="T91" fmla="*/ 2147483646 h 128"/>
                  <a:gd name="T92" fmla="*/ 2147483646 w 104"/>
                  <a:gd name="T93" fmla="*/ 2147483646 h 128"/>
                  <a:gd name="T94" fmla="*/ 2147483646 w 104"/>
                  <a:gd name="T95" fmla="*/ 0 h 128"/>
                  <a:gd name="T96" fmla="*/ 2147483646 w 104"/>
                  <a:gd name="T97" fmla="*/ 0 h 128"/>
                  <a:gd name="T98" fmla="*/ 0 w 104"/>
                  <a:gd name="T99" fmla="*/ 0 h 128"/>
                  <a:gd name="T100" fmla="*/ 2147483646 w 104"/>
                  <a:gd name="T101" fmla="*/ 2147483646 h 128"/>
                  <a:gd name="T102" fmla="*/ 2147483646 w 104"/>
                  <a:gd name="T103" fmla="*/ 2147483646 h 1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28"/>
                  <a:gd name="T158" fmla="*/ 104 w 104"/>
                  <a:gd name="T159" fmla="*/ 128 h 1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28">
                    <a:moveTo>
                      <a:pt x="2" y="1"/>
                    </a:moveTo>
                    <a:lnTo>
                      <a:pt x="2" y="1"/>
                    </a:lnTo>
                    <a:lnTo>
                      <a:pt x="11" y="2"/>
                    </a:lnTo>
                    <a:lnTo>
                      <a:pt x="20" y="4"/>
                    </a:lnTo>
                    <a:lnTo>
                      <a:pt x="34" y="9"/>
                    </a:lnTo>
                    <a:lnTo>
                      <a:pt x="50" y="14"/>
                    </a:lnTo>
                    <a:lnTo>
                      <a:pt x="63" y="21"/>
                    </a:lnTo>
                    <a:lnTo>
                      <a:pt x="72" y="28"/>
                    </a:lnTo>
                    <a:lnTo>
                      <a:pt x="79" y="36"/>
                    </a:lnTo>
                    <a:lnTo>
                      <a:pt x="86" y="45"/>
                    </a:lnTo>
                    <a:lnTo>
                      <a:pt x="90" y="53"/>
                    </a:lnTo>
                    <a:lnTo>
                      <a:pt x="95" y="64"/>
                    </a:lnTo>
                    <a:lnTo>
                      <a:pt x="95" y="74"/>
                    </a:lnTo>
                    <a:lnTo>
                      <a:pt x="95" y="84"/>
                    </a:lnTo>
                    <a:lnTo>
                      <a:pt x="90" y="95"/>
                    </a:lnTo>
                    <a:lnTo>
                      <a:pt x="86" y="103"/>
                    </a:lnTo>
                    <a:lnTo>
                      <a:pt x="79" y="111"/>
                    </a:lnTo>
                    <a:lnTo>
                      <a:pt x="63" y="127"/>
                    </a:lnTo>
                    <a:lnTo>
                      <a:pt x="63" y="128"/>
                    </a:lnTo>
                    <a:lnTo>
                      <a:pt x="66" y="128"/>
                    </a:lnTo>
                    <a:lnTo>
                      <a:pt x="86" y="111"/>
                    </a:lnTo>
                    <a:lnTo>
                      <a:pt x="93" y="102"/>
                    </a:lnTo>
                    <a:lnTo>
                      <a:pt x="100" y="92"/>
                    </a:lnTo>
                    <a:lnTo>
                      <a:pt x="104" y="82"/>
                    </a:lnTo>
                    <a:lnTo>
                      <a:pt x="104" y="71"/>
                    </a:lnTo>
                    <a:lnTo>
                      <a:pt x="102" y="59"/>
                    </a:lnTo>
                    <a:lnTo>
                      <a:pt x="97" y="48"/>
                    </a:lnTo>
                    <a:lnTo>
                      <a:pt x="90" y="40"/>
                    </a:lnTo>
                    <a:lnTo>
                      <a:pt x="81" y="31"/>
                    </a:lnTo>
                    <a:lnTo>
                      <a:pt x="72" y="22"/>
                    </a:lnTo>
                    <a:lnTo>
                      <a:pt x="61" y="14"/>
                    </a:lnTo>
                    <a:lnTo>
                      <a:pt x="54" y="12"/>
                    </a:lnTo>
                    <a:lnTo>
                      <a:pt x="47" y="9"/>
                    </a:lnTo>
                    <a:lnTo>
                      <a:pt x="34" y="6"/>
                    </a:lnTo>
                    <a:lnTo>
                      <a:pt x="18" y="2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1" name="Freeform 49"/>
              <p:cNvSpPr>
                <a:spLocks/>
              </p:cNvSpPr>
              <p:nvPr/>
            </p:nvSpPr>
            <p:spPr bwMode="auto">
              <a:xfrm>
                <a:off x="1524000" y="4132263"/>
                <a:ext cx="161925" cy="131763"/>
              </a:xfrm>
              <a:custGeom>
                <a:avLst/>
                <a:gdLst>
                  <a:gd name="T0" fmla="*/ 2147483646 w 102"/>
                  <a:gd name="T1" fmla="*/ 0 h 83"/>
                  <a:gd name="T2" fmla="*/ 2147483646 w 102"/>
                  <a:gd name="T3" fmla="*/ 0 h 83"/>
                  <a:gd name="T4" fmla="*/ 2147483646 w 102"/>
                  <a:gd name="T5" fmla="*/ 2147483646 h 83"/>
                  <a:gd name="T6" fmla="*/ 2147483646 w 102"/>
                  <a:gd name="T7" fmla="*/ 2147483646 h 83"/>
                  <a:gd name="T8" fmla="*/ 2147483646 w 102"/>
                  <a:gd name="T9" fmla="*/ 2147483646 h 83"/>
                  <a:gd name="T10" fmla="*/ 2147483646 w 102"/>
                  <a:gd name="T11" fmla="*/ 2147483646 h 83"/>
                  <a:gd name="T12" fmla="*/ 2147483646 w 102"/>
                  <a:gd name="T13" fmla="*/ 2147483646 h 83"/>
                  <a:gd name="T14" fmla="*/ 2147483646 w 102"/>
                  <a:gd name="T15" fmla="*/ 2147483646 h 83"/>
                  <a:gd name="T16" fmla="*/ 2147483646 w 102"/>
                  <a:gd name="T17" fmla="*/ 2147483646 h 83"/>
                  <a:gd name="T18" fmla="*/ 2147483646 w 102"/>
                  <a:gd name="T19" fmla="*/ 2147483646 h 83"/>
                  <a:gd name="T20" fmla="*/ 2147483646 w 102"/>
                  <a:gd name="T21" fmla="*/ 2147483646 h 83"/>
                  <a:gd name="T22" fmla="*/ 2147483646 w 102"/>
                  <a:gd name="T23" fmla="*/ 2147483646 h 83"/>
                  <a:gd name="T24" fmla="*/ 2147483646 w 102"/>
                  <a:gd name="T25" fmla="*/ 2147483646 h 83"/>
                  <a:gd name="T26" fmla="*/ 2147483646 w 102"/>
                  <a:gd name="T27" fmla="*/ 2147483646 h 83"/>
                  <a:gd name="T28" fmla="*/ 2147483646 w 102"/>
                  <a:gd name="T29" fmla="*/ 2147483646 h 83"/>
                  <a:gd name="T30" fmla="*/ 2147483646 w 102"/>
                  <a:gd name="T31" fmla="*/ 2147483646 h 83"/>
                  <a:gd name="T32" fmla="*/ 2147483646 w 102"/>
                  <a:gd name="T33" fmla="*/ 2147483646 h 83"/>
                  <a:gd name="T34" fmla="*/ 2147483646 w 102"/>
                  <a:gd name="T35" fmla="*/ 2147483646 h 83"/>
                  <a:gd name="T36" fmla="*/ 2147483646 w 102"/>
                  <a:gd name="T37" fmla="*/ 2147483646 h 83"/>
                  <a:gd name="T38" fmla="*/ 2147483646 w 102"/>
                  <a:gd name="T39" fmla="*/ 2147483646 h 83"/>
                  <a:gd name="T40" fmla="*/ 2147483646 w 102"/>
                  <a:gd name="T41" fmla="*/ 2147483646 h 83"/>
                  <a:gd name="T42" fmla="*/ 2147483646 w 102"/>
                  <a:gd name="T43" fmla="*/ 2147483646 h 83"/>
                  <a:gd name="T44" fmla="*/ 2147483646 w 102"/>
                  <a:gd name="T45" fmla="*/ 2147483646 h 83"/>
                  <a:gd name="T46" fmla="*/ 2147483646 w 102"/>
                  <a:gd name="T47" fmla="*/ 2147483646 h 83"/>
                  <a:gd name="T48" fmla="*/ 2147483646 w 102"/>
                  <a:gd name="T49" fmla="*/ 2147483646 h 83"/>
                  <a:gd name="T50" fmla="*/ 2147483646 w 102"/>
                  <a:gd name="T51" fmla="*/ 2147483646 h 83"/>
                  <a:gd name="T52" fmla="*/ 2147483646 w 102"/>
                  <a:gd name="T53" fmla="*/ 2147483646 h 83"/>
                  <a:gd name="T54" fmla="*/ 2147483646 w 102"/>
                  <a:gd name="T55" fmla="*/ 2147483646 h 83"/>
                  <a:gd name="T56" fmla="*/ 2147483646 w 102"/>
                  <a:gd name="T57" fmla="*/ 2147483646 h 83"/>
                  <a:gd name="T58" fmla="*/ 2147483646 w 102"/>
                  <a:gd name="T59" fmla="*/ 2147483646 h 83"/>
                  <a:gd name="T60" fmla="*/ 2147483646 w 102"/>
                  <a:gd name="T61" fmla="*/ 2147483646 h 83"/>
                  <a:gd name="T62" fmla="*/ 2147483646 w 102"/>
                  <a:gd name="T63" fmla="*/ 2147483646 h 83"/>
                  <a:gd name="T64" fmla="*/ 2147483646 w 102"/>
                  <a:gd name="T65" fmla="*/ 2147483646 h 83"/>
                  <a:gd name="T66" fmla="*/ 2147483646 w 102"/>
                  <a:gd name="T67" fmla="*/ 2147483646 h 83"/>
                  <a:gd name="T68" fmla="*/ 2147483646 w 102"/>
                  <a:gd name="T69" fmla="*/ 2147483646 h 83"/>
                  <a:gd name="T70" fmla="*/ 2147483646 w 102"/>
                  <a:gd name="T71" fmla="*/ 2147483646 h 83"/>
                  <a:gd name="T72" fmla="*/ 2147483646 w 102"/>
                  <a:gd name="T73" fmla="*/ 2147483646 h 83"/>
                  <a:gd name="T74" fmla="*/ 2147483646 w 102"/>
                  <a:gd name="T75" fmla="*/ 2147483646 h 83"/>
                  <a:gd name="T76" fmla="*/ 2147483646 w 102"/>
                  <a:gd name="T77" fmla="*/ 2147483646 h 83"/>
                  <a:gd name="T78" fmla="*/ 2147483646 w 102"/>
                  <a:gd name="T79" fmla="*/ 2147483646 h 83"/>
                  <a:gd name="T80" fmla="*/ 2147483646 w 102"/>
                  <a:gd name="T81" fmla="*/ 2147483646 h 83"/>
                  <a:gd name="T82" fmla="*/ 2147483646 w 102"/>
                  <a:gd name="T83" fmla="*/ 2147483646 h 83"/>
                  <a:gd name="T84" fmla="*/ 2147483646 w 102"/>
                  <a:gd name="T85" fmla="*/ 2147483646 h 83"/>
                  <a:gd name="T86" fmla="*/ 2147483646 w 102"/>
                  <a:gd name="T87" fmla="*/ 2147483646 h 83"/>
                  <a:gd name="T88" fmla="*/ 2147483646 w 102"/>
                  <a:gd name="T89" fmla="*/ 2147483646 h 83"/>
                  <a:gd name="T90" fmla="*/ 2147483646 w 102"/>
                  <a:gd name="T91" fmla="*/ 2147483646 h 83"/>
                  <a:gd name="T92" fmla="*/ 2147483646 w 102"/>
                  <a:gd name="T93" fmla="*/ 2147483646 h 83"/>
                  <a:gd name="T94" fmla="*/ 2147483646 w 102"/>
                  <a:gd name="T95" fmla="*/ 2147483646 h 83"/>
                  <a:gd name="T96" fmla="*/ 2147483646 w 102"/>
                  <a:gd name="T97" fmla="*/ 2147483646 h 83"/>
                  <a:gd name="T98" fmla="*/ 2147483646 w 102"/>
                  <a:gd name="T99" fmla="*/ 2147483646 h 83"/>
                  <a:gd name="T100" fmla="*/ 2147483646 w 102"/>
                  <a:gd name="T101" fmla="*/ 2147483646 h 83"/>
                  <a:gd name="T102" fmla="*/ 0 w 102"/>
                  <a:gd name="T103" fmla="*/ 2147483646 h 83"/>
                  <a:gd name="T104" fmla="*/ 2147483646 w 102"/>
                  <a:gd name="T105" fmla="*/ 2147483646 h 83"/>
                  <a:gd name="T106" fmla="*/ 2147483646 w 102"/>
                  <a:gd name="T107" fmla="*/ 2147483646 h 83"/>
                  <a:gd name="T108" fmla="*/ 2147483646 w 102"/>
                  <a:gd name="T109" fmla="*/ 2147483646 h 83"/>
                  <a:gd name="T110" fmla="*/ 2147483646 w 102"/>
                  <a:gd name="T111" fmla="*/ 2147483646 h 83"/>
                  <a:gd name="T112" fmla="*/ 2147483646 w 102"/>
                  <a:gd name="T113" fmla="*/ 2147483646 h 83"/>
                  <a:gd name="T114" fmla="*/ 2147483646 w 102"/>
                  <a:gd name="T115" fmla="*/ 2147483646 h 83"/>
                  <a:gd name="T116" fmla="*/ 2147483646 w 102"/>
                  <a:gd name="T117" fmla="*/ 2147483646 h 83"/>
                  <a:gd name="T118" fmla="*/ 2147483646 w 102"/>
                  <a:gd name="T119" fmla="*/ 2147483646 h 83"/>
                  <a:gd name="T120" fmla="*/ 2147483646 w 102"/>
                  <a:gd name="T121" fmla="*/ 2147483646 h 83"/>
                  <a:gd name="T122" fmla="*/ 2147483646 w 102"/>
                  <a:gd name="T123" fmla="*/ 0 h 83"/>
                  <a:gd name="T124" fmla="*/ 2147483646 w 102"/>
                  <a:gd name="T125" fmla="*/ 0 h 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"/>
                  <a:gd name="T190" fmla="*/ 0 h 83"/>
                  <a:gd name="T191" fmla="*/ 102 w 102"/>
                  <a:gd name="T192" fmla="*/ 83 h 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" h="83">
                    <a:moveTo>
                      <a:pt x="27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6" y="10"/>
                    </a:lnTo>
                    <a:lnTo>
                      <a:pt x="41" y="15"/>
                    </a:lnTo>
                    <a:lnTo>
                      <a:pt x="41" y="19"/>
                    </a:lnTo>
                    <a:lnTo>
                      <a:pt x="39" y="25"/>
                    </a:lnTo>
                    <a:lnTo>
                      <a:pt x="34" y="31"/>
                    </a:lnTo>
                    <a:lnTo>
                      <a:pt x="23" y="42"/>
                    </a:lnTo>
                    <a:lnTo>
                      <a:pt x="14" y="50"/>
                    </a:lnTo>
                    <a:lnTo>
                      <a:pt x="9" y="58"/>
                    </a:lnTo>
                    <a:lnTo>
                      <a:pt x="9" y="66"/>
                    </a:lnTo>
                    <a:lnTo>
                      <a:pt x="11" y="69"/>
                    </a:lnTo>
                    <a:lnTo>
                      <a:pt x="16" y="73"/>
                    </a:lnTo>
                    <a:lnTo>
                      <a:pt x="23" y="75"/>
                    </a:lnTo>
                    <a:lnTo>
                      <a:pt x="29" y="76"/>
                    </a:lnTo>
                    <a:lnTo>
                      <a:pt x="41" y="76"/>
                    </a:lnTo>
                    <a:lnTo>
                      <a:pt x="52" y="76"/>
                    </a:lnTo>
                    <a:lnTo>
                      <a:pt x="63" y="74"/>
                    </a:lnTo>
                    <a:lnTo>
                      <a:pt x="75" y="70"/>
                    </a:lnTo>
                    <a:lnTo>
                      <a:pt x="86" y="66"/>
                    </a:lnTo>
                    <a:lnTo>
                      <a:pt x="91" y="61"/>
                    </a:lnTo>
                    <a:lnTo>
                      <a:pt x="93" y="56"/>
                    </a:lnTo>
                    <a:lnTo>
                      <a:pt x="93" y="51"/>
                    </a:lnTo>
                    <a:lnTo>
                      <a:pt x="91" y="48"/>
                    </a:lnTo>
                    <a:lnTo>
                      <a:pt x="88" y="45"/>
                    </a:lnTo>
                    <a:lnTo>
                      <a:pt x="84" y="43"/>
                    </a:lnTo>
                    <a:lnTo>
                      <a:pt x="88" y="44"/>
                    </a:lnTo>
                    <a:lnTo>
                      <a:pt x="93" y="47"/>
                    </a:lnTo>
                    <a:lnTo>
                      <a:pt x="97" y="49"/>
                    </a:lnTo>
                    <a:lnTo>
                      <a:pt x="100" y="53"/>
                    </a:lnTo>
                    <a:lnTo>
                      <a:pt x="102" y="57"/>
                    </a:lnTo>
                    <a:lnTo>
                      <a:pt x="100" y="63"/>
                    </a:lnTo>
                    <a:lnTo>
                      <a:pt x="93" y="69"/>
                    </a:lnTo>
                    <a:lnTo>
                      <a:pt x="82" y="75"/>
                    </a:lnTo>
                    <a:lnTo>
                      <a:pt x="73" y="79"/>
                    </a:lnTo>
                    <a:lnTo>
                      <a:pt x="63" y="82"/>
                    </a:lnTo>
                    <a:lnTo>
                      <a:pt x="54" y="83"/>
                    </a:lnTo>
                    <a:lnTo>
                      <a:pt x="45" y="83"/>
                    </a:lnTo>
                    <a:lnTo>
                      <a:pt x="39" y="82"/>
                    </a:lnTo>
                    <a:lnTo>
                      <a:pt x="25" y="80"/>
                    </a:lnTo>
                    <a:lnTo>
                      <a:pt x="16" y="75"/>
                    </a:lnTo>
                    <a:lnTo>
                      <a:pt x="9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50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34" y="28"/>
                    </a:lnTo>
                    <a:lnTo>
                      <a:pt x="36" y="22"/>
                    </a:lnTo>
                    <a:lnTo>
                      <a:pt x="39" y="16"/>
                    </a:lnTo>
                    <a:lnTo>
                      <a:pt x="34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2" name="Freeform 50"/>
              <p:cNvSpPr>
                <a:spLocks/>
              </p:cNvSpPr>
              <p:nvPr/>
            </p:nvSpPr>
            <p:spPr bwMode="auto">
              <a:xfrm>
                <a:off x="1739900" y="4324350"/>
                <a:ext cx="141287" cy="131763"/>
              </a:xfrm>
              <a:custGeom>
                <a:avLst/>
                <a:gdLst>
                  <a:gd name="T0" fmla="*/ 2147483646 w 89"/>
                  <a:gd name="T1" fmla="*/ 0 h 83"/>
                  <a:gd name="T2" fmla="*/ 2147483646 w 89"/>
                  <a:gd name="T3" fmla="*/ 0 h 83"/>
                  <a:gd name="T4" fmla="*/ 2147483646 w 89"/>
                  <a:gd name="T5" fmla="*/ 2147483646 h 83"/>
                  <a:gd name="T6" fmla="*/ 2147483646 w 89"/>
                  <a:gd name="T7" fmla="*/ 2147483646 h 83"/>
                  <a:gd name="T8" fmla="*/ 2147483646 w 89"/>
                  <a:gd name="T9" fmla="*/ 2147483646 h 83"/>
                  <a:gd name="T10" fmla="*/ 2147483646 w 89"/>
                  <a:gd name="T11" fmla="*/ 2147483646 h 83"/>
                  <a:gd name="T12" fmla="*/ 2147483646 w 89"/>
                  <a:gd name="T13" fmla="*/ 2147483646 h 83"/>
                  <a:gd name="T14" fmla="*/ 2147483646 w 89"/>
                  <a:gd name="T15" fmla="*/ 2147483646 h 83"/>
                  <a:gd name="T16" fmla="*/ 0 w 89"/>
                  <a:gd name="T17" fmla="*/ 2147483646 h 83"/>
                  <a:gd name="T18" fmla="*/ 0 w 89"/>
                  <a:gd name="T19" fmla="*/ 2147483646 h 83"/>
                  <a:gd name="T20" fmla="*/ 0 w 89"/>
                  <a:gd name="T21" fmla="*/ 2147483646 h 83"/>
                  <a:gd name="T22" fmla="*/ 2147483646 w 89"/>
                  <a:gd name="T23" fmla="*/ 2147483646 h 83"/>
                  <a:gd name="T24" fmla="*/ 2147483646 w 89"/>
                  <a:gd name="T25" fmla="*/ 2147483646 h 83"/>
                  <a:gd name="T26" fmla="*/ 2147483646 w 89"/>
                  <a:gd name="T27" fmla="*/ 2147483646 h 83"/>
                  <a:gd name="T28" fmla="*/ 2147483646 w 89"/>
                  <a:gd name="T29" fmla="*/ 2147483646 h 83"/>
                  <a:gd name="T30" fmla="*/ 2147483646 w 89"/>
                  <a:gd name="T31" fmla="*/ 2147483646 h 83"/>
                  <a:gd name="T32" fmla="*/ 2147483646 w 89"/>
                  <a:gd name="T33" fmla="*/ 2147483646 h 83"/>
                  <a:gd name="T34" fmla="*/ 2147483646 w 89"/>
                  <a:gd name="T35" fmla="*/ 2147483646 h 83"/>
                  <a:gd name="T36" fmla="*/ 2147483646 w 89"/>
                  <a:gd name="T37" fmla="*/ 2147483646 h 83"/>
                  <a:gd name="T38" fmla="*/ 2147483646 w 89"/>
                  <a:gd name="T39" fmla="*/ 0 h 83"/>
                  <a:gd name="T40" fmla="*/ 2147483646 w 89"/>
                  <a:gd name="T41" fmla="*/ 0 h 83"/>
                  <a:gd name="T42" fmla="*/ 2147483646 w 89"/>
                  <a:gd name="T43" fmla="*/ 0 h 83"/>
                  <a:gd name="T44" fmla="*/ 2147483646 w 89"/>
                  <a:gd name="T45" fmla="*/ 0 h 8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83"/>
                  <a:gd name="T71" fmla="*/ 89 w 89"/>
                  <a:gd name="T72" fmla="*/ 83 h 8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83">
                    <a:moveTo>
                      <a:pt x="86" y="0"/>
                    </a:moveTo>
                    <a:lnTo>
                      <a:pt x="86" y="0"/>
                    </a:lnTo>
                    <a:lnTo>
                      <a:pt x="82" y="11"/>
                    </a:lnTo>
                    <a:lnTo>
                      <a:pt x="75" y="20"/>
                    </a:lnTo>
                    <a:lnTo>
                      <a:pt x="68" y="31"/>
                    </a:lnTo>
                    <a:lnTo>
                      <a:pt x="59" y="39"/>
                    </a:lnTo>
                    <a:lnTo>
                      <a:pt x="30" y="62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32" y="64"/>
                    </a:lnTo>
                    <a:lnTo>
                      <a:pt x="59" y="43"/>
                    </a:lnTo>
                    <a:lnTo>
                      <a:pt x="68" y="32"/>
                    </a:lnTo>
                    <a:lnTo>
                      <a:pt x="77" y="23"/>
                    </a:lnTo>
                    <a:lnTo>
                      <a:pt x="84" y="11"/>
                    </a:lnTo>
                    <a:lnTo>
                      <a:pt x="8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3" name="Freeform 51"/>
              <p:cNvSpPr>
                <a:spLocks/>
              </p:cNvSpPr>
              <p:nvPr/>
            </p:nvSpPr>
            <p:spPr bwMode="auto">
              <a:xfrm>
                <a:off x="1600200" y="4441825"/>
                <a:ext cx="107950" cy="92075"/>
              </a:xfrm>
              <a:custGeom>
                <a:avLst/>
                <a:gdLst>
                  <a:gd name="T0" fmla="*/ 2147483646 w 68"/>
                  <a:gd name="T1" fmla="*/ 0 h 58"/>
                  <a:gd name="T2" fmla="*/ 2147483646 w 68"/>
                  <a:gd name="T3" fmla="*/ 0 h 58"/>
                  <a:gd name="T4" fmla="*/ 2147483646 w 68"/>
                  <a:gd name="T5" fmla="*/ 2147483646 h 58"/>
                  <a:gd name="T6" fmla="*/ 2147483646 w 68"/>
                  <a:gd name="T7" fmla="*/ 2147483646 h 58"/>
                  <a:gd name="T8" fmla="*/ 2147483646 w 68"/>
                  <a:gd name="T9" fmla="*/ 2147483646 h 58"/>
                  <a:gd name="T10" fmla="*/ 2147483646 w 68"/>
                  <a:gd name="T11" fmla="*/ 2147483646 h 58"/>
                  <a:gd name="T12" fmla="*/ 2147483646 w 68"/>
                  <a:gd name="T13" fmla="*/ 2147483646 h 58"/>
                  <a:gd name="T14" fmla="*/ 2147483646 w 68"/>
                  <a:gd name="T15" fmla="*/ 2147483646 h 58"/>
                  <a:gd name="T16" fmla="*/ 0 w 68"/>
                  <a:gd name="T17" fmla="*/ 2147483646 h 58"/>
                  <a:gd name="T18" fmla="*/ 0 w 68"/>
                  <a:gd name="T19" fmla="*/ 2147483646 h 58"/>
                  <a:gd name="T20" fmla="*/ 0 w 68"/>
                  <a:gd name="T21" fmla="*/ 2147483646 h 58"/>
                  <a:gd name="T22" fmla="*/ 2147483646 w 68"/>
                  <a:gd name="T23" fmla="*/ 2147483646 h 58"/>
                  <a:gd name="T24" fmla="*/ 2147483646 w 68"/>
                  <a:gd name="T25" fmla="*/ 2147483646 h 58"/>
                  <a:gd name="T26" fmla="*/ 2147483646 w 68"/>
                  <a:gd name="T27" fmla="*/ 2147483646 h 58"/>
                  <a:gd name="T28" fmla="*/ 2147483646 w 68"/>
                  <a:gd name="T29" fmla="*/ 2147483646 h 58"/>
                  <a:gd name="T30" fmla="*/ 2147483646 w 68"/>
                  <a:gd name="T31" fmla="*/ 2147483646 h 58"/>
                  <a:gd name="T32" fmla="*/ 2147483646 w 68"/>
                  <a:gd name="T33" fmla="*/ 2147483646 h 58"/>
                  <a:gd name="T34" fmla="*/ 2147483646 w 68"/>
                  <a:gd name="T35" fmla="*/ 2147483646 h 58"/>
                  <a:gd name="T36" fmla="*/ 2147483646 w 68"/>
                  <a:gd name="T37" fmla="*/ 0 h 58"/>
                  <a:gd name="T38" fmla="*/ 2147483646 w 68"/>
                  <a:gd name="T39" fmla="*/ 0 h 58"/>
                  <a:gd name="T40" fmla="*/ 2147483646 w 68"/>
                  <a:gd name="T41" fmla="*/ 0 h 58"/>
                  <a:gd name="T42" fmla="*/ 2147483646 w 68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"/>
                  <a:gd name="T67" fmla="*/ 0 h 58"/>
                  <a:gd name="T68" fmla="*/ 68 w 68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" h="58">
                    <a:moveTo>
                      <a:pt x="65" y="0"/>
                    </a:moveTo>
                    <a:lnTo>
                      <a:pt x="65" y="0"/>
                    </a:lnTo>
                    <a:lnTo>
                      <a:pt x="59" y="7"/>
                    </a:lnTo>
                    <a:lnTo>
                      <a:pt x="47" y="14"/>
                    </a:lnTo>
                    <a:lnTo>
                      <a:pt x="27" y="28"/>
                    </a:lnTo>
                    <a:lnTo>
                      <a:pt x="11" y="42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15" y="41"/>
                    </a:lnTo>
                    <a:lnTo>
                      <a:pt x="34" y="26"/>
                    </a:lnTo>
                    <a:lnTo>
                      <a:pt x="52" y="13"/>
                    </a:lnTo>
                    <a:lnTo>
                      <a:pt x="61" y="7"/>
                    </a:lnTo>
                    <a:lnTo>
                      <a:pt x="68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4" name="Freeform 52"/>
              <p:cNvSpPr>
                <a:spLocks/>
              </p:cNvSpPr>
              <p:nvPr/>
            </p:nvSpPr>
            <p:spPr bwMode="auto">
              <a:xfrm>
                <a:off x="1570038" y="4467225"/>
                <a:ext cx="98425" cy="92075"/>
              </a:xfrm>
              <a:custGeom>
                <a:avLst/>
                <a:gdLst>
                  <a:gd name="T0" fmla="*/ 2147483646 w 62"/>
                  <a:gd name="T1" fmla="*/ 0 h 58"/>
                  <a:gd name="T2" fmla="*/ 2147483646 w 62"/>
                  <a:gd name="T3" fmla="*/ 0 h 58"/>
                  <a:gd name="T4" fmla="*/ 2147483646 w 62"/>
                  <a:gd name="T5" fmla="*/ 2147483646 h 58"/>
                  <a:gd name="T6" fmla="*/ 2147483646 w 62"/>
                  <a:gd name="T7" fmla="*/ 2147483646 h 58"/>
                  <a:gd name="T8" fmla="*/ 2147483646 w 62"/>
                  <a:gd name="T9" fmla="*/ 2147483646 h 58"/>
                  <a:gd name="T10" fmla="*/ 2147483646 w 62"/>
                  <a:gd name="T11" fmla="*/ 2147483646 h 58"/>
                  <a:gd name="T12" fmla="*/ 0 w 62"/>
                  <a:gd name="T13" fmla="*/ 2147483646 h 58"/>
                  <a:gd name="T14" fmla="*/ 0 w 62"/>
                  <a:gd name="T15" fmla="*/ 2147483646 h 58"/>
                  <a:gd name="T16" fmla="*/ 0 w 62"/>
                  <a:gd name="T17" fmla="*/ 2147483646 h 58"/>
                  <a:gd name="T18" fmla="*/ 2147483646 w 62"/>
                  <a:gd name="T19" fmla="*/ 2147483646 h 58"/>
                  <a:gd name="T20" fmla="*/ 2147483646 w 62"/>
                  <a:gd name="T21" fmla="*/ 2147483646 h 58"/>
                  <a:gd name="T22" fmla="*/ 2147483646 w 62"/>
                  <a:gd name="T23" fmla="*/ 2147483646 h 58"/>
                  <a:gd name="T24" fmla="*/ 2147483646 w 62"/>
                  <a:gd name="T25" fmla="*/ 2147483646 h 58"/>
                  <a:gd name="T26" fmla="*/ 2147483646 w 62"/>
                  <a:gd name="T27" fmla="*/ 2147483646 h 58"/>
                  <a:gd name="T28" fmla="*/ 2147483646 w 62"/>
                  <a:gd name="T29" fmla="*/ 2147483646 h 58"/>
                  <a:gd name="T30" fmla="*/ 2147483646 w 62"/>
                  <a:gd name="T31" fmla="*/ 2147483646 h 58"/>
                  <a:gd name="T32" fmla="*/ 2147483646 w 62"/>
                  <a:gd name="T33" fmla="*/ 2147483646 h 58"/>
                  <a:gd name="T34" fmla="*/ 2147483646 w 62"/>
                  <a:gd name="T35" fmla="*/ 0 h 58"/>
                  <a:gd name="T36" fmla="*/ 2147483646 w 62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8"/>
                  <a:gd name="T59" fmla="*/ 62 w 62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8">
                    <a:moveTo>
                      <a:pt x="59" y="0"/>
                    </a:moveTo>
                    <a:lnTo>
                      <a:pt x="59" y="0"/>
                    </a:lnTo>
                    <a:lnTo>
                      <a:pt x="28" y="28"/>
                    </a:lnTo>
                    <a:lnTo>
                      <a:pt x="10" y="42"/>
                    </a:lnTo>
                    <a:lnTo>
                      <a:pt x="3" y="50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3" y="57"/>
                    </a:lnTo>
                    <a:lnTo>
                      <a:pt x="7" y="50"/>
                    </a:lnTo>
                    <a:lnTo>
                      <a:pt x="14" y="43"/>
                    </a:lnTo>
                    <a:lnTo>
                      <a:pt x="30" y="29"/>
                    </a:lnTo>
                    <a:lnTo>
                      <a:pt x="62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5" name="Freeform 53"/>
              <p:cNvSpPr>
                <a:spLocks/>
              </p:cNvSpPr>
              <p:nvPr/>
            </p:nvSpPr>
            <p:spPr bwMode="auto">
              <a:xfrm>
                <a:off x="1416050" y="4414838"/>
                <a:ext cx="136525" cy="136525"/>
              </a:xfrm>
              <a:custGeom>
                <a:avLst/>
                <a:gdLst>
                  <a:gd name="T0" fmla="*/ 0 w 86"/>
                  <a:gd name="T1" fmla="*/ 0 h 86"/>
                  <a:gd name="T2" fmla="*/ 0 w 86"/>
                  <a:gd name="T3" fmla="*/ 0 h 86"/>
                  <a:gd name="T4" fmla="*/ 2147483646 w 86"/>
                  <a:gd name="T5" fmla="*/ 2147483646 h 86"/>
                  <a:gd name="T6" fmla="*/ 2147483646 w 86"/>
                  <a:gd name="T7" fmla="*/ 2147483646 h 86"/>
                  <a:gd name="T8" fmla="*/ 2147483646 w 86"/>
                  <a:gd name="T9" fmla="*/ 2147483646 h 86"/>
                  <a:gd name="T10" fmla="*/ 2147483646 w 86"/>
                  <a:gd name="T11" fmla="*/ 2147483646 h 86"/>
                  <a:gd name="T12" fmla="*/ 2147483646 w 86"/>
                  <a:gd name="T13" fmla="*/ 2147483646 h 86"/>
                  <a:gd name="T14" fmla="*/ 2147483646 w 86"/>
                  <a:gd name="T15" fmla="*/ 2147483646 h 86"/>
                  <a:gd name="T16" fmla="*/ 2147483646 w 86"/>
                  <a:gd name="T17" fmla="*/ 2147483646 h 86"/>
                  <a:gd name="T18" fmla="*/ 2147483646 w 86"/>
                  <a:gd name="T19" fmla="*/ 2147483646 h 86"/>
                  <a:gd name="T20" fmla="*/ 2147483646 w 86"/>
                  <a:gd name="T21" fmla="*/ 2147483646 h 86"/>
                  <a:gd name="T22" fmla="*/ 2147483646 w 86"/>
                  <a:gd name="T23" fmla="*/ 2147483646 h 86"/>
                  <a:gd name="T24" fmla="*/ 2147483646 w 86"/>
                  <a:gd name="T25" fmla="*/ 2147483646 h 86"/>
                  <a:gd name="T26" fmla="*/ 2147483646 w 86"/>
                  <a:gd name="T27" fmla="*/ 2147483646 h 86"/>
                  <a:gd name="T28" fmla="*/ 2147483646 w 86"/>
                  <a:gd name="T29" fmla="*/ 2147483646 h 86"/>
                  <a:gd name="T30" fmla="*/ 2147483646 w 86"/>
                  <a:gd name="T31" fmla="*/ 2147483646 h 86"/>
                  <a:gd name="T32" fmla="*/ 2147483646 w 86"/>
                  <a:gd name="T33" fmla="*/ 2147483646 h 86"/>
                  <a:gd name="T34" fmla="*/ 2147483646 w 86"/>
                  <a:gd name="T35" fmla="*/ 2147483646 h 86"/>
                  <a:gd name="T36" fmla="*/ 2147483646 w 86"/>
                  <a:gd name="T37" fmla="*/ 2147483646 h 86"/>
                  <a:gd name="T38" fmla="*/ 2147483646 w 86"/>
                  <a:gd name="T39" fmla="*/ 0 h 86"/>
                  <a:gd name="T40" fmla="*/ 2147483646 w 86"/>
                  <a:gd name="T41" fmla="*/ 0 h 86"/>
                  <a:gd name="T42" fmla="*/ 0 w 86"/>
                  <a:gd name="T43" fmla="*/ 0 h 86"/>
                  <a:gd name="T44" fmla="*/ 0 w 86"/>
                  <a:gd name="T45" fmla="*/ 0 h 86"/>
                  <a:gd name="T46" fmla="*/ 0 w 86"/>
                  <a:gd name="T47" fmla="*/ 0 h 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"/>
                  <a:gd name="T73" fmla="*/ 0 h 86"/>
                  <a:gd name="T74" fmla="*/ 86 w 86"/>
                  <a:gd name="T75" fmla="*/ 86 h 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" h="86">
                    <a:moveTo>
                      <a:pt x="0" y="0"/>
                    </a:moveTo>
                    <a:lnTo>
                      <a:pt x="0" y="0"/>
                    </a:lnTo>
                    <a:lnTo>
                      <a:pt x="16" y="24"/>
                    </a:lnTo>
                    <a:lnTo>
                      <a:pt x="34" y="48"/>
                    </a:lnTo>
                    <a:lnTo>
                      <a:pt x="45" y="58"/>
                    </a:lnTo>
                    <a:lnTo>
                      <a:pt x="57" y="68"/>
                    </a:lnTo>
                    <a:lnTo>
                      <a:pt x="70" y="77"/>
                    </a:lnTo>
                    <a:lnTo>
                      <a:pt x="84" y="86"/>
                    </a:lnTo>
                    <a:lnTo>
                      <a:pt x="86" y="86"/>
                    </a:lnTo>
                    <a:lnTo>
                      <a:pt x="86" y="84"/>
                    </a:lnTo>
                    <a:lnTo>
                      <a:pt x="73" y="76"/>
                    </a:lnTo>
                    <a:lnTo>
                      <a:pt x="61" y="67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20" y="2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6" name="Freeform 54"/>
              <p:cNvSpPr>
                <a:spLocks/>
              </p:cNvSpPr>
              <p:nvPr/>
            </p:nvSpPr>
            <p:spPr bwMode="auto">
              <a:xfrm>
                <a:off x="1631950" y="4090988"/>
                <a:ext cx="295275" cy="55563"/>
              </a:xfrm>
              <a:custGeom>
                <a:avLst/>
                <a:gdLst>
                  <a:gd name="T0" fmla="*/ 0 w 186"/>
                  <a:gd name="T1" fmla="*/ 2147483646 h 35"/>
                  <a:gd name="T2" fmla="*/ 0 w 186"/>
                  <a:gd name="T3" fmla="*/ 2147483646 h 35"/>
                  <a:gd name="T4" fmla="*/ 2147483646 w 186"/>
                  <a:gd name="T5" fmla="*/ 2147483646 h 35"/>
                  <a:gd name="T6" fmla="*/ 2147483646 w 186"/>
                  <a:gd name="T7" fmla="*/ 2147483646 h 35"/>
                  <a:gd name="T8" fmla="*/ 2147483646 w 186"/>
                  <a:gd name="T9" fmla="*/ 2147483646 h 35"/>
                  <a:gd name="T10" fmla="*/ 2147483646 w 186"/>
                  <a:gd name="T11" fmla="*/ 2147483646 h 35"/>
                  <a:gd name="T12" fmla="*/ 2147483646 w 186"/>
                  <a:gd name="T13" fmla="*/ 2147483646 h 35"/>
                  <a:gd name="T14" fmla="*/ 2147483646 w 186"/>
                  <a:gd name="T15" fmla="*/ 2147483646 h 35"/>
                  <a:gd name="T16" fmla="*/ 2147483646 w 186"/>
                  <a:gd name="T17" fmla="*/ 2147483646 h 35"/>
                  <a:gd name="T18" fmla="*/ 2147483646 w 186"/>
                  <a:gd name="T19" fmla="*/ 2147483646 h 35"/>
                  <a:gd name="T20" fmla="*/ 2147483646 w 186"/>
                  <a:gd name="T21" fmla="*/ 2147483646 h 35"/>
                  <a:gd name="T22" fmla="*/ 2147483646 w 186"/>
                  <a:gd name="T23" fmla="*/ 2147483646 h 35"/>
                  <a:gd name="T24" fmla="*/ 2147483646 w 186"/>
                  <a:gd name="T25" fmla="*/ 2147483646 h 35"/>
                  <a:gd name="T26" fmla="*/ 2147483646 w 186"/>
                  <a:gd name="T27" fmla="*/ 2147483646 h 35"/>
                  <a:gd name="T28" fmla="*/ 2147483646 w 186"/>
                  <a:gd name="T29" fmla="*/ 2147483646 h 35"/>
                  <a:gd name="T30" fmla="*/ 2147483646 w 186"/>
                  <a:gd name="T31" fmla="*/ 2147483646 h 35"/>
                  <a:gd name="T32" fmla="*/ 2147483646 w 186"/>
                  <a:gd name="T33" fmla="*/ 2147483646 h 35"/>
                  <a:gd name="T34" fmla="*/ 2147483646 w 186"/>
                  <a:gd name="T35" fmla="*/ 2147483646 h 35"/>
                  <a:gd name="T36" fmla="*/ 2147483646 w 186"/>
                  <a:gd name="T37" fmla="*/ 2147483646 h 35"/>
                  <a:gd name="T38" fmla="*/ 2147483646 w 186"/>
                  <a:gd name="T39" fmla="*/ 2147483646 h 35"/>
                  <a:gd name="T40" fmla="*/ 2147483646 w 186"/>
                  <a:gd name="T41" fmla="*/ 2147483646 h 35"/>
                  <a:gd name="T42" fmla="*/ 2147483646 w 186"/>
                  <a:gd name="T43" fmla="*/ 2147483646 h 35"/>
                  <a:gd name="T44" fmla="*/ 2147483646 w 186"/>
                  <a:gd name="T45" fmla="*/ 2147483646 h 35"/>
                  <a:gd name="T46" fmla="*/ 2147483646 w 186"/>
                  <a:gd name="T47" fmla="*/ 2147483646 h 35"/>
                  <a:gd name="T48" fmla="*/ 2147483646 w 186"/>
                  <a:gd name="T49" fmla="*/ 2147483646 h 35"/>
                  <a:gd name="T50" fmla="*/ 2147483646 w 186"/>
                  <a:gd name="T51" fmla="*/ 2147483646 h 35"/>
                  <a:gd name="T52" fmla="*/ 2147483646 w 186"/>
                  <a:gd name="T53" fmla="*/ 2147483646 h 35"/>
                  <a:gd name="T54" fmla="*/ 2147483646 w 186"/>
                  <a:gd name="T55" fmla="*/ 2147483646 h 35"/>
                  <a:gd name="T56" fmla="*/ 2147483646 w 186"/>
                  <a:gd name="T57" fmla="*/ 2147483646 h 35"/>
                  <a:gd name="T58" fmla="*/ 2147483646 w 186"/>
                  <a:gd name="T59" fmla="*/ 2147483646 h 35"/>
                  <a:gd name="T60" fmla="*/ 2147483646 w 186"/>
                  <a:gd name="T61" fmla="*/ 2147483646 h 35"/>
                  <a:gd name="T62" fmla="*/ 2147483646 w 186"/>
                  <a:gd name="T63" fmla="*/ 2147483646 h 35"/>
                  <a:gd name="T64" fmla="*/ 2147483646 w 186"/>
                  <a:gd name="T65" fmla="*/ 2147483646 h 35"/>
                  <a:gd name="T66" fmla="*/ 2147483646 w 186"/>
                  <a:gd name="T67" fmla="*/ 2147483646 h 35"/>
                  <a:gd name="T68" fmla="*/ 2147483646 w 186"/>
                  <a:gd name="T69" fmla="*/ 2147483646 h 35"/>
                  <a:gd name="T70" fmla="*/ 2147483646 w 186"/>
                  <a:gd name="T71" fmla="*/ 2147483646 h 35"/>
                  <a:gd name="T72" fmla="*/ 2147483646 w 186"/>
                  <a:gd name="T73" fmla="*/ 0 h 35"/>
                  <a:gd name="T74" fmla="*/ 0 w 186"/>
                  <a:gd name="T75" fmla="*/ 0 h 35"/>
                  <a:gd name="T76" fmla="*/ 0 w 186"/>
                  <a:gd name="T77" fmla="*/ 0 h 35"/>
                  <a:gd name="T78" fmla="*/ 0 w 186"/>
                  <a:gd name="T79" fmla="*/ 2147483646 h 35"/>
                  <a:gd name="T80" fmla="*/ 0 w 186"/>
                  <a:gd name="T81" fmla="*/ 2147483646 h 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6"/>
                  <a:gd name="T124" fmla="*/ 0 h 35"/>
                  <a:gd name="T125" fmla="*/ 186 w 186"/>
                  <a:gd name="T126" fmla="*/ 35 h 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6" h="35">
                    <a:moveTo>
                      <a:pt x="0" y="1"/>
                    </a:moveTo>
                    <a:lnTo>
                      <a:pt x="0" y="1"/>
                    </a:lnTo>
                    <a:lnTo>
                      <a:pt x="25" y="3"/>
                    </a:lnTo>
                    <a:lnTo>
                      <a:pt x="39" y="3"/>
                    </a:lnTo>
                    <a:lnTo>
                      <a:pt x="50" y="5"/>
                    </a:lnTo>
                    <a:lnTo>
                      <a:pt x="73" y="9"/>
                    </a:lnTo>
                    <a:lnTo>
                      <a:pt x="100" y="12"/>
                    </a:lnTo>
                    <a:lnTo>
                      <a:pt x="122" y="18"/>
                    </a:lnTo>
                    <a:lnTo>
                      <a:pt x="145" y="24"/>
                    </a:lnTo>
                    <a:lnTo>
                      <a:pt x="163" y="29"/>
                    </a:lnTo>
                    <a:lnTo>
                      <a:pt x="175" y="31"/>
                    </a:lnTo>
                    <a:lnTo>
                      <a:pt x="181" y="33"/>
                    </a:lnTo>
                    <a:lnTo>
                      <a:pt x="184" y="35"/>
                    </a:lnTo>
                    <a:lnTo>
                      <a:pt x="186" y="33"/>
                    </a:lnTo>
                    <a:lnTo>
                      <a:pt x="186" y="32"/>
                    </a:lnTo>
                    <a:lnTo>
                      <a:pt x="179" y="29"/>
                    </a:lnTo>
                    <a:lnTo>
                      <a:pt x="170" y="25"/>
                    </a:lnTo>
                    <a:lnTo>
                      <a:pt x="152" y="22"/>
                    </a:lnTo>
                    <a:lnTo>
                      <a:pt x="127" y="16"/>
                    </a:lnTo>
                    <a:lnTo>
                      <a:pt x="102" y="10"/>
                    </a:lnTo>
                    <a:lnTo>
                      <a:pt x="91" y="9"/>
                    </a:lnTo>
                    <a:lnTo>
                      <a:pt x="77" y="7"/>
                    </a:lnTo>
                    <a:lnTo>
                      <a:pt x="66" y="5"/>
                    </a:lnTo>
                    <a:lnTo>
                      <a:pt x="54" y="3"/>
                    </a:lnTo>
                    <a:lnTo>
                      <a:pt x="41" y="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7" name="Freeform 55"/>
              <p:cNvSpPr>
                <a:spLocks/>
              </p:cNvSpPr>
              <p:nvPr/>
            </p:nvSpPr>
            <p:spPr bwMode="auto">
              <a:xfrm>
                <a:off x="1801813" y="3824288"/>
                <a:ext cx="88900" cy="74613"/>
              </a:xfrm>
              <a:custGeom>
                <a:avLst/>
                <a:gdLst>
                  <a:gd name="T0" fmla="*/ 0 w 56"/>
                  <a:gd name="T1" fmla="*/ 2147483646 h 47"/>
                  <a:gd name="T2" fmla="*/ 0 w 56"/>
                  <a:gd name="T3" fmla="*/ 2147483646 h 47"/>
                  <a:gd name="T4" fmla="*/ 2147483646 w 56"/>
                  <a:gd name="T5" fmla="*/ 2147483646 h 47"/>
                  <a:gd name="T6" fmla="*/ 2147483646 w 56"/>
                  <a:gd name="T7" fmla="*/ 2147483646 h 47"/>
                  <a:gd name="T8" fmla="*/ 2147483646 w 56"/>
                  <a:gd name="T9" fmla="*/ 2147483646 h 47"/>
                  <a:gd name="T10" fmla="*/ 2147483646 w 56"/>
                  <a:gd name="T11" fmla="*/ 2147483646 h 47"/>
                  <a:gd name="T12" fmla="*/ 2147483646 w 56"/>
                  <a:gd name="T13" fmla="*/ 2147483646 h 47"/>
                  <a:gd name="T14" fmla="*/ 2147483646 w 56"/>
                  <a:gd name="T15" fmla="*/ 2147483646 h 47"/>
                  <a:gd name="T16" fmla="*/ 2147483646 w 56"/>
                  <a:gd name="T17" fmla="*/ 2147483646 h 47"/>
                  <a:gd name="T18" fmla="*/ 2147483646 w 56"/>
                  <a:gd name="T19" fmla="*/ 2147483646 h 47"/>
                  <a:gd name="T20" fmla="*/ 2147483646 w 56"/>
                  <a:gd name="T21" fmla="*/ 2147483646 h 47"/>
                  <a:gd name="T22" fmla="*/ 2147483646 w 56"/>
                  <a:gd name="T23" fmla="*/ 2147483646 h 47"/>
                  <a:gd name="T24" fmla="*/ 2147483646 w 56"/>
                  <a:gd name="T25" fmla="*/ 2147483646 h 47"/>
                  <a:gd name="T26" fmla="*/ 0 w 56"/>
                  <a:gd name="T27" fmla="*/ 0 h 47"/>
                  <a:gd name="T28" fmla="*/ 0 w 56"/>
                  <a:gd name="T29" fmla="*/ 0 h 47"/>
                  <a:gd name="T30" fmla="*/ 0 w 56"/>
                  <a:gd name="T31" fmla="*/ 2147483646 h 47"/>
                  <a:gd name="T32" fmla="*/ 0 w 56"/>
                  <a:gd name="T33" fmla="*/ 21474836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0" y="1"/>
                    </a:moveTo>
                    <a:lnTo>
                      <a:pt x="0" y="1"/>
                    </a:lnTo>
                    <a:lnTo>
                      <a:pt x="15" y="12"/>
                    </a:lnTo>
                    <a:lnTo>
                      <a:pt x="29" y="23"/>
                    </a:lnTo>
                    <a:lnTo>
                      <a:pt x="43" y="36"/>
                    </a:lnTo>
                    <a:lnTo>
                      <a:pt x="52" y="47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45" y="34"/>
                    </a:lnTo>
                    <a:lnTo>
                      <a:pt x="34" y="21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8" name="Freeform 56"/>
              <p:cNvSpPr>
                <a:spLocks/>
              </p:cNvSpPr>
              <p:nvPr/>
            </p:nvSpPr>
            <p:spPr bwMode="auto">
              <a:xfrm>
                <a:off x="1858963" y="3714750"/>
                <a:ext cx="22225" cy="177800"/>
              </a:xfrm>
              <a:custGeom>
                <a:avLst/>
                <a:gdLst>
                  <a:gd name="T0" fmla="*/ 2147483646 w 14"/>
                  <a:gd name="T1" fmla="*/ 0 h 112"/>
                  <a:gd name="T2" fmla="*/ 2147483646 w 14"/>
                  <a:gd name="T3" fmla="*/ 0 h 112"/>
                  <a:gd name="T4" fmla="*/ 2147483646 w 14"/>
                  <a:gd name="T5" fmla="*/ 2147483646 h 112"/>
                  <a:gd name="T6" fmla="*/ 2147483646 w 14"/>
                  <a:gd name="T7" fmla="*/ 2147483646 h 112"/>
                  <a:gd name="T8" fmla="*/ 2147483646 w 14"/>
                  <a:gd name="T9" fmla="*/ 2147483646 h 112"/>
                  <a:gd name="T10" fmla="*/ 2147483646 w 14"/>
                  <a:gd name="T11" fmla="*/ 2147483646 h 112"/>
                  <a:gd name="T12" fmla="*/ 2147483646 w 14"/>
                  <a:gd name="T13" fmla="*/ 2147483646 h 112"/>
                  <a:gd name="T14" fmla="*/ 2147483646 w 14"/>
                  <a:gd name="T15" fmla="*/ 2147483646 h 112"/>
                  <a:gd name="T16" fmla="*/ 0 w 14"/>
                  <a:gd name="T17" fmla="*/ 2147483646 h 112"/>
                  <a:gd name="T18" fmla="*/ 2147483646 w 14"/>
                  <a:gd name="T19" fmla="*/ 2147483646 h 112"/>
                  <a:gd name="T20" fmla="*/ 2147483646 w 14"/>
                  <a:gd name="T21" fmla="*/ 2147483646 h 112"/>
                  <a:gd name="T22" fmla="*/ 2147483646 w 14"/>
                  <a:gd name="T23" fmla="*/ 2147483646 h 112"/>
                  <a:gd name="T24" fmla="*/ 2147483646 w 14"/>
                  <a:gd name="T25" fmla="*/ 2147483646 h 112"/>
                  <a:gd name="T26" fmla="*/ 2147483646 w 14"/>
                  <a:gd name="T27" fmla="*/ 2147483646 h 112"/>
                  <a:gd name="T28" fmla="*/ 2147483646 w 14"/>
                  <a:gd name="T29" fmla="*/ 2147483646 h 112"/>
                  <a:gd name="T30" fmla="*/ 2147483646 w 14"/>
                  <a:gd name="T31" fmla="*/ 2147483646 h 112"/>
                  <a:gd name="T32" fmla="*/ 2147483646 w 14"/>
                  <a:gd name="T33" fmla="*/ 2147483646 h 112"/>
                  <a:gd name="T34" fmla="*/ 2147483646 w 14"/>
                  <a:gd name="T35" fmla="*/ 2147483646 h 112"/>
                  <a:gd name="T36" fmla="*/ 2147483646 w 14"/>
                  <a:gd name="T37" fmla="*/ 2147483646 h 112"/>
                  <a:gd name="T38" fmla="*/ 2147483646 w 14"/>
                  <a:gd name="T39" fmla="*/ 2147483646 h 112"/>
                  <a:gd name="T40" fmla="*/ 2147483646 w 14"/>
                  <a:gd name="T41" fmla="*/ 2147483646 h 112"/>
                  <a:gd name="T42" fmla="*/ 2147483646 w 14"/>
                  <a:gd name="T43" fmla="*/ 2147483646 h 112"/>
                  <a:gd name="T44" fmla="*/ 2147483646 w 14"/>
                  <a:gd name="T45" fmla="*/ 2147483646 h 112"/>
                  <a:gd name="T46" fmla="*/ 2147483646 w 14"/>
                  <a:gd name="T47" fmla="*/ 2147483646 h 112"/>
                  <a:gd name="T48" fmla="*/ 2147483646 w 14"/>
                  <a:gd name="T49" fmla="*/ 2147483646 h 112"/>
                  <a:gd name="T50" fmla="*/ 2147483646 w 14"/>
                  <a:gd name="T51" fmla="*/ 2147483646 h 112"/>
                  <a:gd name="T52" fmla="*/ 2147483646 w 14"/>
                  <a:gd name="T53" fmla="*/ 0 h 112"/>
                  <a:gd name="T54" fmla="*/ 2147483646 w 14"/>
                  <a:gd name="T55" fmla="*/ 0 h 112"/>
                  <a:gd name="T56" fmla="*/ 2147483646 w 14"/>
                  <a:gd name="T57" fmla="*/ 0 h 112"/>
                  <a:gd name="T58" fmla="*/ 2147483646 w 14"/>
                  <a:gd name="T59" fmla="*/ 0 h 112"/>
                  <a:gd name="T60" fmla="*/ 2147483646 w 14"/>
                  <a:gd name="T61" fmla="*/ 0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"/>
                  <a:gd name="T94" fmla="*/ 0 h 112"/>
                  <a:gd name="T95" fmla="*/ 14 w 14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" h="112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7" y="7"/>
                    </a:lnTo>
                    <a:lnTo>
                      <a:pt x="7" y="22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2" y="77"/>
                    </a:lnTo>
                    <a:lnTo>
                      <a:pt x="9" y="110"/>
                    </a:lnTo>
                    <a:lnTo>
                      <a:pt x="9" y="112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9" y="71"/>
                    </a:lnTo>
                    <a:lnTo>
                      <a:pt x="9" y="50"/>
                    </a:lnTo>
                    <a:lnTo>
                      <a:pt x="11" y="30"/>
                    </a:lnTo>
                    <a:lnTo>
                      <a:pt x="14" y="23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9" name="Freeform 57"/>
              <p:cNvSpPr>
                <a:spLocks/>
              </p:cNvSpPr>
              <p:nvPr/>
            </p:nvSpPr>
            <p:spPr bwMode="auto">
              <a:xfrm>
                <a:off x="1870075" y="3873500"/>
                <a:ext cx="57150" cy="254000"/>
              </a:xfrm>
              <a:custGeom>
                <a:avLst/>
                <a:gdLst>
                  <a:gd name="T0" fmla="*/ 0 w 36"/>
                  <a:gd name="T1" fmla="*/ 2147483646 h 160"/>
                  <a:gd name="T2" fmla="*/ 0 w 36"/>
                  <a:gd name="T3" fmla="*/ 2147483646 h 160"/>
                  <a:gd name="T4" fmla="*/ 2147483646 w 36"/>
                  <a:gd name="T5" fmla="*/ 2147483646 h 160"/>
                  <a:gd name="T6" fmla="*/ 2147483646 w 36"/>
                  <a:gd name="T7" fmla="*/ 2147483646 h 160"/>
                  <a:gd name="T8" fmla="*/ 2147483646 w 36"/>
                  <a:gd name="T9" fmla="*/ 2147483646 h 160"/>
                  <a:gd name="T10" fmla="*/ 2147483646 w 36"/>
                  <a:gd name="T11" fmla="*/ 2147483646 h 160"/>
                  <a:gd name="T12" fmla="*/ 2147483646 w 36"/>
                  <a:gd name="T13" fmla="*/ 2147483646 h 160"/>
                  <a:gd name="T14" fmla="*/ 2147483646 w 36"/>
                  <a:gd name="T15" fmla="*/ 2147483646 h 160"/>
                  <a:gd name="T16" fmla="*/ 2147483646 w 36"/>
                  <a:gd name="T17" fmla="*/ 2147483646 h 160"/>
                  <a:gd name="T18" fmla="*/ 2147483646 w 36"/>
                  <a:gd name="T19" fmla="*/ 2147483646 h 160"/>
                  <a:gd name="T20" fmla="*/ 2147483646 w 36"/>
                  <a:gd name="T21" fmla="*/ 2147483646 h 160"/>
                  <a:gd name="T22" fmla="*/ 2147483646 w 36"/>
                  <a:gd name="T23" fmla="*/ 2147483646 h 160"/>
                  <a:gd name="T24" fmla="*/ 2147483646 w 36"/>
                  <a:gd name="T25" fmla="*/ 2147483646 h 160"/>
                  <a:gd name="T26" fmla="*/ 2147483646 w 36"/>
                  <a:gd name="T27" fmla="*/ 2147483646 h 160"/>
                  <a:gd name="T28" fmla="*/ 2147483646 w 36"/>
                  <a:gd name="T29" fmla="*/ 2147483646 h 160"/>
                  <a:gd name="T30" fmla="*/ 2147483646 w 36"/>
                  <a:gd name="T31" fmla="*/ 2147483646 h 160"/>
                  <a:gd name="T32" fmla="*/ 2147483646 w 36"/>
                  <a:gd name="T33" fmla="*/ 2147483646 h 160"/>
                  <a:gd name="T34" fmla="*/ 2147483646 w 36"/>
                  <a:gd name="T35" fmla="*/ 2147483646 h 160"/>
                  <a:gd name="T36" fmla="*/ 2147483646 w 36"/>
                  <a:gd name="T37" fmla="*/ 2147483646 h 160"/>
                  <a:gd name="T38" fmla="*/ 2147483646 w 36"/>
                  <a:gd name="T39" fmla="*/ 2147483646 h 160"/>
                  <a:gd name="T40" fmla="*/ 2147483646 w 36"/>
                  <a:gd name="T41" fmla="*/ 2147483646 h 160"/>
                  <a:gd name="T42" fmla="*/ 2147483646 w 36"/>
                  <a:gd name="T43" fmla="*/ 2147483646 h 160"/>
                  <a:gd name="T44" fmla="*/ 2147483646 w 36"/>
                  <a:gd name="T45" fmla="*/ 2147483646 h 160"/>
                  <a:gd name="T46" fmla="*/ 2147483646 w 36"/>
                  <a:gd name="T47" fmla="*/ 2147483646 h 160"/>
                  <a:gd name="T48" fmla="*/ 2147483646 w 36"/>
                  <a:gd name="T49" fmla="*/ 2147483646 h 160"/>
                  <a:gd name="T50" fmla="*/ 2147483646 w 36"/>
                  <a:gd name="T51" fmla="*/ 0 h 160"/>
                  <a:gd name="T52" fmla="*/ 0 w 36"/>
                  <a:gd name="T53" fmla="*/ 2147483646 h 160"/>
                  <a:gd name="T54" fmla="*/ 0 w 36"/>
                  <a:gd name="T55" fmla="*/ 2147483646 h 1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160"/>
                  <a:gd name="T86" fmla="*/ 36 w 36"/>
                  <a:gd name="T87" fmla="*/ 160 h 1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160">
                    <a:moveTo>
                      <a:pt x="0" y="1"/>
                    </a:moveTo>
                    <a:lnTo>
                      <a:pt x="0" y="1"/>
                    </a:lnTo>
                    <a:lnTo>
                      <a:pt x="7" y="19"/>
                    </a:lnTo>
                    <a:lnTo>
                      <a:pt x="11" y="37"/>
                    </a:lnTo>
                    <a:lnTo>
                      <a:pt x="20" y="78"/>
                    </a:lnTo>
                    <a:lnTo>
                      <a:pt x="25" y="118"/>
                    </a:lnTo>
                    <a:lnTo>
                      <a:pt x="27" y="157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59"/>
                    </a:lnTo>
                    <a:lnTo>
                      <a:pt x="36" y="137"/>
                    </a:lnTo>
                    <a:lnTo>
                      <a:pt x="34" y="117"/>
                    </a:lnTo>
                    <a:lnTo>
                      <a:pt x="29" y="76"/>
                    </a:lnTo>
                    <a:lnTo>
                      <a:pt x="20" y="38"/>
                    </a:lnTo>
                    <a:lnTo>
                      <a:pt x="13" y="19"/>
                    </a:lnTo>
                    <a:lnTo>
                      <a:pt x="11" y="9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0" name="Freeform 58"/>
              <p:cNvSpPr>
                <a:spLocks/>
              </p:cNvSpPr>
              <p:nvPr/>
            </p:nvSpPr>
            <p:spPr bwMode="auto">
              <a:xfrm>
                <a:off x="1354138" y="4240213"/>
                <a:ext cx="47625" cy="195263"/>
              </a:xfrm>
              <a:custGeom>
                <a:avLst/>
                <a:gdLst>
                  <a:gd name="T0" fmla="*/ 2147483646 w 30"/>
                  <a:gd name="T1" fmla="*/ 0 h 123"/>
                  <a:gd name="T2" fmla="*/ 2147483646 w 30"/>
                  <a:gd name="T3" fmla="*/ 0 h 123"/>
                  <a:gd name="T4" fmla="*/ 2147483646 w 30"/>
                  <a:gd name="T5" fmla="*/ 2147483646 h 123"/>
                  <a:gd name="T6" fmla="*/ 0 w 30"/>
                  <a:gd name="T7" fmla="*/ 2147483646 h 123"/>
                  <a:gd name="T8" fmla="*/ 0 w 30"/>
                  <a:gd name="T9" fmla="*/ 2147483646 h 123"/>
                  <a:gd name="T10" fmla="*/ 2147483646 w 30"/>
                  <a:gd name="T11" fmla="*/ 2147483646 h 123"/>
                  <a:gd name="T12" fmla="*/ 2147483646 w 30"/>
                  <a:gd name="T13" fmla="*/ 2147483646 h 123"/>
                  <a:gd name="T14" fmla="*/ 2147483646 w 30"/>
                  <a:gd name="T15" fmla="*/ 2147483646 h 123"/>
                  <a:gd name="T16" fmla="*/ 2147483646 w 30"/>
                  <a:gd name="T17" fmla="*/ 2147483646 h 123"/>
                  <a:gd name="T18" fmla="*/ 2147483646 w 30"/>
                  <a:gd name="T19" fmla="*/ 2147483646 h 123"/>
                  <a:gd name="T20" fmla="*/ 2147483646 w 30"/>
                  <a:gd name="T21" fmla="*/ 2147483646 h 123"/>
                  <a:gd name="T22" fmla="*/ 2147483646 w 30"/>
                  <a:gd name="T23" fmla="*/ 2147483646 h 123"/>
                  <a:gd name="T24" fmla="*/ 2147483646 w 30"/>
                  <a:gd name="T25" fmla="*/ 2147483646 h 123"/>
                  <a:gd name="T26" fmla="*/ 2147483646 w 30"/>
                  <a:gd name="T27" fmla="*/ 2147483646 h 123"/>
                  <a:gd name="T28" fmla="*/ 2147483646 w 30"/>
                  <a:gd name="T29" fmla="*/ 2147483646 h 123"/>
                  <a:gd name="T30" fmla="*/ 2147483646 w 30"/>
                  <a:gd name="T31" fmla="*/ 2147483646 h 123"/>
                  <a:gd name="T32" fmla="*/ 2147483646 w 30"/>
                  <a:gd name="T33" fmla="*/ 2147483646 h 123"/>
                  <a:gd name="T34" fmla="*/ 2147483646 w 30"/>
                  <a:gd name="T35" fmla="*/ 2147483646 h 123"/>
                  <a:gd name="T36" fmla="*/ 2147483646 w 30"/>
                  <a:gd name="T37" fmla="*/ 2147483646 h 123"/>
                  <a:gd name="T38" fmla="*/ 2147483646 w 30"/>
                  <a:gd name="T39" fmla="*/ 0 h 123"/>
                  <a:gd name="T40" fmla="*/ 2147483646 w 30"/>
                  <a:gd name="T41" fmla="*/ 0 h 123"/>
                  <a:gd name="T42" fmla="*/ 2147483646 w 30"/>
                  <a:gd name="T43" fmla="*/ 0 h 123"/>
                  <a:gd name="T44" fmla="*/ 2147483646 w 30"/>
                  <a:gd name="T45" fmla="*/ 0 h 1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"/>
                  <a:gd name="T70" fmla="*/ 0 h 123"/>
                  <a:gd name="T71" fmla="*/ 30 w 30"/>
                  <a:gd name="T72" fmla="*/ 123 h 1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" h="123">
                    <a:moveTo>
                      <a:pt x="12" y="0"/>
                    </a:moveTo>
                    <a:lnTo>
                      <a:pt x="12" y="0"/>
                    </a:lnTo>
                    <a:lnTo>
                      <a:pt x="3" y="31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3" y="78"/>
                    </a:lnTo>
                    <a:lnTo>
                      <a:pt x="7" y="94"/>
                    </a:lnTo>
                    <a:lnTo>
                      <a:pt x="14" y="109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19" y="108"/>
                    </a:lnTo>
                    <a:lnTo>
                      <a:pt x="9" y="94"/>
                    </a:lnTo>
                    <a:lnTo>
                      <a:pt x="5" y="78"/>
                    </a:lnTo>
                    <a:lnTo>
                      <a:pt x="3" y="63"/>
                    </a:lnTo>
                    <a:lnTo>
                      <a:pt x="3" y="46"/>
                    </a:lnTo>
                    <a:lnTo>
                      <a:pt x="5" y="3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1" name="Freeform 59"/>
              <p:cNvSpPr>
                <a:spLocks/>
              </p:cNvSpPr>
              <p:nvPr/>
            </p:nvSpPr>
            <p:spPr bwMode="auto">
              <a:xfrm>
                <a:off x="1890713" y="4148138"/>
                <a:ext cx="36512" cy="139700"/>
              </a:xfrm>
              <a:custGeom>
                <a:avLst/>
                <a:gdLst>
                  <a:gd name="T0" fmla="*/ 0 w 23"/>
                  <a:gd name="T1" fmla="*/ 0 h 88"/>
                  <a:gd name="T2" fmla="*/ 0 w 23"/>
                  <a:gd name="T3" fmla="*/ 0 h 88"/>
                  <a:gd name="T4" fmla="*/ 2147483646 w 23"/>
                  <a:gd name="T5" fmla="*/ 2147483646 h 88"/>
                  <a:gd name="T6" fmla="*/ 2147483646 w 23"/>
                  <a:gd name="T7" fmla="*/ 2147483646 h 88"/>
                  <a:gd name="T8" fmla="*/ 2147483646 w 23"/>
                  <a:gd name="T9" fmla="*/ 2147483646 h 88"/>
                  <a:gd name="T10" fmla="*/ 2147483646 w 23"/>
                  <a:gd name="T11" fmla="*/ 2147483646 h 88"/>
                  <a:gd name="T12" fmla="*/ 2147483646 w 23"/>
                  <a:gd name="T13" fmla="*/ 2147483646 h 88"/>
                  <a:gd name="T14" fmla="*/ 2147483646 w 23"/>
                  <a:gd name="T15" fmla="*/ 2147483646 h 88"/>
                  <a:gd name="T16" fmla="*/ 2147483646 w 23"/>
                  <a:gd name="T17" fmla="*/ 2147483646 h 88"/>
                  <a:gd name="T18" fmla="*/ 2147483646 w 23"/>
                  <a:gd name="T19" fmla="*/ 2147483646 h 88"/>
                  <a:gd name="T20" fmla="*/ 2147483646 w 23"/>
                  <a:gd name="T21" fmla="*/ 2147483646 h 88"/>
                  <a:gd name="T22" fmla="*/ 2147483646 w 23"/>
                  <a:gd name="T23" fmla="*/ 2147483646 h 88"/>
                  <a:gd name="T24" fmla="*/ 2147483646 w 23"/>
                  <a:gd name="T25" fmla="*/ 2147483646 h 88"/>
                  <a:gd name="T26" fmla="*/ 2147483646 w 23"/>
                  <a:gd name="T27" fmla="*/ 2147483646 h 88"/>
                  <a:gd name="T28" fmla="*/ 0 w 23"/>
                  <a:gd name="T29" fmla="*/ 0 h 88"/>
                  <a:gd name="T30" fmla="*/ 0 w 23"/>
                  <a:gd name="T31" fmla="*/ 0 h 88"/>
                  <a:gd name="T32" fmla="*/ 0 w 23"/>
                  <a:gd name="T33" fmla="*/ 0 h 88"/>
                  <a:gd name="T34" fmla="*/ 0 w 23"/>
                  <a:gd name="T35" fmla="*/ 0 h 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88"/>
                  <a:gd name="T56" fmla="*/ 23 w 23"/>
                  <a:gd name="T57" fmla="*/ 88 h 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88">
                    <a:moveTo>
                      <a:pt x="0" y="0"/>
                    </a:moveTo>
                    <a:lnTo>
                      <a:pt x="0" y="0"/>
                    </a:lnTo>
                    <a:lnTo>
                      <a:pt x="12" y="21"/>
                    </a:lnTo>
                    <a:lnTo>
                      <a:pt x="18" y="43"/>
                    </a:lnTo>
                    <a:lnTo>
                      <a:pt x="21" y="65"/>
                    </a:lnTo>
                    <a:lnTo>
                      <a:pt x="21" y="88"/>
                    </a:lnTo>
                    <a:lnTo>
                      <a:pt x="23" y="88"/>
                    </a:lnTo>
                    <a:lnTo>
                      <a:pt x="23" y="65"/>
                    </a:lnTo>
                    <a:lnTo>
                      <a:pt x="21" y="43"/>
                    </a:lnTo>
                    <a:lnTo>
                      <a:pt x="14" y="21"/>
                    </a:ln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2" name="Freeform 60"/>
              <p:cNvSpPr>
                <a:spLocks/>
              </p:cNvSpPr>
              <p:nvPr/>
            </p:nvSpPr>
            <p:spPr bwMode="auto">
              <a:xfrm>
                <a:off x="1865313" y="4240213"/>
                <a:ext cx="36512" cy="153988"/>
              </a:xfrm>
              <a:custGeom>
                <a:avLst/>
                <a:gdLst>
                  <a:gd name="T0" fmla="*/ 2147483646 w 23"/>
                  <a:gd name="T1" fmla="*/ 0 h 97"/>
                  <a:gd name="T2" fmla="*/ 2147483646 w 23"/>
                  <a:gd name="T3" fmla="*/ 0 h 97"/>
                  <a:gd name="T4" fmla="*/ 2147483646 w 23"/>
                  <a:gd name="T5" fmla="*/ 2147483646 h 97"/>
                  <a:gd name="T6" fmla="*/ 2147483646 w 23"/>
                  <a:gd name="T7" fmla="*/ 2147483646 h 97"/>
                  <a:gd name="T8" fmla="*/ 2147483646 w 23"/>
                  <a:gd name="T9" fmla="*/ 2147483646 h 97"/>
                  <a:gd name="T10" fmla="*/ 2147483646 w 23"/>
                  <a:gd name="T11" fmla="*/ 2147483646 h 97"/>
                  <a:gd name="T12" fmla="*/ 2147483646 w 23"/>
                  <a:gd name="T13" fmla="*/ 2147483646 h 97"/>
                  <a:gd name="T14" fmla="*/ 2147483646 w 23"/>
                  <a:gd name="T15" fmla="*/ 2147483646 h 97"/>
                  <a:gd name="T16" fmla="*/ 0 w 23"/>
                  <a:gd name="T17" fmla="*/ 2147483646 h 97"/>
                  <a:gd name="T18" fmla="*/ 0 w 23"/>
                  <a:gd name="T19" fmla="*/ 2147483646 h 97"/>
                  <a:gd name="T20" fmla="*/ 0 w 23"/>
                  <a:gd name="T21" fmla="*/ 2147483646 h 97"/>
                  <a:gd name="T22" fmla="*/ 0 w 23"/>
                  <a:gd name="T23" fmla="*/ 2147483646 h 97"/>
                  <a:gd name="T24" fmla="*/ 0 w 23"/>
                  <a:gd name="T25" fmla="*/ 2147483646 h 97"/>
                  <a:gd name="T26" fmla="*/ 2147483646 w 23"/>
                  <a:gd name="T27" fmla="*/ 2147483646 h 97"/>
                  <a:gd name="T28" fmla="*/ 2147483646 w 23"/>
                  <a:gd name="T29" fmla="*/ 2147483646 h 97"/>
                  <a:gd name="T30" fmla="*/ 2147483646 w 23"/>
                  <a:gd name="T31" fmla="*/ 2147483646 h 97"/>
                  <a:gd name="T32" fmla="*/ 2147483646 w 23"/>
                  <a:gd name="T33" fmla="*/ 2147483646 h 97"/>
                  <a:gd name="T34" fmla="*/ 2147483646 w 23"/>
                  <a:gd name="T35" fmla="*/ 2147483646 h 97"/>
                  <a:gd name="T36" fmla="*/ 2147483646 w 23"/>
                  <a:gd name="T37" fmla="*/ 2147483646 h 97"/>
                  <a:gd name="T38" fmla="*/ 2147483646 w 23"/>
                  <a:gd name="T39" fmla="*/ 0 h 97"/>
                  <a:gd name="T40" fmla="*/ 2147483646 w 23"/>
                  <a:gd name="T41" fmla="*/ 0 h 97"/>
                  <a:gd name="T42" fmla="*/ 2147483646 w 23"/>
                  <a:gd name="T43" fmla="*/ 0 h 97"/>
                  <a:gd name="T44" fmla="*/ 2147483646 w 23"/>
                  <a:gd name="T45" fmla="*/ 0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97"/>
                  <a:gd name="T71" fmla="*/ 23 w 23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97">
                    <a:moveTo>
                      <a:pt x="14" y="0"/>
                    </a:moveTo>
                    <a:lnTo>
                      <a:pt x="14" y="0"/>
                    </a:lnTo>
                    <a:lnTo>
                      <a:pt x="19" y="24"/>
                    </a:lnTo>
                    <a:lnTo>
                      <a:pt x="21" y="37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4" y="72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14" y="73"/>
                    </a:lnTo>
                    <a:lnTo>
                      <a:pt x="19" y="63"/>
                    </a:lnTo>
                    <a:lnTo>
                      <a:pt x="23" y="51"/>
                    </a:lnTo>
                    <a:lnTo>
                      <a:pt x="23" y="38"/>
                    </a:lnTo>
                    <a:lnTo>
                      <a:pt x="21" y="2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3" name="Freeform 61"/>
              <p:cNvSpPr>
                <a:spLocks/>
              </p:cNvSpPr>
              <p:nvPr/>
            </p:nvSpPr>
            <p:spPr bwMode="auto">
              <a:xfrm>
                <a:off x="1422400" y="3922713"/>
                <a:ext cx="155575" cy="196850"/>
              </a:xfrm>
              <a:custGeom>
                <a:avLst/>
                <a:gdLst>
                  <a:gd name="T0" fmla="*/ 2147483646 w 98"/>
                  <a:gd name="T1" fmla="*/ 0 h 124"/>
                  <a:gd name="T2" fmla="*/ 2147483646 w 98"/>
                  <a:gd name="T3" fmla="*/ 0 h 124"/>
                  <a:gd name="T4" fmla="*/ 2147483646 w 98"/>
                  <a:gd name="T5" fmla="*/ 2147483646 h 124"/>
                  <a:gd name="T6" fmla="*/ 2147483646 w 98"/>
                  <a:gd name="T7" fmla="*/ 2147483646 h 124"/>
                  <a:gd name="T8" fmla="*/ 2147483646 w 98"/>
                  <a:gd name="T9" fmla="*/ 2147483646 h 124"/>
                  <a:gd name="T10" fmla="*/ 2147483646 w 98"/>
                  <a:gd name="T11" fmla="*/ 2147483646 h 124"/>
                  <a:gd name="T12" fmla="*/ 2147483646 w 98"/>
                  <a:gd name="T13" fmla="*/ 2147483646 h 124"/>
                  <a:gd name="T14" fmla="*/ 2147483646 w 98"/>
                  <a:gd name="T15" fmla="*/ 2147483646 h 124"/>
                  <a:gd name="T16" fmla="*/ 2147483646 w 98"/>
                  <a:gd name="T17" fmla="*/ 2147483646 h 124"/>
                  <a:gd name="T18" fmla="*/ 0 w 98"/>
                  <a:gd name="T19" fmla="*/ 2147483646 h 124"/>
                  <a:gd name="T20" fmla="*/ 0 w 98"/>
                  <a:gd name="T21" fmla="*/ 2147483646 h 124"/>
                  <a:gd name="T22" fmla="*/ 0 w 98"/>
                  <a:gd name="T23" fmla="*/ 2147483646 h 124"/>
                  <a:gd name="T24" fmla="*/ 2147483646 w 98"/>
                  <a:gd name="T25" fmla="*/ 2147483646 h 124"/>
                  <a:gd name="T26" fmla="*/ 2147483646 w 98"/>
                  <a:gd name="T27" fmla="*/ 2147483646 h 124"/>
                  <a:gd name="T28" fmla="*/ 2147483646 w 98"/>
                  <a:gd name="T29" fmla="*/ 2147483646 h 124"/>
                  <a:gd name="T30" fmla="*/ 2147483646 w 98"/>
                  <a:gd name="T31" fmla="*/ 2147483646 h 124"/>
                  <a:gd name="T32" fmla="*/ 2147483646 w 98"/>
                  <a:gd name="T33" fmla="*/ 2147483646 h 124"/>
                  <a:gd name="T34" fmla="*/ 2147483646 w 98"/>
                  <a:gd name="T35" fmla="*/ 2147483646 h 124"/>
                  <a:gd name="T36" fmla="*/ 2147483646 w 98"/>
                  <a:gd name="T37" fmla="*/ 2147483646 h 124"/>
                  <a:gd name="T38" fmla="*/ 2147483646 w 98"/>
                  <a:gd name="T39" fmla="*/ 2147483646 h 124"/>
                  <a:gd name="T40" fmla="*/ 2147483646 w 98"/>
                  <a:gd name="T41" fmla="*/ 2147483646 h 124"/>
                  <a:gd name="T42" fmla="*/ 2147483646 w 98"/>
                  <a:gd name="T43" fmla="*/ 0 h 124"/>
                  <a:gd name="T44" fmla="*/ 2147483646 w 98"/>
                  <a:gd name="T45" fmla="*/ 0 h 124"/>
                  <a:gd name="T46" fmla="*/ 2147483646 w 98"/>
                  <a:gd name="T47" fmla="*/ 0 h 124"/>
                  <a:gd name="T48" fmla="*/ 2147483646 w 98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24"/>
                  <a:gd name="T77" fmla="*/ 98 w 9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24">
                    <a:moveTo>
                      <a:pt x="96" y="0"/>
                    </a:moveTo>
                    <a:lnTo>
                      <a:pt x="96" y="0"/>
                    </a:lnTo>
                    <a:lnTo>
                      <a:pt x="66" y="29"/>
                    </a:lnTo>
                    <a:lnTo>
                      <a:pt x="53" y="45"/>
                    </a:lnTo>
                    <a:lnTo>
                      <a:pt x="39" y="59"/>
                    </a:lnTo>
                    <a:lnTo>
                      <a:pt x="28" y="75"/>
                    </a:lnTo>
                    <a:lnTo>
                      <a:pt x="16" y="91"/>
                    </a:lnTo>
                    <a:lnTo>
                      <a:pt x="7" y="106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4"/>
                    </a:lnTo>
                    <a:lnTo>
                      <a:pt x="5" y="124"/>
                    </a:lnTo>
                    <a:lnTo>
                      <a:pt x="23" y="91"/>
                    </a:lnTo>
                    <a:lnTo>
                      <a:pt x="44" y="59"/>
                    </a:lnTo>
                    <a:lnTo>
                      <a:pt x="57" y="43"/>
                    </a:lnTo>
                    <a:lnTo>
                      <a:pt x="71" y="29"/>
                    </a:lnTo>
                    <a:lnTo>
                      <a:pt x="9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4" name="Freeform 62"/>
              <p:cNvSpPr>
                <a:spLocks/>
              </p:cNvSpPr>
              <p:nvPr/>
            </p:nvSpPr>
            <p:spPr bwMode="auto">
              <a:xfrm>
                <a:off x="1790700" y="4054475"/>
                <a:ext cx="144462" cy="87313"/>
              </a:xfrm>
              <a:custGeom>
                <a:avLst/>
                <a:gdLst>
                  <a:gd name="T0" fmla="*/ 2147483646 w 91"/>
                  <a:gd name="T1" fmla="*/ 2147483646 h 55"/>
                  <a:gd name="T2" fmla="*/ 2147483646 w 91"/>
                  <a:gd name="T3" fmla="*/ 2147483646 h 55"/>
                  <a:gd name="T4" fmla="*/ 2147483646 w 91"/>
                  <a:gd name="T5" fmla="*/ 2147483646 h 55"/>
                  <a:gd name="T6" fmla="*/ 2147483646 w 91"/>
                  <a:gd name="T7" fmla="*/ 2147483646 h 55"/>
                  <a:gd name="T8" fmla="*/ 2147483646 w 91"/>
                  <a:gd name="T9" fmla="*/ 2147483646 h 55"/>
                  <a:gd name="T10" fmla="*/ 2147483646 w 91"/>
                  <a:gd name="T11" fmla="*/ 2147483646 h 55"/>
                  <a:gd name="T12" fmla="*/ 2147483646 w 91"/>
                  <a:gd name="T13" fmla="*/ 2147483646 h 55"/>
                  <a:gd name="T14" fmla="*/ 2147483646 w 91"/>
                  <a:gd name="T15" fmla="*/ 2147483646 h 55"/>
                  <a:gd name="T16" fmla="*/ 2147483646 w 91"/>
                  <a:gd name="T17" fmla="*/ 2147483646 h 55"/>
                  <a:gd name="T18" fmla="*/ 2147483646 w 91"/>
                  <a:gd name="T19" fmla="*/ 2147483646 h 55"/>
                  <a:gd name="T20" fmla="*/ 2147483646 w 91"/>
                  <a:gd name="T21" fmla="*/ 0 h 55"/>
                  <a:gd name="T22" fmla="*/ 2147483646 w 91"/>
                  <a:gd name="T23" fmla="*/ 0 h 55"/>
                  <a:gd name="T24" fmla="*/ 0 w 91"/>
                  <a:gd name="T25" fmla="*/ 0 h 55"/>
                  <a:gd name="T26" fmla="*/ 0 w 91"/>
                  <a:gd name="T27" fmla="*/ 2147483646 h 55"/>
                  <a:gd name="T28" fmla="*/ 0 w 91"/>
                  <a:gd name="T29" fmla="*/ 2147483646 h 55"/>
                  <a:gd name="T30" fmla="*/ 2147483646 w 91"/>
                  <a:gd name="T31" fmla="*/ 2147483646 h 55"/>
                  <a:gd name="T32" fmla="*/ 2147483646 w 91"/>
                  <a:gd name="T33" fmla="*/ 2147483646 h 55"/>
                  <a:gd name="T34" fmla="*/ 2147483646 w 91"/>
                  <a:gd name="T35" fmla="*/ 2147483646 h 55"/>
                  <a:gd name="T36" fmla="*/ 2147483646 w 91"/>
                  <a:gd name="T37" fmla="*/ 2147483646 h 55"/>
                  <a:gd name="T38" fmla="*/ 2147483646 w 91"/>
                  <a:gd name="T39" fmla="*/ 2147483646 h 55"/>
                  <a:gd name="T40" fmla="*/ 2147483646 w 91"/>
                  <a:gd name="T41" fmla="*/ 2147483646 h 55"/>
                  <a:gd name="T42" fmla="*/ 2147483646 w 91"/>
                  <a:gd name="T43" fmla="*/ 2147483646 h 55"/>
                  <a:gd name="T44" fmla="*/ 2147483646 w 91"/>
                  <a:gd name="T45" fmla="*/ 2147483646 h 55"/>
                  <a:gd name="T46" fmla="*/ 2147483646 w 91"/>
                  <a:gd name="T47" fmla="*/ 2147483646 h 55"/>
                  <a:gd name="T48" fmla="*/ 2147483646 w 91"/>
                  <a:gd name="T49" fmla="*/ 2147483646 h 55"/>
                  <a:gd name="T50" fmla="*/ 2147483646 w 91"/>
                  <a:gd name="T51" fmla="*/ 2147483646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5"/>
                  <a:gd name="T80" fmla="*/ 91 w 91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5">
                    <a:moveTo>
                      <a:pt x="91" y="55"/>
                    </a:moveTo>
                    <a:lnTo>
                      <a:pt x="91" y="55"/>
                    </a:lnTo>
                    <a:lnTo>
                      <a:pt x="91" y="51"/>
                    </a:lnTo>
                    <a:lnTo>
                      <a:pt x="88" y="46"/>
                    </a:lnTo>
                    <a:lnTo>
                      <a:pt x="81" y="39"/>
                    </a:lnTo>
                    <a:lnTo>
                      <a:pt x="70" y="32"/>
                    </a:lnTo>
                    <a:lnTo>
                      <a:pt x="59" y="24"/>
                    </a:lnTo>
                    <a:lnTo>
                      <a:pt x="47" y="17"/>
                    </a:lnTo>
                    <a:lnTo>
                      <a:pt x="32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" y="11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70" y="38"/>
                    </a:lnTo>
                    <a:lnTo>
                      <a:pt x="79" y="46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91" y="55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5" name="Freeform 63"/>
              <p:cNvSpPr>
                <a:spLocks/>
              </p:cNvSpPr>
              <p:nvPr/>
            </p:nvSpPr>
            <p:spPr bwMode="auto">
              <a:xfrm>
                <a:off x="1339850" y="4125913"/>
                <a:ext cx="79375" cy="163513"/>
              </a:xfrm>
              <a:custGeom>
                <a:avLst/>
                <a:gdLst>
                  <a:gd name="T0" fmla="*/ 2147483646 w 50"/>
                  <a:gd name="T1" fmla="*/ 2147483646 h 103"/>
                  <a:gd name="T2" fmla="*/ 2147483646 w 50"/>
                  <a:gd name="T3" fmla="*/ 2147483646 h 103"/>
                  <a:gd name="T4" fmla="*/ 2147483646 w 50"/>
                  <a:gd name="T5" fmla="*/ 2147483646 h 103"/>
                  <a:gd name="T6" fmla="*/ 2147483646 w 50"/>
                  <a:gd name="T7" fmla="*/ 2147483646 h 103"/>
                  <a:gd name="T8" fmla="*/ 2147483646 w 50"/>
                  <a:gd name="T9" fmla="*/ 0 h 103"/>
                  <a:gd name="T10" fmla="*/ 2147483646 w 50"/>
                  <a:gd name="T11" fmla="*/ 0 h 103"/>
                  <a:gd name="T12" fmla="*/ 2147483646 w 50"/>
                  <a:gd name="T13" fmla="*/ 0 h 103"/>
                  <a:gd name="T14" fmla="*/ 2147483646 w 50"/>
                  <a:gd name="T15" fmla="*/ 2147483646 h 103"/>
                  <a:gd name="T16" fmla="*/ 2147483646 w 50"/>
                  <a:gd name="T17" fmla="*/ 2147483646 h 103"/>
                  <a:gd name="T18" fmla="*/ 2147483646 w 50"/>
                  <a:gd name="T19" fmla="*/ 2147483646 h 103"/>
                  <a:gd name="T20" fmla="*/ 2147483646 w 50"/>
                  <a:gd name="T21" fmla="*/ 2147483646 h 103"/>
                  <a:gd name="T22" fmla="*/ 2147483646 w 50"/>
                  <a:gd name="T23" fmla="*/ 2147483646 h 103"/>
                  <a:gd name="T24" fmla="*/ 2147483646 w 50"/>
                  <a:gd name="T25" fmla="*/ 2147483646 h 103"/>
                  <a:gd name="T26" fmla="*/ 0 w 50"/>
                  <a:gd name="T27" fmla="*/ 2147483646 h 103"/>
                  <a:gd name="T28" fmla="*/ 0 w 50"/>
                  <a:gd name="T29" fmla="*/ 2147483646 h 103"/>
                  <a:gd name="T30" fmla="*/ 0 w 50"/>
                  <a:gd name="T31" fmla="*/ 2147483646 h 103"/>
                  <a:gd name="T32" fmla="*/ 0 w 50"/>
                  <a:gd name="T33" fmla="*/ 2147483646 h 103"/>
                  <a:gd name="T34" fmla="*/ 2147483646 w 50"/>
                  <a:gd name="T35" fmla="*/ 2147483646 h 103"/>
                  <a:gd name="T36" fmla="*/ 2147483646 w 50"/>
                  <a:gd name="T37" fmla="*/ 2147483646 h 103"/>
                  <a:gd name="T38" fmla="*/ 2147483646 w 50"/>
                  <a:gd name="T39" fmla="*/ 2147483646 h 103"/>
                  <a:gd name="T40" fmla="*/ 2147483646 w 50"/>
                  <a:gd name="T41" fmla="*/ 2147483646 h 103"/>
                  <a:gd name="T42" fmla="*/ 2147483646 w 50"/>
                  <a:gd name="T43" fmla="*/ 2147483646 h 103"/>
                  <a:gd name="T44" fmla="*/ 2147483646 w 50"/>
                  <a:gd name="T45" fmla="*/ 2147483646 h 103"/>
                  <a:gd name="T46" fmla="*/ 2147483646 w 50"/>
                  <a:gd name="T47" fmla="*/ 2147483646 h 103"/>
                  <a:gd name="T48" fmla="*/ 2147483646 w 50"/>
                  <a:gd name="T49" fmla="*/ 2147483646 h 103"/>
                  <a:gd name="T50" fmla="*/ 2147483646 w 50"/>
                  <a:gd name="T51" fmla="*/ 2147483646 h 103"/>
                  <a:gd name="T52" fmla="*/ 2147483646 w 50"/>
                  <a:gd name="T53" fmla="*/ 2147483646 h 103"/>
                  <a:gd name="T54" fmla="*/ 2147483646 w 50"/>
                  <a:gd name="T55" fmla="*/ 2147483646 h 103"/>
                  <a:gd name="T56" fmla="*/ 2147483646 w 50"/>
                  <a:gd name="T57" fmla="*/ 2147483646 h 103"/>
                  <a:gd name="T58" fmla="*/ 2147483646 w 50"/>
                  <a:gd name="T59" fmla="*/ 2147483646 h 103"/>
                  <a:gd name="T60" fmla="*/ 2147483646 w 50"/>
                  <a:gd name="T61" fmla="*/ 2147483646 h 103"/>
                  <a:gd name="T62" fmla="*/ 2147483646 w 50"/>
                  <a:gd name="T63" fmla="*/ 2147483646 h 103"/>
                  <a:gd name="T64" fmla="*/ 2147483646 w 50"/>
                  <a:gd name="T65" fmla="*/ 2147483646 h 103"/>
                  <a:gd name="T66" fmla="*/ 2147483646 w 50"/>
                  <a:gd name="T67" fmla="*/ 2147483646 h 103"/>
                  <a:gd name="T68" fmla="*/ 2147483646 w 50"/>
                  <a:gd name="T69" fmla="*/ 2147483646 h 103"/>
                  <a:gd name="T70" fmla="*/ 2147483646 w 50"/>
                  <a:gd name="T71" fmla="*/ 2147483646 h 103"/>
                  <a:gd name="T72" fmla="*/ 2147483646 w 50"/>
                  <a:gd name="T73" fmla="*/ 2147483646 h 1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"/>
                  <a:gd name="T112" fmla="*/ 0 h 103"/>
                  <a:gd name="T113" fmla="*/ 50 w 50"/>
                  <a:gd name="T114" fmla="*/ 103 h 1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" h="103">
                    <a:moveTo>
                      <a:pt x="50" y="1"/>
                    </a:moveTo>
                    <a:lnTo>
                      <a:pt x="50" y="1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13"/>
                    </a:lnTo>
                    <a:lnTo>
                      <a:pt x="30" y="25"/>
                    </a:lnTo>
                    <a:lnTo>
                      <a:pt x="18" y="36"/>
                    </a:lnTo>
                    <a:lnTo>
                      <a:pt x="9" y="49"/>
                    </a:lnTo>
                    <a:lnTo>
                      <a:pt x="3" y="62"/>
                    </a:lnTo>
                    <a:lnTo>
                      <a:pt x="0" y="76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5" y="102"/>
                    </a:lnTo>
                    <a:lnTo>
                      <a:pt x="5" y="87"/>
                    </a:lnTo>
                    <a:lnTo>
                      <a:pt x="5" y="72"/>
                    </a:lnTo>
                    <a:lnTo>
                      <a:pt x="12" y="58"/>
                    </a:lnTo>
                    <a:lnTo>
                      <a:pt x="18" y="43"/>
                    </a:lnTo>
                    <a:lnTo>
                      <a:pt x="39" y="21"/>
                    </a:lnTo>
                    <a:lnTo>
                      <a:pt x="48" y="10"/>
                    </a:lnTo>
                    <a:lnTo>
                      <a:pt x="50" y="7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6" name="Freeform 64"/>
              <p:cNvSpPr>
                <a:spLocks/>
              </p:cNvSpPr>
              <p:nvPr/>
            </p:nvSpPr>
            <p:spPr bwMode="auto">
              <a:xfrm>
                <a:off x="1958975" y="4313238"/>
                <a:ext cx="30162" cy="61913"/>
              </a:xfrm>
              <a:custGeom>
                <a:avLst/>
                <a:gdLst>
                  <a:gd name="T0" fmla="*/ 2147483646 w 19"/>
                  <a:gd name="T1" fmla="*/ 2147483646 h 39"/>
                  <a:gd name="T2" fmla="*/ 2147483646 w 19"/>
                  <a:gd name="T3" fmla="*/ 2147483646 h 39"/>
                  <a:gd name="T4" fmla="*/ 2147483646 w 19"/>
                  <a:gd name="T5" fmla="*/ 2147483646 h 39"/>
                  <a:gd name="T6" fmla="*/ 2147483646 w 19"/>
                  <a:gd name="T7" fmla="*/ 2147483646 h 39"/>
                  <a:gd name="T8" fmla="*/ 2147483646 w 19"/>
                  <a:gd name="T9" fmla="*/ 2147483646 h 39"/>
                  <a:gd name="T10" fmla="*/ 2147483646 w 19"/>
                  <a:gd name="T11" fmla="*/ 2147483646 h 39"/>
                  <a:gd name="T12" fmla="*/ 0 w 19"/>
                  <a:gd name="T13" fmla="*/ 2147483646 h 39"/>
                  <a:gd name="T14" fmla="*/ 0 w 19"/>
                  <a:gd name="T15" fmla="*/ 2147483646 h 39"/>
                  <a:gd name="T16" fmla="*/ 2147483646 w 19"/>
                  <a:gd name="T17" fmla="*/ 2147483646 h 39"/>
                  <a:gd name="T18" fmla="*/ 2147483646 w 19"/>
                  <a:gd name="T19" fmla="*/ 2147483646 h 39"/>
                  <a:gd name="T20" fmla="*/ 2147483646 w 19"/>
                  <a:gd name="T21" fmla="*/ 2147483646 h 39"/>
                  <a:gd name="T22" fmla="*/ 2147483646 w 19"/>
                  <a:gd name="T23" fmla="*/ 2147483646 h 39"/>
                  <a:gd name="T24" fmla="*/ 2147483646 w 19"/>
                  <a:gd name="T25" fmla="*/ 2147483646 h 39"/>
                  <a:gd name="T26" fmla="*/ 2147483646 w 19"/>
                  <a:gd name="T27" fmla="*/ 2147483646 h 39"/>
                  <a:gd name="T28" fmla="*/ 2147483646 w 19"/>
                  <a:gd name="T29" fmla="*/ 2147483646 h 39"/>
                  <a:gd name="T30" fmla="*/ 2147483646 w 19"/>
                  <a:gd name="T31" fmla="*/ 2147483646 h 39"/>
                  <a:gd name="T32" fmla="*/ 2147483646 w 19"/>
                  <a:gd name="T33" fmla="*/ 2147483646 h 39"/>
                  <a:gd name="T34" fmla="*/ 2147483646 w 19"/>
                  <a:gd name="T35" fmla="*/ 2147483646 h 39"/>
                  <a:gd name="T36" fmla="*/ 2147483646 w 19"/>
                  <a:gd name="T37" fmla="*/ 2147483646 h 39"/>
                  <a:gd name="T38" fmla="*/ 2147483646 w 19"/>
                  <a:gd name="T39" fmla="*/ 2147483646 h 39"/>
                  <a:gd name="T40" fmla="*/ 2147483646 w 19"/>
                  <a:gd name="T41" fmla="*/ 2147483646 h 39"/>
                  <a:gd name="T42" fmla="*/ 2147483646 w 19"/>
                  <a:gd name="T43" fmla="*/ 0 h 39"/>
                  <a:gd name="T44" fmla="*/ 2147483646 w 19"/>
                  <a:gd name="T45" fmla="*/ 0 h 39"/>
                  <a:gd name="T46" fmla="*/ 2147483646 w 19"/>
                  <a:gd name="T47" fmla="*/ 2147483646 h 39"/>
                  <a:gd name="T48" fmla="*/ 2147483646 w 19"/>
                  <a:gd name="T49" fmla="*/ 2147483646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39"/>
                  <a:gd name="T77" fmla="*/ 19 w 19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39">
                    <a:moveTo>
                      <a:pt x="14" y="1"/>
                    </a:moveTo>
                    <a:lnTo>
                      <a:pt x="14" y="1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2" y="16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9" y="24"/>
                    </a:lnTo>
                    <a:lnTo>
                      <a:pt x="12" y="20"/>
                    </a:lnTo>
                    <a:lnTo>
                      <a:pt x="14" y="16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7" name="Freeform 65"/>
              <p:cNvSpPr>
                <a:spLocks/>
              </p:cNvSpPr>
              <p:nvPr/>
            </p:nvSpPr>
            <p:spPr bwMode="auto">
              <a:xfrm>
                <a:off x="1941513" y="4318000"/>
                <a:ext cx="76200" cy="225425"/>
              </a:xfrm>
              <a:custGeom>
                <a:avLst/>
                <a:gdLst>
                  <a:gd name="T0" fmla="*/ 0 w 48"/>
                  <a:gd name="T1" fmla="*/ 0 h 142"/>
                  <a:gd name="T2" fmla="*/ 0 w 48"/>
                  <a:gd name="T3" fmla="*/ 0 h 142"/>
                  <a:gd name="T4" fmla="*/ 0 w 48"/>
                  <a:gd name="T5" fmla="*/ 2147483646 h 142"/>
                  <a:gd name="T6" fmla="*/ 2147483646 w 48"/>
                  <a:gd name="T7" fmla="*/ 2147483646 h 142"/>
                  <a:gd name="T8" fmla="*/ 2147483646 w 48"/>
                  <a:gd name="T9" fmla="*/ 2147483646 h 142"/>
                  <a:gd name="T10" fmla="*/ 2147483646 w 48"/>
                  <a:gd name="T11" fmla="*/ 2147483646 h 142"/>
                  <a:gd name="T12" fmla="*/ 2147483646 w 48"/>
                  <a:gd name="T13" fmla="*/ 2147483646 h 142"/>
                  <a:gd name="T14" fmla="*/ 2147483646 w 48"/>
                  <a:gd name="T15" fmla="*/ 2147483646 h 142"/>
                  <a:gd name="T16" fmla="*/ 2147483646 w 48"/>
                  <a:gd name="T17" fmla="*/ 2147483646 h 142"/>
                  <a:gd name="T18" fmla="*/ 2147483646 w 48"/>
                  <a:gd name="T19" fmla="*/ 2147483646 h 142"/>
                  <a:gd name="T20" fmla="*/ 2147483646 w 48"/>
                  <a:gd name="T21" fmla="*/ 2147483646 h 142"/>
                  <a:gd name="T22" fmla="*/ 2147483646 w 48"/>
                  <a:gd name="T23" fmla="*/ 2147483646 h 142"/>
                  <a:gd name="T24" fmla="*/ 2147483646 w 48"/>
                  <a:gd name="T25" fmla="*/ 2147483646 h 142"/>
                  <a:gd name="T26" fmla="*/ 2147483646 w 48"/>
                  <a:gd name="T27" fmla="*/ 2147483646 h 142"/>
                  <a:gd name="T28" fmla="*/ 2147483646 w 48"/>
                  <a:gd name="T29" fmla="*/ 2147483646 h 142"/>
                  <a:gd name="T30" fmla="*/ 2147483646 w 48"/>
                  <a:gd name="T31" fmla="*/ 2147483646 h 142"/>
                  <a:gd name="T32" fmla="*/ 2147483646 w 48"/>
                  <a:gd name="T33" fmla="*/ 2147483646 h 142"/>
                  <a:gd name="T34" fmla="*/ 2147483646 w 48"/>
                  <a:gd name="T35" fmla="*/ 2147483646 h 142"/>
                  <a:gd name="T36" fmla="*/ 2147483646 w 48"/>
                  <a:gd name="T37" fmla="*/ 2147483646 h 142"/>
                  <a:gd name="T38" fmla="*/ 2147483646 w 48"/>
                  <a:gd name="T39" fmla="*/ 2147483646 h 142"/>
                  <a:gd name="T40" fmla="*/ 2147483646 w 48"/>
                  <a:gd name="T41" fmla="*/ 2147483646 h 142"/>
                  <a:gd name="T42" fmla="*/ 2147483646 w 48"/>
                  <a:gd name="T43" fmla="*/ 2147483646 h 142"/>
                  <a:gd name="T44" fmla="*/ 2147483646 w 48"/>
                  <a:gd name="T45" fmla="*/ 2147483646 h 142"/>
                  <a:gd name="T46" fmla="*/ 2147483646 w 48"/>
                  <a:gd name="T47" fmla="*/ 2147483646 h 142"/>
                  <a:gd name="T48" fmla="*/ 2147483646 w 48"/>
                  <a:gd name="T49" fmla="*/ 2147483646 h 142"/>
                  <a:gd name="T50" fmla="*/ 2147483646 w 48"/>
                  <a:gd name="T51" fmla="*/ 2147483646 h 142"/>
                  <a:gd name="T52" fmla="*/ 2147483646 w 48"/>
                  <a:gd name="T53" fmla="*/ 2147483646 h 142"/>
                  <a:gd name="T54" fmla="*/ 2147483646 w 48"/>
                  <a:gd name="T55" fmla="*/ 0 h 142"/>
                  <a:gd name="T56" fmla="*/ 2147483646 w 48"/>
                  <a:gd name="T57" fmla="*/ 0 h 142"/>
                  <a:gd name="T58" fmla="*/ 0 w 48"/>
                  <a:gd name="T59" fmla="*/ 0 h 142"/>
                  <a:gd name="T60" fmla="*/ 0 w 48"/>
                  <a:gd name="T61" fmla="*/ 0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42"/>
                  <a:gd name="T95" fmla="*/ 48 w 48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2" y="19"/>
                    </a:lnTo>
                    <a:lnTo>
                      <a:pt x="9" y="36"/>
                    </a:lnTo>
                    <a:lnTo>
                      <a:pt x="25" y="72"/>
                    </a:lnTo>
                    <a:lnTo>
                      <a:pt x="32" y="90"/>
                    </a:lnTo>
                    <a:lnTo>
                      <a:pt x="36" y="106"/>
                    </a:lnTo>
                    <a:lnTo>
                      <a:pt x="39" y="124"/>
                    </a:lnTo>
                    <a:lnTo>
                      <a:pt x="41" y="141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5" y="142"/>
                    </a:lnTo>
                    <a:lnTo>
                      <a:pt x="45" y="141"/>
                    </a:lnTo>
                    <a:lnTo>
                      <a:pt x="48" y="124"/>
                    </a:lnTo>
                    <a:lnTo>
                      <a:pt x="45" y="107"/>
                    </a:lnTo>
                    <a:lnTo>
                      <a:pt x="41" y="92"/>
                    </a:lnTo>
                    <a:lnTo>
                      <a:pt x="34" y="75"/>
                    </a:lnTo>
                    <a:lnTo>
                      <a:pt x="25" y="56"/>
                    </a:lnTo>
                    <a:lnTo>
                      <a:pt x="14" y="36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8" name="Freeform 66"/>
              <p:cNvSpPr>
                <a:spLocks/>
              </p:cNvSpPr>
              <p:nvPr/>
            </p:nvSpPr>
            <p:spPr bwMode="auto">
              <a:xfrm>
                <a:off x="1966913" y="4403725"/>
                <a:ext cx="111125" cy="30163"/>
              </a:xfrm>
              <a:custGeom>
                <a:avLst/>
                <a:gdLst>
                  <a:gd name="T0" fmla="*/ 0 w 70"/>
                  <a:gd name="T1" fmla="*/ 0 h 19"/>
                  <a:gd name="T2" fmla="*/ 0 w 70"/>
                  <a:gd name="T3" fmla="*/ 0 h 19"/>
                  <a:gd name="T4" fmla="*/ 2147483646 w 70"/>
                  <a:gd name="T5" fmla="*/ 2147483646 h 19"/>
                  <a:gd name="T6" fmla="*/ 2147483646 w 70"/>
                  <a:gd name="T7" fmla="*/ 2147483646 h 19"/>
                  <a:gd name="T8" fmla="*/ 2147483646 w 70"/>
                  <a:gd name="T9" fmla="*/ 2147483646 h 19"/>
                  <a:gd name="T10" fmla="*/ 2147483646 w 70"/>
                  <a:gd name="T11" fmla="*/ 2147483646 h 19"/>
                  <a:gd name="T12" fmla="*/ 2147483646 w 70"/>
                  <a:gd name="T13" fmla="*/ 2147483646 h 19"/>
                  <a:gd name="T14" fmla="*/ 2147483646 w 70"/>
                  <a:gd name="T15" fmla="*/ 2147483646 h 19"/>
                  <a:gd name="T16" fmla="*/ 2147483646 w 70"/>
                  <a:gd name="T17" fmla="*/ 2147483646 h 19"/>
                  <a:gd name="T18" fmla="*/ 2147483646 w 70"/>
                  <a:gd name="T19" fmla="*/ 2147483646 h 19"/>
                  <a:gd name="T20" fmla="*/ 2147483646 w 70"/>
                  <a:gd name="T21" fmla="*/ 2147483646 h 19"/>
                  <a:gd name="T22" fmla="*/ 2147483646 w 70"/>
                  <a:gd name="T23" fmla="*/ 2147483646 h 19"/>
                  <a:gd name="T24" fmla="*/ 2147483646 w 70"/>
                  <a:gd name="T25" fmla="*/ 2147483646 h 19"/>
                  <a:gd name="T26" fmla="*/ 2147483646 w 70"/>
                  <a:gd name="T27" fmla="*/ 2147483646 h 19"/>
                  <a:gd name="T28" fmla="*/ 2147483646 w 70"/>
                  <a:gd name="T29" fmla="*/ 2147483646 h 19"/>
                  <a:gd name="T30" fmla="*/ 2147483646 w 70"/>
                  <a:gd name="T31" fmla="*/ 2147483646 h 19"/>
                  <a:gd name="T32" fmla="*/ 2147483646 w 70"/>
                  <a:gd name="T33" fmla="*/ 2147483646 h 19"/>
                  <a:gd name="T34" fmla="*/ 2147483646 w 70"/>
                  <a:gd name="T35" fmla="*/ 2147483646 h 19"/>
                  <a:gd name="T36" fmla="*/ 2147483646 w 70"/>
                  <a:gd name="T37" fmla="*/ 0 h 19"/>
                  <a:gd name="T38" fmla="*/ 2147483646 w 70"/>
                  <a:gd name="T39" fmla="*/ 0 h 19"/>
                  <a:gd name="T40" fmla="*/ 0 w 70"/>
                  <a:gd name="T41" fmla="*/ 0 h 19"/>
                  <a:gd name="T42" fmla="*/ 0 w 70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19"/>
                  <a:gd name="T68" fmla="*/ 70 w 70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19">
                    <a:moveTo>
                      <a:pt x="0" y="0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18" y="13"/>
                    </a:lnTo>
                    <a:lnTo>
                      <a:pt x="27" y="15"/>
                    </a:lnTo>
                    <a:lnTo>
                      <a:pt x="39" y="18"/>
                    </a:lnTo>
                    <a:lnTo>
                      <a:pt x="48" y="19"/>
                    </a:lnTo>
                    <a:lnTo>
                      <a:pt x="68" y="19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50" y="18"/>
                    </a:lnTo>
                    <a:lnTo>
                      <a:pt x="32" y="15"/>
                    </a:lnTo>
                    <a:lnTo>
                      <a:pt x="23" y="12"/>
                    </a:lnTo>
                    <a:lnTo>
                      <a:pt x="14" y="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9" name="Freeform 67"/>
              <p:cNvSpPr>
                <a:spLocks/>
              </p:cNvSpPr>
              <p:nvPr/>
            </p:nvSpPr>
            <p:spPr bwMode="auto">
              <a:xfrm>
                <a:off x="1344613" y="4384675"/>
                <a:ext cx="20637" cy="174625"/>
              </a:xfrm>
              <a:custGeom>
                <a:avLst/>
                <a:gdLst>
                  <a:gd name="T0" fmla="*/ 2147483646 w 13"/>
                  <a:gd name="T1" fmla="*/ 0 h 110"/>
                  <a:gd name="T2" fmla="*/ 2147483646 w 13"/>
                  <a:gd name="T3" fmla="*/ 0 h 110"/>
                  <a:gd name="T4" fmla="*/ 2147483646 w 13"/>
                  <a:gd name="T5" fmla="*/ 2147483646 h 110"/>
                  <a:gd name="T6" fmla="*/ 0 w 13"/>
                  <a:gd name="T7" fmla="*/ 2147483646 h 110"/>
                  <a:gd name="T8" fmla="*/ 0 w 13"/>
                  <a:gd name="T9" fmla="*/ 2147483646 h 110"/>
                  <a:gd name="T10" fmla="*/ 2147483646 w 13"/>
                  <a:gd name="T11" fmla="*/ 2147483646 h 110"/>
                  <a:gd name="T12" fmla="*/ 2147483646 w 13"/>
                  <a:gd name="T13" fmla="*/ 2147483646 h 110"/>
                  <a:gd name="T14" fmla="*/ 2147483646 w 13"/>
                  <a:gd name="T15" fmla="*/ 2147483646 h 110"/>
                  <a:gd name="T16" fmla="*/ 2147483646 w 13"/>
                  <a:gd name="T17" fmla="*/ 2147483646 h 110"/>
                  <a:gd name="T18" fmla="*/ 2147483646 w 13"/>
                  <a:gd name="T19" fmla="*/ 2147483646 h 110"/>
                  <a:gd name="T20" fmla="*/ 2147483646 w 13"/>
                  <a:gd name="T21" fmla="*/ 2147483646 h 110"/>
                  <a:gd name="T22" fmla="*/ 2147483646 w 13"/>
                  <a:gd name="T23" fmla="*/ 2147483646 h 110"/>
                  <a:gd name="T24" fmla="*/ 2147483646 w 13"/>
                  <a:gd name="T25" fmla="*/ 2147483646 h 110"/>
                  <a:gd name="T26" fmla="*/ 2147483646 w 13"/>
                  <a:gd name="T27" fmla="*/ 2147483646 h 110"/>
                  <a:gd name="T28" fmla="*/ 2147483646 w 13"/>
                  <a:gd name="T29" fmla="*/ 0 h 110"/>
                  <a:gd name="T30" fmla="*/ 2147483646 w 13"/>
                  <a:gd name="T31" fmla="*/ 0 h 110"/>
                  <a:gd name="T32" fmla="*/ 2147483646 w 13"/>
                  <a:gd name="T33" fmla="*/ 0 h 110"/>
                  <a:gd name="T34" fmla="*/ 2147483646 w 13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0"/>
                  <a:gd name="T56" fmla="*/ 13 w 13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0">
                    <a:moveTo>
                      <a:pt x="6" y="0"/>
                    </a:moveTo>
                    <a:lnTo>
                      <a:pt x="6" y="0"/>
                    </a:lnTo>
                    <a:lnTo>
                      <a:pt x="2" y="27"/>
                    </a:lnTo>
                    <a:lnTo>
                      <a:pt x="0" y="56"/>
                    </a:lnTo>
                    <a:lnTo>
                      <a:pt x="2" y="83"/>
                    </a:lnTo>
                    <a:lnTo>
                      <a:pt x="11" y="109"/>
                    </a:lnTo>
                    <a:lnTo>
                      <a:pt x="13" y="110"/>
                    </a:lnTo>
                    <a:lnTo>
                      <a:pt x="13" y="109"/>
                    </a:lnTo>
                    <a:lnTo>
                      <a:pt x="6" y="82"/>
                    </a:lnTo>
                    <a:lnTo>
                      <a:pt x="4" y="55"/>
                    </a:lnTo>
                    <a:lnTo>
                      <a:pt x="4" y="2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0" name="Freeform 68"/>
              <p:cNvSpPr>
                <a:spLocks/>
              </p:cNvSpPr>
              <p:nvPr/>
            </p:nvSpPr>
            <p:spPr bwMode="auto">
              <a:xfrm>
                <a:off x="1624013" y="4637088"/>
                <a:ext cx="33337" cy="92075"/>
              </a:xfrm>
              <a:custGeom>
                <a:avLst/>
                <a:gdLst>
                  <a:gd name="T0" fmla="*/ 2147483646 w 21"/>
                  <a:gd name="T1" fmla="*/ 2147483646 h 58"/>
                  <a:gd name="T2" fmla="*/ 2147483646 w 21"/>
                  <a:gd name="T3" fmla="*/ 2147483646 h 58"/>
                  <a:gd name="T4" fmla="*/ 2147483646 w 21"/>
                  <a:gd name="T5" fmla="*/ 2147483646 h 58"/>
                  <a:gd name="T6" fmla="*/ 0 w 21"/>
                  <a:gd name="T7" fmla="*/ 2147483646 h 58"/>
                  <a:gd name="T8" fmla="*/ 2147483646 w 21"/>
                  <a:gd name="T9" fmla="*/ 2147483646 h 58"/>
                  <a:gd name="T10" fmla="*/ 2147483646 w 21"/>
                  <a:gd name="T11" fmla="*/ 2147483646 h 58"/>
                  <a:gd name="T12" fmla="*/ 2147483646 w 21"/>
                  <a:gd name="T13" fmla="*/ 2147483646 h 58"/>
                  <a:gd name="T14" fmla="*/ 2147483646 w 21"/>
                  <a:gd name="T15" fmla="*/ 2147483646 h 58"/>
                  <a:gd name="T16" fmla="*/ 2147483646 w 21"/>
                  <a:gd name="T17" fmla="*/ 2147483646 h 58"/>
                  <a:gd name="T18" fmla="*/ 2147483646 w 21"/>
                  <a:gd name="T19" fmla="*/ 2147483646 h 58"/>
                  <a:gd name="T20" fmla="*/ 2147483646 w 21"/>
                  <a:gd name="T21" fmla="*/ 2147483646 h 58"/>
                  <a:gd name="T22" fmla="*/ 2147483646 w 21"/>
                  <a:gd name="T23" fmla="*/ 2147483646 h 58"/>
                  <a:gd name="T24" fmla="*/ 2147483646 w 21"/>
                  <a:gd name="T25" fmla="*/ 2147483646 h 58"/>
                  <a:gd name="T26" fmla="*/ 2147483646 w 21"/>
                  <a:gd name="T27" fmla="*/ 2147483646 h 58"/>
                  <a:gd name="T28" fmla="*/ 2147483646 w 21"/>
                  <a:gd name="T29" fmla="*/ 2147483646 h 58"/>
                  <a:gd name="T30" fmla="*/ 2147483646 w 21"/>
                  <a:gd name="T31" fmla="*/ 2147483646 h 58"/>
                  <a:gd name="T32" fmla="*/ 2147483646 w 21"/>
                  <a:gd name="T33" fmla="*/ 2147483646 h 58"/>
                  <a:gd name="T34" fmla="*/ 2147483646 w 21"/>
                  <a:gd name="T35" fmla="*/ 2147483646 h 58"/>
                  <a:gd name="T36" fmla="*/ 2147483646 w 21"/>
                  <a:gd name="T37" fmla="*/ 2147483646 h 58"/>
                  <a:gd name="T38" fmla="*/ 2147483646 w 21"/>
                  <a:gd name="T39" fmla="*/ 0 h 58"/>
                  <a:gd name="T40" fmla="*/ 2147483646 w 21"/>
                  <a:gd name="T41" fmla="*/ 2147483646 h 58"/>
                  <a:gd name="T42" fmla="*/ 2147483646 w 21"/>
                  <a:gd name="T43" fmla="*/ 2147483646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58"/>
                  <a:gd name="T68" fmla="*/ 21 w 2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58">
                    <a:moveTo>
                      <a:pt x="5" y="1"/>
                    </a:moveTo>
                    <a:lnTo>
                      <a:pt x="5" y="1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36"/>
                    </a:lnTo>
                    <a:lnTo>
                      <a:pt x="7" y="43"/>
                    </a:lnTo>
                    <a:lnTo>
                      <a:pt x="12" y="51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2" y="44"/>
                    </a:lnTo>
                    <a:lnTo>
                      <a:pt x="10" y="30"/>
                    </a:lnTo>
                    <a:lnTo>
                      <a:pt x="7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1" name="Freeform 69"/>
              <p:cNvSpPr>
                <a:spLocks/>
              </p:cNvSpPr>
              <p:nvPr/>
            </p:nvSpPr>
            <p:spPr bwMode="auto">
              <a:xfrm>
                <a:off x="1365250" y="4725988"/>
                <a:ext cx="295275" cy="90488"/>
              </a:xfrm>
              <a:custGeom>
                <a:avLst/>
                <a:gdLst>
                  <a:gd name="T0" fmla="*/ 2147483646 w 186"/>
                  <a:gd name="T1" fmla="*/ 2147483646 h 57"/>
                  <a:gd name="T2" fmla="*/ 2147483646 w 186"/>
                  <a:gd name="T3" fmla="*/ 2147483646 h 57"/>
                  <a:gd name="T4" fmla="*/ 2147483646 w 186"/>
                  <a:gd name="T5" fmla="*/ 2147483646 h 57"/>
                  <a:gd name="T6" fmla="*/ 2147483646 w 186"/>
                  <a:gd name="T7" fmla="*/ 2147483646 h 57"/>
                  <a:gd name="T8" fmla="*/ 2147483646 w 186"/>
                  <a:gd name="T9" fmla="*/ 2147483646 h 57"/>
                  <a:gd name="T10" fmla="*/ 2147483646 w 186"/>
                  <a:gd name="T11" fmla="*/ 2147483646 h 57"/>
                  <a:gd name="T12" fmla="*/ 2147483646 w 186"/>
                  <a:gd name="T13" fmla="*/ 2147483646 h 57"/>
                  <a:gd name="T14" fmla="*/ 2147483646 w 186"/>
                  <a:gd name="T15" fmla="*/ 2147483646 h 57"/>
                  <a:gd name="T16" fmla="*/ 2147483646 w 186"/>
                  <a:gd name="T17" fmla="*/ 2147483646 h 57"/>
                  <a:gd name="T18" fmla="*/ 2147483646 w 186"/>
                  <a:gd name="T19" fmla="*/ 2147483646 h 57"/>
                  <a:gd name="T20" fmla="*/ 2147483646 w 186"/>
                  <a:gd name="T21" fmla="*/ 2147483646 h 57"/>
                  <a:gd name="T22" fmla="*/ 2147483646 w 186"/>
                  <a:gd name="T23" fmla="*/ 2147483646 h 57"/>
                  <a:gd name="T24" fmla="*/ 2147483646 w 186"/>
                  <a:gd name="T25" fmla="*/ 2147483646 h 57"/>
                  <a:gd name="T26" fmla="*/ 2147483646 w 186"/>
                  <a:gd name="T27" fmla="*/ 2147483646 h 57"/>
                  <a:gd name="T28" fmla="*/ 2147483646 w 186"/>
                  <a:gd name="T29" fmla="*/ 2147483646 h 57"/>
                  <a:gd name="T30" fmla="*/ 2147483646 w 186"/>
                  <a:gd name="T31" fmla="*/ 2147483646 h 57"/>
                  <a:gd name="T32" fmla="*/ 2147483646 w 186"/>
                  <a:gd name="T33" fmla="*/ 2147483646 h 57"/>
                  <a:gd name="T34" fmla="*/ 2147483646 w 186"/>
                  <a:gd name="T35" fmla="*/ 2147483646 h 57"/>
                  <a:gd name="T36" fmla="*/ 2147483646 w 186"/>
                  <a:gd name="T37" fmla="*/ 2147483646 h 57"/>
                  <a:gd name="T38" fmla="*/ 2147483646 w 186"/>
                  <a:gd name="T39" fmla="*/ 2147483646 h 57"/>
                  <a:gd name="T40" fmla="*/ 2147483646 w 186"/>
                  <a:gd name="T41" fmla="*/ 2147483646 h 57"/>
                  <a:gd name="T42" fmla="*/ 2147483646 w 186"/>
                  <a:gd name="T43" fmla="*/ 2147483646 h 57"/>
                  <a:gd name="T44" fmla="*/ 2147483646 w 186"/>
                  <a:gd name="T45" fmla="*/ 2147483646 h 57"/>
                  <a:gd name="T46" fmla="*/ 2147483646 w 186"/>
                  <a:gd name="T47" fmla="*/ 2147483646 h 57"/>
                  <a:gd name="T48" fmla="*/ 2147483646 w 186"/>
                  <a:gd name="T49" fmla="*/ 2147483646 h 57"/>
                  <a:gd name="T50" fmla="*/ 0 w 186"/>
                  <a:gd name="T51" fmla="*/ 2147483646 h 57"/>
                  <a:gd name="T52" fmla="*/ 2147483646 w 186"/>
                  <a:gd name="T53" fmla="*/ 2147483646 h 57"/>
                  <a:gd name="T54" fmla="*/ 2147483646 w 186"/>
                  <a:gd name="T55" fmla="*/ 2147483646 h 57"/>
                  <a:gd name="T56" fmla="*/ 2147483646 w 186"/>
                  <a:gd name="T57" fmla="*/ 2147483646 h 57"/>
                  <a:gd name="T58" fmla="*/ 2147483646 w 186"/>
                  <a:gd name="T59" fmla="*/ 2147483646 h 57"/>
                  <a:gd name="T60" fmla="*/ 2147483646 w 186"/>
                  <a:gd name="T61" fmla="*/ 2147483646 h 57"/>
                  <a:gd name="T62" fmla="*/ 2147483646 w 186"/>
                  <a:gd name="T63" fmla="*/ 2147483646 h 57"/>
                  <a:gd name="T64" fmla="*/ 2147483646 w 186"/>
                  <a:gd name="T65" fmla="*/ 2147483646 h 57"/>
                  <a:gd name="T66" fmla="*/ 2147483646 w 186"/>
                  <a:gd name="T67" fmla="*/ 2147483646 h 57"/>
                  <a:gd name="T68" fmla="*/ 2147483646 w 186"/>
                  <a:gd name="T69" fmla="*/ 2147483646 h 57"/>
                  <a:gd name="T70" fmla="*/ 2147483646 w 186"/>
                  <a:gd name="T71" fmla="*/ 2147483646 h 57"/>
                  <a:gd name="T72" fmla="*/ 2147483646 w 186"/>
                  <a:gd name="T73" fmla="*/ 2147483646 h 57"/>
                  <a:gd name="T74" fmla="*/ 2147483646 w 186"/>
                  <a:gd name="T75" fmla="*/ 2147483646 h 57"/>
                  <a:gd name="T76" fmla="*/ 2147483646 w 186"/>
                  <a:gd name="T77" fmla="*/ 0 h 57"/>
                  <a:gd name="T78" fmla="*/ 2147483646 w 186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57"/>
                  <a:gd name="T122" fmla="*/ 186 w 186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57">
                    <a:moveTo>
                      <a:pt x="175" y="1"/>
                    </a:moveTo>
                    <a:lnTo>
                      <a:pt x="175" y="1"/>
                    </a:lnTo>
                    <a:lnTo>
                      <a:pt x="179" y="3"/>
                    </a:lnTo>
                    <a:lnTo>
                      <a:pt x="182" y="6"/>
                    </a:lnTo>
                    <a:lnTo>
                      <a:pt x="182" y="12"/>
                    </a:lnTo>
                    <a:lnTo>
                      <a:pt x="179" y="15"/>
                    </a:lnTo>
                    <a:lnTo>
                      <a:pt x="177" y="16"/>
                    </a:lnTo>
                    <a:lnTo>
                      <a:pt x="170" y="20"/>
                    </a:lnTo>
                    <a:lnTo>
                      <a:pt x="163" y="22"/>
                    </a:lnTo>
                    <a:lnTo>
                      <a:pt x="154" y="26"/>
                    </a:lnTo>
                    <a:lnTo>
                      <a:pt x="141" y="32"/>
                    </a:lnTo>
                    <a:lnTo>
                      <a:pt x="127" y="39"/>
                    </a:lnTo>
                    <a:lnTo>
                      <a:pt x="120" y="41"/>
                    </a:lnTo>
                    <a:lnTo>
                      <a:pt x="111" y="44"/>
                    </a:lnTo>
                    <a:lnTo>
                      <a:pt x="91" y="48"/>
                    </a:lnTo>
                    <a:lnTo>
                      <a:pt x="70" y="51"/>
                    </a:lnTo>
                    <a:lnTo>
                      <a:pt x="48" y="51"/>
                    </a:lnTo>
                    <a:lnTo>
                      <a:pt x="36" y="50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12" y="41"/>
                    </a:lnTo>
                    <a:lnTo>
                      <a:pt x="7" y="37"/>
                    </a:lnTo>
                    <a:lnTo>
                      <a:pt x="7" y="31"/>
                    </a:lnTo>
                    <a:lnTo>
                      <a:pt x="9" y="25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30" y="13"/>
                    </a:lnTo>
                    <a:lnTo>
                      <a:pt x="48" y="10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6" y="9"/>
                    </a:lnTo>
                    <a:lnTo>
                      <a:pt x="57" y="8"/>
                    </a:lnTo>
                    <a:lnTo>
                      <a:pt x="46" y="9"/>
                    </a:lnTo>
                    <a:lnTo>
                      <a:pt x="27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5" y="2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30" y="53"/>
                    </a:lnTo>
                    <a:lnTo>
                      <a:pt x="41" y="55"/>
                    </a:lnTo>
                    <a:lnTo>
                      <a:pt x="52" y="57"/>
                    </a:lnTo>
                    <a:lnTo>
                      <a:pt x="66" y="57"/>
                    </a:lnTo>
                    <a:lnTo>
                      <a:pt x="80" y="55"/>
                    </a:lnTo>
                    <a:lnTo>
                      <a:pt x="93" y="54"/>
                    </a:lnTo>
                    <a:lnTo>
                      <a:pt x="105" y="51"/>
                    </a:lnTo>
                    <a:lnTo>
                      <a:pt x="116" y="48"/>
                    </a:lnTo>
                    <a:lnTo>
                      <a:pt x="127" y="44"/>
                    </a:lnTo>
                    <a:lnTo>
                      <a:pt x="148" y="35"/>
                    </a:lnTo>
                    <a:lnTo>
                      <a:pt x="157" y="31"/>
                    </a:lnTo>
                    <a:lnTo>
                      <a:pt x="168" y="26"/>
                    </a:lnTo>
                    <a:lnTo>
                      <a:pt x="175" y="23"/>
                    </a:lnTo>
                    <a:lnTo>
                      <a:pt x="182" y="19"/>
                    </a:lnTo>
                    <a:lnTo>
                      <a:pt x="186" y="14"/>
                    </a:lnTo>
                    <a:lnTo>
                      <a:pt x="186" y="9"/>
                    </a:lnTo>
                    <a:lnTo>
                      <a:pt x="182" y="5"/>
                    </a:lnTo>
                    <a:lnTo>
                      <a:pt x="175" y="0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2" name="Freeform 70"/>
              <p:cNvSpPr>
                <a:spLocks/>
              </p:cNvSpPr>
              <p:nvPr/>
            </p:nvSpPr>
            <p:spPr bwMode="auto">
              <a:xfrm>
                <a:off x="1416050" y="4735513"/>
                <a:ext cx="133350" cy="20638"/>
              </a:xfrm>
              <a:custGeom>
                <a:avLst/>
                <a:gdLst>
                  <a:gd name="T0" fmla="*/ 0 w 84"/>
                  <a:gd name="T1" fmla="*/ 2147483646 h 13"/>
                  <a:gd name="T2" fmla="*/ 0 w 84"/>
                  <a:gd name="T3" fmla="*/ 2147483646 h 13"/>
                  <a:gd name="T4" fmla="*/ 2147483646 w 84"/>
                  <a:gd name="T5" fmla="*/ 2147483646 h 13"/>
                  <a:gd name="T6" fmla="*/ 2147483646 w 84"/>
                  <a:gd name="T7" fmla="*/ 2147483646 h 13"/>
                  <a:gd name="T8" fmla="*/ 2147483646 w 84"/>
                  <a:gd name="T9" fmla="*/ 2147483646 h 13"/>
                  <a:gd name="T10" fmla="*/ 2147483646 w 84"/>
                  <a:gd name="T11" fmla="*/ 2147483646 h 13"/>
                  <a:gd name="T12" fmla="*/ 2147483646 w 84"/>
                  <a:gd name="T13" fmla="*/ 2147483646 h 13"/>
                  <a:gd name="T14" fmla="*/ 2147483646 w 84"/>
                  <a:gd name="T15" fmla="*/ 2147483646 h 13"/>
                  <a:gd name="T16" fmla="*/ 2147483646 w 84"/>
                  <a:gd name="T17" fmla="*/ 2147483646 h 13"/>
                  <a:gd name="T18" fmla="*/ 2147483646 w 84"/>
                  <a:gd name="T19" fmla="*/ 2147483646 h 13"/>
                  <a:gd name="T20" fmla="*/ 2147483646 w 84"/>
                  <a:gd name="T21" fmla="*/ 2147483646 h 13"/>
                  <a:gd name="T22" fmla="*/ 2147483646 w 84"/>
                  <a:gd name="T23" fmla="*/ 2147483646 h 13"/>
                  <a:gd name="T24" fmla="*/ 2147483646 w 84"/>
                  <a:gd name="T25" fmla="*/ 2147483646 h 13"/>
                  <a:gd name="T26" fmla="*/ 2147483646 w 84"/>
                  <a:gd name="T27" fmla="*/ 2147483646 h 13"/>
                  <a:gd name="T28" fmla="*/ 2147483646 w 84"/>
                  <a:gd name="T29" fmla="*/ 2147483646 h 13"/>
                  <a:gd name="T30" fmla="*/ 2147483646 w 84"/>
                  <a:gd name="T31" fmla="*/ 2147483646 h 13"/>
                  <a:gd name="T32" fmla="*/ 2147483646 w 84"/>
                  <a:gd name="T33" fmla="*/ 2147483646 h 13"/>
                  <a:gd name="T34" fmla="*/ 2147483646 w 84"/>
                  <a:gd name="T35" fmla="*/ 2147483646 h 13"/>
                  <a:gd name="T36" fmla="*/ 2147483646 w 84"/>
                  <a:gd name="T37" fmla="*/ 2147483646 h 13"/>
                  <a:gd name="T38" fmla="*/ 2147483646 w 84"/>
                  <a:gd name="T39" fmla="*/ 2147483646 h 13"/>
                  <a:gd name="T40" fmla="*/ 2147483646 w 84"/>
                  <a:gd name="T41" fmla="*/ 0 h 13"/>
                  <a:gd name="T42" fmla="*/ 2147483646 w 84"/>
                  <a:gd name="T43" fmla="*/ 0 h 13"/>
                  <a:gd name="T44" fmla="*/ 2147483646 w 84"/>
                  <a:gd name="T45" fmla="*/ 2147483646 h 13"/>
                  <a:gd name="T46" fmla="*/ 0 w 84"/>
                  <a:gd name="T47" fmla="*/ 2147483646 h 13"/>
                  <a:gd name="T48" fmla="*/ 0 w 84"/>
                  <a:gd name="T49" fmla="*/ 2147483646 h 13"/>
                  <a:gd name="T50" fmla="*/ 0 w 84"/>
                  <a:gd name="T51" fmla="*/ 2147483646 h 13"/>
                  <a:gd name="T52" fmla="*/ 0 w 84"/>
                  <a:gd name="T53" fmla="*/ 2147483646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4"/>
                  <a:gd name="T82" fmla="*/ 0 h 13"/>
                  <a:gd name="T83" fmla="*/ 84 w 84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4" h="13">
                    <a:moveTo>
                      <a:pt x="0" y="6"/>
                    </a:moveTo>
                    <a:lnTo>
                      <a:pt x="0" y="6"/>
                    </a:lnTo>
                    <a:lnTo>
                      <a:pt x="11" y="2"/>
                    </a:lnTo>
                    <a:lnTo>
                      <a:pt x="23" y="1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5" y="9"/>
                    </a:lnTo>
                    <a:lnTo>
                      <a:pt x="84" y="13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7" y="2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3" name="Freeform 71"/>
              <p:cNvSpPr>
                <a:spLocks/>
              </p:cNvSpPr>
              <p:nvPr/>
            </p:nvSpPr>
            <p:spPr bwMode="auto">
              <a:xfrm>
                <a:off x="1462088" y="4654550"/>
                <a:ext cx="44450" cy="60325"/>
              </a:xfrm>
              <a:custGeom>
                <a:avLst/>
                <a:gdLst>
                  <a:gd name="T0" fmla="*/ 0 w 28"/>
                  <a:gd name="T1" fmla="*/ 2147483646 h 38"/>
                  <a:gd name="T2" fmla="*/ 0 w 28"/>
                  <a:gd name="T3" fmla="*/ 2147483646 h 38"/>
                  <a:gd name="T4" fmla="*/ 2147483646 w 28"/>
                  <a:gd name="T5" fmla="*/ 2147483646 h 38"/>
                  <a:gd name="T6" fmla="*/ 2147483646 w 28"/>
                  <a:gd name="T7" fmla="*/ 2147483646 h 38"/>
                  <a:gd name="T8" fmla="*/ 2147483646 w 28"/>
                  <a:gd name="T9" fmla="*/ 2147483646 h 38"/>
                  <a:gd name="T10" fmla="*/ 2147483646 w 28"/>
                  <a:gd name="T11" fmla="*/ 2147483646 h 38"/>
                  <a:gd name="T12" fmla="*/ 2147483646 w 28"/>
                  <a:gd name="T13" fmla="*/ 2147483646 h 38"/>
                  <a:gd name="T14" fmla="*/ 2147483646 w 28"/>
                  <a:gd name="T15" fmla="*/ 2147483646 h 38"/>
                  <a:gd name="T16" fmla="*/ 2147483646 w 28"/>
                  <a:gd name="T17" fmla="*/ 2147483646 h 38"/>
                  <a:gd name="T18" fmla="*/ 2147483646 w 28"/>
                  <a:gd name="T19" fmla="*/ 2147483646 h 38"/>
                  <a:gd name="T20" fmla="*/ 2147483646 w 28"/>
                  <a:gd name="T21" fmla="*/ 2147483646 h 38"/>
                  <a:gd name="T22" fmla="*/ 2147483646 w 28"/>
                  <a:gd name="T23" fmla="*/ 2147483646 h 38"/>
                  <a:gd name="T24" fmla="*/ 2147483646 w 28"/>
                  <a:gd name="T25" fmla="*/ 2147483646 h 38"/>
                  <a:gd name="T26" fmla="*/ 2147483646 w 28"/>
                  <a:gd name="T27" fmla="*/ 2147483646 h 38"/>
                  <a:gd name="T28" fmla="*/ 2147483646 w 28"/>
                  <a:gd name="T29" fmla="*/ 2147483646 h 38"/>
                  <a:gd name="T30" fmla="*/ 2147483646 w 28"/>
                  <a:gd name="T31" fmla="*/ 2147483646 h 38"/>
                  <a:gd name="T32" fmla="*/ 2147483646 w 28"/>
                  <a:gd name="T33" fmla="*/ 2147483646 h 38"/>
                  <a:gd name="T34" fmla="*/ 2147483646 w 28"/>
                  <a:gd name="T35" fmla="*/ 2147483646 h 38"/>
                  <a:gd name="T36" fmla="*/ 2147483646 w 28"/>
                  <a:gd name="T37" fmla="*/ 2147483646 h 38"/>
                  <a:gd name="T38" fmla="*/ 2147483646 w 28"/>
                  <a:gd name="T39" fmla="*/ 2147483646 h 38"/>
                  <a:gd name="T40" fmla="*/ 0 w 28"/>
                  <a:gd name="T41" fmla="*/ 0 h 38"/>
                  <a:gd name="T42" fmla="*/ 0 w 28"/>
                  <a:gd name="T43" fmla="*/ 2147483646 h 38"/>
                  <a:gd name="T44" fmla="*/ 0 w 28"/>
                  <a:gd name="T45" fmla="*/ 2147483646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38"/>
                  <a:gd name="T71" fmla="*/ 28 w 28"/>
                  <a:gd name="T72" fmla="*/ 38 h 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38">
                    <a:moveTo>
                      <a:pt x="0" y="1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9" y="9"/>
                    </a:lnTo>
                    <a:lnTo>
                      <a:pt x="12" y="15"/>
                    </a:lnTo>
                    <a:lnTo>
                      <a:pt x="25" y="36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16" y="16"/>
                    </a:lnTo>
                    <a:lnTo>
                      <a:pt x="12" y="9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4" name="Freeform 72"/>
              <p:cNvSpPr>
                <a:spLocks/>
              </p:cNvSpPr>
              <p:nvPr/>
            </p:nvSpPr>
            <p:spPr bwMode="auto">
              <a:xfrm>
                <a:off x="1487488" y="4705350"/>
                <a:ext cx="115887" cy="20638"/>
              </a:xfrm>
              <a:custGeom>
                <a:avLst/>
                <a:gdLst>
                  <a:gd name="T0" fmla="*/ 2147483646 w 73"/>
                  <a:gd name="T1" fmla="*/ 2147483646 h 13"/>
                  <a:gd name="T2" fmla="*/ 2147483646 w 73"/>
                  <a:gd name="T3" fmla="*/ 2147483646 h 13"/>
                  <a:gd name="T4" fmla="*/ 2147483646 w 73"/>
                  <a:gd name="T5" fmla="*/ 0 h 13"/>
                  <a:gd name="T6" fmla="*/ 2147483646 w 73"/>
                  <a:gd name="T7" fmla="*/ 0 h 13"/>
                  <a:gd name="T8" fmla="*/ 2147483646 w 73"/>
                  <a:gd name="T9" fmla="*/ 0 h 13"/>
                  <a:gd name="T10" fmla="*/ 2147483646 w 73"/>
                  <a:gd name="T11" fmla="*/ 0 h 13"/>
                  <a:gd name="T12" fmla="*/ 0 w 73"/>
                  <a:gd name="T13" fmla="*/ 2147483646 h 13"/>
                  <a:gd name="T14" fmla="*/ 0 w 73"/>
                  <a:gd name="T15" fmla="*/ 2147483646 h 13"/>
                  <a:gd name="T16" fmla="*/ 2147483646 w 73"/>
                  <a:gd name="T17" fmla="*/ 2147483646 h 13"/>
                  <a:gd name="T18" fmla="*/ 2147483646 w 73"/>
                  <a:gd name="T19" fmla="*/ 2147483646 h 13"/>
                  <a:gd name="T20" fmla="*/ 2147483646 w 73"/>
                  <a:gd name="T21" fmla="*/ 2147483646 h 13"/>
                  <a:gd name="T22" fmla="*/ 2147483646 w 73"/>
                  <a:gd name="T23" fmla="*/ 2147483646 h 13"/>
                  <a:gd name="T24" fmla="*/ 2147483646 w 73"/>
                  <a:gd name="T25" fmla="*/ 2147483646 h 13"/>
                  <a:gd name="T26" fmla="*/ 2147483646 w 73"/>
                  <a:gd name="T27" fmla="*/ 2147483646 h 13"/>
                  <a:gd name="T28" fmla="*/ 2147483646 w 73"/>
                  <a:gd name="T29" fmla="*/ 2147483646 h 13"/>
                  <a:gd name="T30" fmla="*/ 2147483646 w 73"/>
                  <a:gd name="T31" fmla="*/ 2147483646 h 13"/>
                  <a:gd name="T32" fmla="*/ 2147483646 w 73"/>
                  <a:gd name="T33" fmla="*/ 2147483646 h 13"/>
                  <a:gd name="T34" fmla="*/ 2147483646 w 73"/>
                  <a:gd name="T35" fmla="*/ 2147483646 h 13"/>
                  <a:gd name="T36" fmla="*/ 2147483646 w 73"/>
                  <a:gd name="T37" fmla="*/ 2147483646 h 13"/>
                  <a:gd name="T38" fmla="*/ 2147483646 w 73"/>
                  <a:gd name="T39" fmla="*/ 2147483646 h 13"/>
                  <a:gd name="T40" fmla="*/ 2147483646 w 73"/>
                  <a:gd name="T41" fmla="*/ 2147483646 h 13"/>
                  <a:gd name="T42" fmla="*/ 2147483646 w 73"/>
                  <a:gd name="T43" fmla="*/ 2147483646 h 13"/>
                  <a:gd name="T44" fmla="*/ 2147483646 w 73"/>
                  <a:gd name="T45" fmla="*/ 2147483646 h 13"/>
                  <a:gd name="T46" fmla="*/ 2147483646 w 73"/>
                  <a:gd name="T47" fmla="*/ 2147483646 h 13"/>
                  <a:gd name="T48" fmla="*/ 2147483646 w 73"/>
                  <a:gd name="T49" fmla="*/ 2147483646 h 13"/>
                  <a:gd name="T50" fmla="*/ 2147483646 w 73"/>
                  <a:gd name="T51" fmla="*/ 2147483646 h 13"/>
                  <a:gd name="T52" fmla="*/ 2147483646 w 73"/>
                  <a:gd name="T53" fmla="*/ 2147483646 h 13"/>
                  <a:gd name="T54" fmla="*/ 2147483646 w 73"/>
                  <a:gd name="T55" fmla="*/ 0 h 13"/>
                  <a:gd name="T56" fmla="*/ 2147483646 w 73"/>
                  <a:gd name="T57" fmla="*/ 0 h 13"/>
                  <a:gd name="T58" fmla="*/ 2147483646 w 73"/>
                  <a:gd name="T59" fmla="*/ 0 h 13"/>
                  <a:gd name="T60" fmla="*/ 2147483646 w 73"/>
                  <a:gd name="T61" fmla="*/ 0 h 13"/>
                  <a:gd name="T62" fmla="*/ 2147483646 w 73"/>
                  <a:gd name="T63" fmla="*/ 0 h 13"/>
                  <a:gd name="T64" fmla="*/ 2147483646 w 73"/>
                  <a:gd name="T65" fmla="*/ 2147483646 h 13"/>
                  <a:gd name="T66" fmla="*/ 2147483646 w 73"/>
                  <a:gd name="T67" fmla="*/ 2147483646 h 13"/>
                  <a:gd name="T68" fmla="*/ 2147483646 w 73"/>
                  <a:gd name="T69" fmla="*/ 2147483646 h 13"/>
                  <a:gd name="T70" fmla="*/ 2147483646 w 73"/>
                  <a:gd name="T71" fmla="*/ 2147483646 h 13"/>
                  <a:gd name="T72" fmla="*/ 2147483646 w 73"/>
                  <a:gd name="T73" fmla="*/ 2147483646 h 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13"/>
                  <a:gd name="T113" fmla="*/ 73 w 73"/>
                  <a:gd name="T114" fmla="*/ 13 h 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1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7" y="7"/>
                    </a:lnTo>
                    <a:lnTo>
                      <a:pt x="16" y="10"/>
                    </a:lnTo>
                    <a:lnTo>
                      <a:pt x="23" y="12"/>
                    </a:lnTo>
                    <a:lnTo>
                      <a:pt x="37" y="13"/>
                    </a:lnTo>
                    <a:lnTo>
                      <a:pt x="48" y="12"/>
                    </a:lnTo>
                    <a:lnTo>
                      <a:pt x="62" y="10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55" y="8"/>
                    </a:lnTo>
                    <a:lnTo>
                      <a:pt x="34" y="9"/>
                    </a:lnTo>
                    <a:lnTo>
                      <a:pt x="25" y="8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5" name="Freeform 73"/>
              <p:cNvSpPr>
                <a:spLocks/>
              </p:cNvSpPr>
              <p:nvPr/>
            </p:nvSpPr>
            <p:spPr bwMode="auto">
              <a:xfrm>
                <a:off x="1379538" y="4537075"/>
                <a:ext cx="638175" cy="50800"/>
              </a:xfrm>
              <a:custGeom>
                <a:avLst/>
                <a:gdLst>
                  <a:gd name="T0" fmla="*/ 2147483646 w 402"/>
                  <a:gd name="T1" fmla="*/ 0 h 32"/>
                  <a:gd name="T2" fmla="*/ 2147483646 w 402"/>
                  <a:gd name="T3" fmla="*/ 0 h 32"/>
                  <a:gd name="T4" fmla="*/ 2147483646 w 402"/>
                  <a:gd name="T5" fmla="*/ 2147483646 h 32"/>
                  <a:gd name="T6" fmla="*/ 2147483646 w 402"/>
                  <a:gd name="T7" fmla="*/ 2147483646 h 32"/>
                  <a:gd name="T8" fmla="*/ 2147483646 w 402"/>
                  <a:gd name="T9" fmla="*/ 2147483646 h 32"/>
                  <a:gd name="T10" fmla="*/ 2147483646 w 402"/>
                  <a:gd name="T11" fmla="*/ 2147483646 h 32"/>
                  <a:gd name="T12" fmla="*/ 2147483646 w 402"/>
                  <a:gd name="T13" fmla="*/ 2147483646 h 32"/>
                  <a:gd name="T14" fmla="*/ 2147483646 w 402"/>
                  <a:gd name="T15" fmla="*/ 2147483646 h 32"/>
                  <a:gd name="T16" fmla="*/ 2147483646 w 402"/>
                  <a:gd name="T17" fmla="*/ 2147483646 h 32"/>
                  <a:gd name="T18" fmla="*/ 2147483646 w 402"/>
                  <a:gd name="T19" fmla="*/ 2147483646 h 32"/>
                  <a:gd name="T20" fmla="*/ 2147483646 w 402"/>
                  <a:gd name="T21" fmla="*/ 2147483646 h 32"/>
                  <a:gd name="T22" fmla="*/ 2147483646 w 402"/>
                  <a:gd name="T23" fmla="*/ 2147483646 h 32"/>
                  <a:gd name="T24" fmla="*/ 2147483646 w 402"/>
                  <a:gd name="T25" fmla="*/ 2147483646 h 32"/>
                  <a:gd name="T26" fmla="*/ 2147483646 w 402"/>
                  <a:gd name="T27" fmla="*/ 2147483646 h 32"/>
                  <a:gd name="T28" fmla="*/ 2147483646 w 402"/>
                  <a:gd name="T29" fmla="*/ 2147483646 h 32"/>
                  <a:gd name="T30" fmla="*/ 2147483646 w 402"/>
                  <a:gd name="T31" fmla="*/ 2147483646 h 32"/>
                  <a:gd name="T32" fmla="*/ 2147483646 w 402"/>
                  <a:gd name="T33" fmla="*/ 2147483646 h 32"/>
                  <a:gd name="T34" fmla="*/ 2147483646 w 402"/>
                  <a:gd name="T35" fmla="*/ 2147483646 h 32"/>
                  <a:gd name="T36" fmla="*/ 2147483646 w 402"/>
                  <a:gd name="T37" fmla="*/ 2147483646 h 32"/>
                  <a:gd name="T38" fmla="*/ 2147483646 w 402"/>
                  <a:gd name="T39" fmla="*/ 2147483646 h 32"/>
                  <a:gd name="T40" fmla="*/ 2147483646 w 402"/>
                  <a:gd name="T41" fmla="*/ 2147483646 h 32"/>
                  <a:gd name="T42" fmla="*/ 0 w 402"/>
                  <a:gd name="T43" fmla="*/ 2147483646 h 32"/>
                  <a:gd name="T44" fmla="*/ 0 w 402"/>
                  <a:gd name="T45" fmla="*/ 2147483646 h 32"/>
                  <a:gd name="T46" fmla="*/ 0 w 402"/>
                  <a:gd name="T47" fmla="*/ 2147483646 h 32"/>
                  <a:gd name="T48" fmla="*/ 2147483646 w 402"/>
                  <a:gd name="T49" fmla="*/ 2147483646 h 32"/>
                  <a:gd name="T50" fmla="*/ 2147483646 w 402"/>
                  <a:gd name="T51" fmla="*/ 2147483646 h 32"/>
                  <a:gd name="T52" fmla="*/ 2147483646 w 402"/>
                  <a:gd name="T53" fmla="*/ 2147483646 h 32"/>
                  <a:gd name="T54" fmla="*/ 2147483646 w 402"/>
                  <a:gd name="T55" fmla="*/ 2147483646 h 32"/>
                  <a:gd name="T56" fmla="*/ 2147483646 w 402"/>
                  <a:gd name="T57" fmla="*/ 2147483646 h 32"/>
                  <a:gd name="T58" fmla="*/ 2147483646 w 402"/>
                  <a:gd name="T59" fmla="*/ 2147483646 h 32"/>
                  <a:gd name="T60" fmla="*/ 2147483646 w 402"/>
                  <a:gd name="T61" fmla="*/ 2147483646 h 32"/>
                  <a:gd name="T62" fmla="*/ 2147483646 w 402"/>
                  <a:gd name="T63" fmla="*/ 2147483646 h 32"/>
                  <a:gd name="T64" fmla="*/ 2147483646 w 402"/>
                  <a:gd name="T65" fmla="*/ 2147483646 h 32"/>
                  <a:gd name="T66" fmla="*/ 2147483646 w 402"/>
                  <a:gd name="T67" fmla="*/ 2147483646 h 32"/>
                  <a:gd name="T68" fmla="*/ 2147483646 w 402"/>
                  <a:gd name="T69" fmla="*/ 2147483646 h 32"/>
                  <a:gd name="T70" fmla="*/ 2147483646 w 402"/>
                  <a:gd name="T71" fmla="*/ 2147483646 h 32"/>
                  <a:gd name="T72" fmla="*/ 2147483646 w 402"/>
                  <a:gd name="T73" fmla="*/ 2147483646 h 32"/>
                  <a:gd name="T74" fmla="*/ 2147483646 w 402"/>
                  <a:gd name="T75" fmla="*/ 2147483646 h 32"/>
                  <a:gd name="T76" fmla="*/ 2147483646 w 402"/>
                  <a:gd name="T77" fmla="*/ 2147483646 h 32"/>
                  <a:gd name="T78" fmla="*/ 2147483646 w 402"/>
                  <a:gd name="T79" fmla="*/ 2147483646 h 32"/>
                  <a:gd name="T80" fmla="*/ 2147483646 w 402"/>
                  <a:gd name="T81" fmla="*/ 2147483646 h 32"/>
                  <a:gd name="T82" fmla="*/ 2147483646 w 402"/>
                  <a:gd name="T83" fmla="*/ 2147483646 h 32"/>
                  <a:gd name="T84" fmla="*/ 2147483646 w 402"/>
                  <a:gd name="T85" fmla="*/ 2147483646 h 32"/>
                  <a:gd name="T86" fmla="*/ 2147483646 w 402"/>
                  <a:gd name="T87" fmla="*/ 0 h 32"/>
                  <a:gd name="T88" fmla="*/ 2147483646 w 402"/>
                  <a:gd name="T89" fmla="*/ 0 h 32"/>
                  <a:gd name="T90" fmla="*/ 2147483646 w 402"/>
                  <a:gd name="T91" fmla="*/ 0 h 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2"/>
                  <a:gd name="T139" fmla="*/ 0 h 32"/>
                  <a:gd name="T140" fmla="*/ 402 w 402"/>
                  <a:gd name="T141" fmla="*/ 32 h 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2" h="32">
                    <a:moveTo>
                      <a:pt x="399" y="0"/>
                    </a:moveTo>
                    <a:lnTo>
                      <a:pt x="399" y="0"/>
                    </a:lnTo>
                    <a:lnTo>
                      <a:pt x="379" y="5"/>
                    </a:lnTo>
                    <a:lnTo>
                      <a:pt x="361" y="10"/>
                    </a:lnTo>
                    <a:lnTo>
                      <a:pt x="334" y="16"/>
                    </a:lnTo>
                    <a:lnTo>
                      <a:pt x="306" y="19"/>
                    </a:lnTo>
                    <a:lnTo>
                      <a:pt x="281" y="23"/>
                    </a:lnTo>
                    <a:lnTo>
                      <a:pt x="257" y="25"/>
                    </a:lnTo>
                    <a:lnTo>
                      <a:pt x="229" y="27"/>
                    </a:lnTo>
                    <a:lnTo>
                      <a:pt x="204" y="27"/>
                    </a:lnTo>
                    <a:lnTo>
                      <a:pt x="152" y="29"/>
                    </a:lnTo>
                    <a:lnTo>
                      <a:pt x="127" y="27"/>
                    </a:lnTo>
                    <a:lnTo>
                      <a:pt x="100" y="26"/>
                    </a:lnTo>
                    <a:lnTo>
                      <a:pt x="50" y="22"/>
                    </a:lnTo>
                    <a:lnTo>
                      <a:pt x="25" y="18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3" y="20"/>
                    </a:lnTo>
                    <a:lnTo>
                      <a:pt x="48" y="24"/>
                    </a:lnTo>
                    <a:lnTo>
                      <a:pt x="96" y="29"/>
                    </a:lnTo>
                    <a:lnTo>
                      <a:pt x="123" y="31"/>
                    </a:lnTo>
                    <a:lnTo>
                      <a:pt x="152" y="32"/>
                    </a:lnTo>
                    <a:lnTo>
                      <a:pt x="209" y="32"/>
                    </a:lnTo>
                    <a:lnTo>
                      <a:pt x="234" y="31"/>
                    </a:lnTo>
                    <a:lnTo>
                      <a:pt x="259" y="30"/>
                    </a:lnTo>
                    <a:lnTo>
                      <a:pt x="284" y="27"/>
                    </a:lnTo>
                    <a:lnTo>
                      <a:pt x="309" y="24"/>
                    </a:lnTo>
                    <a:lnTo>
                      <a:pt x="334" y="20"/>
                    </a:lnTo>
                    <a:lnTo>
                      <a:pt x="359" y="16"/>
                    </a:lnTo>
                    <a:lnTo>
                      <a:pt x="381" y="10"/>
                    </a:lnTo>
                    <a:lnTo>
                      <a:pt x="393" y="6"/>
                    </a:lnTo>
                    <a:lnTo>
                      <a:pt x="402" y="1"/>
                    </a:lnTo>
                    <a:lnTo>
                      <a:pt x="402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6" name="Freeform 74"/>
              <p:cNvSpPr>
                <a:spLocks/>
              </p:cNvSpPr>
              <p:nvPr/>
            </p:nvSpPr>
            <p:spPr bwMode="auto">
              <a:xfrm>
                <a:off x="1538288" y="4589463"/>
                <a:ext cx="173037" cy="58738"/>
              </a:xfrm>
              <a:custGeom>
                <a:avLst/>
                <a:gdLst>
                  <a:gd name="T0" fmla="*/ 0 w 109"/>
                  <a:gd name="T1" fmla="*/ 2147483646 h 37"/>
                  <a:gd name="T2" fmla="*/ 0 w 109"/>
                  <a:gd name="T3" fmla="*/ 2147483646 h 37"/>
                  <a:gd name="T4" fmla="*/ 2147483646 w 109"/>
                  <a:gd name="T5" fmla="*/ 2147483646 h 37"/>
                  <a:gd name="T6" fmla="*/ 2147483646 w 109"/>
                  <a:gd name="T7" fmla="*/ 2147483646 h 37"/>
                  <a:gd name="T8" fmla="*/ 2147483646 w 109"/>
                  <a:gd name="T9" fmla="*/ 2147483646 h 37"/>
                  <a:gd name="T10" fmla="*/ 2147483646 w 109"/>
                  <a:gd name="T11" fmla="*/ 2147483646 h 37"/>
                  <a:gd name="T12" fmla="*/ 2147483646 w 109"/>
                  <a:gd name="T13" fmla="*/ 2147483646 h 37"/>
                  <a:gd name="T14" fmla="*/ 2147483646 w 109"/>
                  <a:gd name="T15" fmla="*/ 2147483646 h 37"/>
                  <a:gd name="T16" fmla="*/ 2147483646 w 109"/>
                  <a:gd name="T17" fmla="*/ 2147483646 h 37"/>
                  <a:gd name="T18" fmla="*/ 2147483646 w 109"/>
                  <a:gd name="T19" fmla="*/ 2147483646 h 37"/>
                  <a:gd name="T20" fmla="*/ 2147483646 w 109"/>
                  <a:gd name="T21" fmla="*/ 2147483646 h 37"/>
                  <a:gd name="T22" fmla="*/ 2147483646 w 109"/>
                  <a:gd name="T23" fmla="*/ 2147483646 h 37"/>
                  <a:gd name="T24" fmla="*/ 2147483646 w 109"/>
                  <a:gd name="T25" fmla="*/ 2147483646 h 37"/>
                  <a:gd name="T26" fmla="*/ 2147483646 w 109"/>
                  <a:gd name="T27" fmla="*/ 2147483646 h 37"/>
                  <a:gd name="T28" fmla="*/ 2147483646 w 109"/>
                  <a:gd name="T29" fmla="*/ 2147483646 h 37"/>
                  <a:gd name="T30" fmla="*/ 2147483646 w 109"/>
                  <a:gd name="T31" fmla="*/ 2147483646 h 37"/>
                  <a:gd name="T32" fmla="*/ 2147483646 w 109"/>
                  <a:gd name="T33" fmla="*/ 2147483646 h 37"/>
                  <a:gd name="T34" fmla="*/ 2147483646 w 109"/>
                  <a:gd name="T35" fmla="*/ 2147483646 h 37"/>
                  <a:gd name="T36" fmla="*/ 2147483646 w 109"/>
                  <a:gd name="T37" fmla="*/ 2147483646 h 37"/>
                  <a:gd name="T38" fmla="*/ 2147483646 w 109"/>
                  <a:gd name="T39" fmla="*/ 2147483646 h 37"/>
                  <a:gd name="T40" fmla="*/ 0 w 109"/>
                  <a:gd name="T41" fmla="*/ 0 h 37"/>
                  <a:gd name="T42" fmla="*/ 0 w 109"/>
                  <a:gd name="T43" fmla="*/ 0 h 37"/>
                  <a:gd name="T44" fmla="*/ 0 w 109"/>
                  <a:gd name="T45" fmla="*/ 2147483646 h 37"/>
                  <a:gd name="T46" fmla="*/ 0 w 109"/>
                  <a:gd name="T47" fmla="*/ 2147483646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37"/>
                  <a:gd name="T74" fmla="*/ 109 w 109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37">
                    <a:moveTo>
                      <a:pt x="0" y="2"/>
                    </a:moveTo>
                    <a:lnTo>
                      <a:pt x="0" y="2"/>
                    </a:lnTo>
                    <a:lnTo>
                      <a:pt x="20" y="6"/>
                    </a:lnTo>
                    <a:lnTo>
                      <a:pt x="36" y="11"/>
                    </a:lnTo>
                    <a:lnTo>
                      <a:pt x="52" y="16"/>
                    </a:lnTo>
                    <a:lnTo>
                      <a:pt x="68" y="21"/>
                    </a:lnTo>
                    <a:lnTo>
                      <a:pt x="82" y="25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09" y="36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9" y="15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7" name="Freeform 75"/>
              <p:cNvSpPr>
                <a:spLocks/>
              </p:cNvSpPr>
              <p:nvPr/>
            </p:nvSpPr>
            <p:spPr bwMode="auto">
              <a:xfrm>
                <a:off x="1898650" y="4552950"/>
                <a:ext cx="93662" cy="112713"/>
              </a:xfrm>
              <a:custGeom>
                <a:avLst/>
                <a:gdLst>
                  <a:gd name="T0" fmla="*/ 2147483646 w 59"/>
                  <a:gd name="T1" fmla="*/ 2147483646 h 71"/>
                  <a:gd name="T2" fmla="*/ 2147483646 w 59"/>
                  <a:gd name="T3" fmla="*/ 2147483646 h 71"/>
                  <a:gd name="T4" fmla="*/ 2147483646 w 59"/>
                  <a:gd name="T5" fmla="*/ 2147483646 h 71"/>
                  <a:gd name="T6" fmla="*/ 2147483646 w 59"/>
                  <a:gd name="T7" fmla="*/ 2147483646 h 71"/>
                  <a:gd name="T8" fmla="*/ 2147483646 w 59"/>
                  <a:gd name="T9" fmla="*/ 2147483646 h 71"/>
                  <a:gd name="T10" fmla="*/ 2147483646 w 59"/>
                  <a:gd name="T11" fmla="*/ 0 h 71"/>
                  <a:gd name="T12" fmla="*/ 2147483646 w 59"/>
                  <a:gd name="T13" fmla="*/ 0 h 71"/>
                  <a:gd name="T14" fmla="*/ 2147483646 w 59"/>
                  <a:gd name="T15" fmla="*/ 2147483646 h 71"/>
                  <a:gd name="T16" fmla="*/ 2147483646 w 59"/>
                  <a:gd name="T17" fmla="*/ 2147483646 h 71"/>
                  <a:gd name="T18" fmla="*/ 2147483646 w 59"/>
                  <a:gd name="T19" fmla="*/ 2147483646 h 71"/>
                  <a:gd name="T20" fmla="*/ 2147483646 w 59"/>
                  <a:gd name="T21" fmla="*/ 2147483646 h 71"/>
                  <a:gd name="T22" fmla="*/ 2147483646 w 59"/>
                  <a:gd name="T23" fmla="*/ 2147483646 h 71"/>
                  <a:gd name="T24" fmla="*/ 2147483646 w 59"/>
                  <a:gd name="T25" fmla="*/ 2147483646 h 71"/>
                  <a:gd name="T26" fmla="*/ 2147483646 w 59"/>
                  <a:gd name="T27" fmla="*/ 2147483646 h 71"/>
                  <a:gd name="T28" fmla="*/ 0 w 59"/>
                  <a:gd name="T29" fmla="*/ 2147483646 h 71"/>
                  <a:gd name="T30" fmla="*/ 2147483646 w 59"/>
                  <a:gd name="T31" fmla="*/ 2147483646 h 71"/>
                  <a:gd name="T32" fmla="*/ 2147483646 w 59"/>
                  <a:gd name="T33" fmla="*/ 2147483646 h 71"/>
                  <a:gd name="T34" fmla="*/ 2147483646 w 59"/>
                  <a:gd name="T35" fmla="*/ 2147483646 h 71"/>
                  <a:gd name="T36" fmla="*/ 2147483646 w 59"/>
                  <a:gd name="T37" fmla="*/ 2147483646 h 71"/>
                  <a:gd name="T38" fmla="*/ 2147483646 w 59"/>
                  <a:gd name="T39" fmla="*/ 2147483646 h 71"/>
                  <a:gd name="T40" fmla="*/ 2147483646 w 59"/>
                  <a:gd name="T41" fmla="*/ 2147483646 h 71"/>
                  <a:gd name="T42" fmla="*/ 2147483646 w 59"/>
                  <a:gd name="T43" fmla="*/ 2147483646 h 71"/>
                  <a:gd name="T44" fmla="*/ 2147483646 w 59"/>
                  <a:gd name="T45" fmla="*/ 2147483646 h 71"/>
                  <a:gd name="T46" fmla="*/ 2147483646 w 59"/>
                  <a:gd name="T47" fmla="*/ 2147483646 h 71"/>
                  <a:gd name="T48" fmla="*/ 2147483646 w 59"/>
                  <a:gd name="T49" fmla="*/ 2147483646 h 71"/>
                  <a:gd name="T50" fmla="*/ 2147483646 w 59"/>
                  <a:gd name="T51" fmla="*/ 2147483646 h 71"/>
                  <a:gd name="T52" fmla="*/ 2147483646 w 59"/>
                  <a:gd name="T53" fmla="*/ 2147483646 h 71"/>
                  <a:gd name="T54" fmla="*/ 2147483646 w 59"/>
                  <a:gd name="T55" fmla="*/ 2147483646 h 71"/>
                  <a:gd name="T56" fmla="*/ 2147483646 w 59"/>
                  <a:gd name="T57" fmla="*/ 2147483646 h 71"/>
                  <a:gd name="T58" fmla="*/ 2147483646 w 59"/>
                  <a:gd name="T59" fmla="*/ 2147483646 h 71"/>
                  <a:gd name="T60" fmla="*/ 2147483646 w 59"/>
                  <a:gd name="T61" fmla="*/ 2147483646 h 71"/>
                  <a:gd name="T62" fmla="*/ 2147483646 w 59"/>
                  <a:gd name="T63" fmla="*/ 2147483646 h 71"/>
                  <a:gd name="T64" fmla="*/ 2147483646 w 59"/>
                  <a:gd name="T65" fmla="*/ 2147483646 h 71"/>
                  <a:gd name="T66" fmla="*/ 2147483646 w 59"/>
                  <a:gd name="T67" fmla="*/ 2147483646 h 71"/>
                  <a:gd name="T68" fmla="*/ 2147483646 w 59"/>
                  <a:gd name="T69" fmla="*/ 2147483646 h 71"/>
                  <a:gd name="T70" fmla="*/ 2147483646 w 59"/>
                  <a:gd name="T71" fmla="*/ 2147483646 h 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"/>
                  <a:gd name="T109" fmla="*/ 0 h 71"/>
                  <a:gd name="T110" fmla="*/ 59 w 59"/>
                  <a:gd name="T111" fmla="*/ 71 h 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" h="71">
                    <a:moveTo>
                      <a:pt x="59" y="2"/>
                    </a:moveTo>
                    <a:lnTo>
                      <a:pt x="59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47" y="19"/>
                    </a:lnTo>
                    <a:lnTo>
                      <a:pt x="36" y="36"/>
                    </a:lnTo>
                    <a:lnTo>
                      <a:pt x="20" y="53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4" y="71"/>
                    </a:lnTo>
                    <a:lnTo>
                      <a:pt x="7" y="70"/>
                    </a:lnTo>
                    <a:lnTo>
                      <a:pt x="27" y="55"/>
                    </a:lnTo>
                    <a:lnTo>
                      <a:pt x="36" y="47"/>
                    </a:lnTo>
                    <a:lnTo>
                      <a:pt x="43" y="39"/>
                    </a:lnTo>
                    <a:lnTo>
                      <a:pt x="50" y="31"/>
                    </a:lnTo>
                    <a:lnTo>
                      <a:pt x="54" y="21"/>
                    </a:lnTo>
                    <a:lnTo>
                      <a:pt x="57" y="12"/>
                    </a:lnTo>
                    <a:lnTo>
                      <a:pt x="59" y="1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8" name="Freeform 76"/>
              <p:cNvSpPr>
                <a:spLocks/>
              </p:cNvSpPr>
              <p:nvPr/>
            </p:nvSpPr>
            <p:spPr bwMode="auto">
              <a:xfrm>
                <a:off x="1524000" y="4614863"/>
                <a:ext cx="125412" cy="49213"/>
              </a:xfrm>
              <a:custGeom>
                <a:avLst/>
                <a:gdLst>
                  <a:gd name="T0" fmla="*/ 2147483646 w 79"/>
                  <a:gd name="T1" fmla="*/ 2147483646 h 31"/>
                  <a:gd name="T2" fmla="*/ 2147483646 w 79"/>
                  <a:gd name="T3" fmla="*/ 2147483646 h 31"/>
                  <a:gd name="T4" fmla="*/ 2147483646 w 79"/>
                  <a:gd name="T5" fmla="*/ 2147483646 h 31"/>
                  <a:gd name="T6" fmla="*/ 2147483646 w 79"/>
                  <a:gd name="T7" fmla="*/ 2147483646 h 31"/>
                  <a:gd name="T8" fmla="*/ 2147483646 w 79"/>
                  <a:gd name="T9" fmla="*/ 2147483646 h 31"/>
                  <a:gd name="T10" fmla="*/ 2147483646 w 79"/>
                  <a:gd name="T11" fmla="*/ 2147483646 h 31"/>
                  <a:gd name="T12" fmla="*/ 2147483646 w 79"/>
                  <a:gd name="T13" fmla="*/ 2147483646 h 31"/>
                  <a:gd name="T14" fmla="*/ 2147483646 w 79"/>
                  <a:gd name="T15" fmla="*/ 2147483646 h 31"/>
                  <a:gd name="T16" fmla="*/ 2147483646 w 79"/>
                  <a:gd name="T17" fmla="*/ 2147483646 h 31"/>
                  <a:gd name="T18" fmla="*/ 2147483646 w 79"/>
                  <a:gd name="T19" fmla="*/ 2147483646 h 31"/>
                  <a:gd name="T20" fmla="*/ 2147483646 w 79"/>
                  <a:gd name="T21" fmla="*/ 2147483646 h 31"/>
                  <a:gd name="T22" fmla="*/ 2147483646 w 79"/>
                  <a:gd name="T23" fmla="*/ 2147483646 h 31"/>
                  <a:gd name="T24" fmla="*/ 2147483646 w 79"/>
                  <a:gd name="T25" fmla="*/ 2147483646 h 31"/>
                  <a:gd name="T26" fmla="*/ 2147483646 w 79"/>
                  <a:gd name="T27" fmla="*/ 2147483646 h 31"/>
                  <a:gd name="T28" fmla="*/ 2147483646 w 79"/>
                  <a:gd name="T29" fmla="*/ 2147483646 h 31"/>
                  <a:gd name="T30" fmla="*/ 2147483646 w 79"/>
                  <a:gd name="T31" fmla="*/ 2147483646 h 31"/>
                  <a:gd name="T32" fmla="*/ 0 w 79"/>
                  <a:gd name="T33" fmla="*/ 2147483646 h 31"/>
                  <a:gd name="T34" fmla="*/ 2147483646 w 79"/>
                  <a:gd name="T35" fmla="*/ 2147483646 h 31"/>
                  <a:gd name="T36" fmla="*/ 2147483646 w 79"/>
                  <a:gd name="T37" fmla="*/ 2147483646 h 31"/>
                  <a:gd name="T38" fmla="*/ 2147483646 w 79"/>
                  <a:gd name="T39" fmla="*/ 2147483646 h 31"/>
                  <a:gd name="T40" fmla="*/ 2147483646 w 79"/>
                  <a:gd name="T41" fmla="*/ 2147483646 h 31"/>
                  <a:gd name="T42" fmla="*/ 2147483646 w 79"/>
                  <a:gd name="T43" fmla="*/ 2147483646 h 31"/>
                  <a:gd name="T44" fmla="*/ 2147483646 w 79"/>
                  <a:gd name="T45" fmla="*/ 2147483646 h 31"/>
                  <a:gd name="T46" fmla="*/ 2147483646 w 79"/>
                  <a:gd name="T47" fmla="*/ 2147483646 h 31"/>
                  <a:gd name="T48" fmla="*/ 2147483646 w 79"/>
                  <a:gd name="T49" fmla="*/ 2147483646 h 31"/>
                  <a:gd name="T50" fmla="*/ 2147483646 w 79"/>
                  <a:gd name="T51" fmla="*/ 2147483646 h 31"/>
                  <a:gd name="T52" fmla="*/ 2147483646 w 79"/>
                  <a:gd name="T53" fmla="*/ 2147483646 h 31"/>
                  <a:gd name="T54" fmla="*/ 2147483646 w 79"/>
                  <a:gd name="T55" fmla="*/ 2147483646 h 31"/>
                  <a:gd name="T56" fmla="*/ 2147483646 w 79"/>
                  <a:gd name="T57" fmla="*/ 2147483646 h 31"/>
                  <a:gd name="T58" fmla="*/ 2147483646 w 79"/>
                  <a:gd name="T59" fmla="*/ 0 h 31"/>
                  <a:gd name="T60" fmla="*/ 2147483646 w 79"/>
                  <a:gd name="T61" fmla="*/ 0 h 31"/>
                  <a:gd name="T62" fmla="*/ 2147483646 w 79"/>
                  <a:gd name="T63" fmla="*/ 2147483646 h 31"/>
                  <a:gd name="T64" fmla="*/ 2147483646 w 79"/>
                  <a:gd name="T65" fmla="*/ 2147483646 h 31"/>
                  <a:gd name="T66" fmla="*/ 2147483646 w 79"/>
                  <a:gd name="T67" fmla="*/ 2147483646 h 31"/>
                  <a:gd name="T68" fmla="*/ 2147483646 w 79"/>
                  <a:gd name="T69" fmla="*/ 2147483646 h 31"/>
                  <a:gd name="T70" fmla="*/ 2147483646 w 79"/>
                  <a:gd name="T71" fmla="*/ 2147483646 h 31"/>
                  <a:gd name="T72" fmla="*/ 2147483646 w 79"/>
                  <a:gd name="T73" fmla="*/ 2147483646 h 31"/>
                  <a:gd name="T74" fmla="*/ 2147483646 w 79"/>
                  <a:gd name="T75" fmla="*/ 2147483646 h 31"/>
                  <a:gd name="T76" fmla="*/ 2147483646 w 79"/>
                  <a:gd name="T77" fmla="*/ 2147483646 h 31"/>
                  <a:gd name="T78" fmla="*/ 2147483646 w 79"/>
                  <a:gd name="T79" fmla="*/ 2147483646 h 31"/>
                  <a:gd name="T80" fmla="*/ 2147483646 w 79"/>
                  <a:gd name="T81" fmla="*/ 2147483646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31"/>
                  <a:gd name="T125" fmla="*/ 79 w 79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31">
                    <a:moveTo>
                      <a:pt x="77" y="3"/>
                    </a:moveTo>
                    <a:lnTo>
                      <a:pt x="77" y="3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57" y="18"/>
                    </a:lnTo>
                    <a:lnTo>
                      <a:pt x="45" y="22"/>
                    </a:lnTo>
                    <a:lnTo>
                      <a:pt x="36" y="25"/>
                    </a:lnTo>
                    <a:lnTo>
                      <a:pt x="25" y="27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18" y="29"/>
                    </a:lnTo>
                    <a:lnTo>
                      <a:pt x="34" y="28"/>
                    </a:lnTo>
                    <a:lnTo>
                      <a:pt x="48" y="26"/>
                    </a:lnTo>
                    <a:lnTo>
                      <a:pt x="61" y="21"/>
                    </a:lnTo>
                    <a:lnTo>
                      <a:pt x="68" y="16"/>
                    </a:lnTo>
                    <a:lnTo>
                      <a:pt x="75" y="10"/>
                    </a:lnTo>
                    <a:lnTo>
                      <a:pt x="77" y="7"/>
                    </a:lnTo>
                    <a:lnTo>
                      <a:pt x="79" y="5"/>
                    </a:lnTo>
                    <a:lnTo>
                      <a:pt x="79" y="2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9" name="Freeform 77"/>
              <p:cNvSpPr>
                <a:spLocks/>
              </p:cNvSpPr>
              <p:nvPr/>
            </p:nvSpPr>
            <p:spPr bwMode="auto">
              <a:xfrm>
                <a:off x="1555750" y="4603750"/>
                <a:ext cx="87312" cy="20638"/>
              </a:xfrm>
              <a:custGeom>
                <a:avLst/>
                <a:gdLst>
                  <a:gd name="T0" fmla="*/ 0 w 55"/>
                  <a:gd name="T1" fmla="*/ 2147483646 h 13"/>
                  <a:gd name="T2" fmla="*/ 0 w 55"/>
                  <a:gd name="T3" fmla="*/ 2147483646 h 13"/>
                  <a:gd name="T4" fmla="*/ 2147483646 w 55"/>
                  <a:gd name="T5" fmla="*/ 2147483646 h 13"/>
                  <a:gd name="T6" fmla="*/ 2147483646 w 55"/>
                  <a:gd name="T7" fmla="*/ 2147483646 h 13"/>
                  <a:gd name="T8" fmla="*/ 2147483646 w 55"/>
                  <a:gd name="T9" fmla="*/ 2147483646 h 13"/>
                  <a:gd name="T10" fmla="*/ 2147483646 w 55"/>
                  <a:gd name="T11" fmla="*/ 2147483646 h 13"/>
                  <a:gd name="T12" fmla="*/ 2147483646 w 55"/>
                  <a:gd name="T13" fmla="*/ 2147483646 h 13"/>
                  <a:gd name="T14" fmla="*/ 2147483646 w 55"/>
                  <a:gd name="T15" fmla="*/ 2147483646 h 13"/>
                  <a:gd name="T16" fmla="*/ 2147483646 w 55"/>
                  <a:gd name="T17" fmla="*/ 2147483646 h 13"/>
                  <a:gd name="T18" fmla="*/ 2147483646 w 55"/>
                  <a:gd name="T19" fmla="*/ 2147483646 h 13"/>
                  <a:gd name="T20" fmla="*/ 2147483646 w 55"/>
                  <a:gd name="T21" fmla="*/ 2147483646 h 13"/>
                  <a:gd name="T22" fmla="*/ 2147483646 w 55"/>
                  <a:gd name="T23" fmla="*/ 2147483646 h 13"/>
                  <a:gd name="T24" fmla="*/ 2147483646 w 55"/>
                  <a:gd name="T25" fmla="*/ 2147483646 h 13"/>
                  <a:gd name="T26" fmla="*/ 2147483646 w 55"/>
                  <a:gd name="T27" fmla="*/ 2147483646 h 13"/>
                  <a:gd name="T28" fmla="*/ 2147483646 w 55"/>
                  <a:gd name="T29" fmla="*/ 2147483646 h 13"/>
                  <a:gd name="T30" fmla="*/ 2147483646 w 55"/>
                  <a:gd name="T31" fmla="*/ 2147483646 h 13"/>
                  <a:gd name="T32" fmla="*/ 2147483646 w 55"/>
                  <a:gd name="T33" fmla="*/ 2147483646 h 13"/>
                  <a:gd name="T34" fmla="*/ 2147483646 w 55"/>
                  <a:gd name="T35" fmla="*/ 2147483646 h 13"/>
                  <a:gd name="T36" fmla="*/ 2147483646 w 55"/>
                  <a:gd name="T37" fmla="*/ 2147483646 h 13"/>
                  <a:gd name="T38" fmla="*/ 2147483646 w 55"/>
                  <a:gd name="T39" fmla="*/ 2147483646 h 13"/>
                  <a:gd name="T40" fmla="*/ 0 w 55"/>
                  <a:gd name="T41" fmla="*/ 0 h 13"/>
                  <a:gd name="T42" fmla="*/ 0 w 55"/>
                  <a:gd name="T43" fmla="*/ 0 h 13"/>
                  <a:gd name="T44" fmla="*/ 0 w 55"/>
                  <a:gd name="T45" fmla="*/ 2147483646 h 13"/>
                  <a:gd name="T46" fmla="*/ 0 w 55"/>
                  <a:gd name="T47" fmla="*/ 2147483646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3"/>
                  <a:gd name="T74" fmla="*/ 55 w 55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3">
                    <a:moveTo>
                      <a:pt x="0" y="1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23" y="7"/>
                    </a:lnTo>
                    <a:lnTo>
                      <a:pt x="39" y="10"/>
                    </a:lnTo>
                    <a:lnTo>
                      <a:pt x="46" y="12"/>
                    </a:lnTo>
                    <a:lnTo>
                      <a:pt x="53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0" name="Freeform 78"/>
              <p:cNvSpPr>
                <a:spLocks/>
              </p:cNvSpPr>
              <p:nvPr/>
            </p:nvSpPr>
            <p:spPr bwMode="auto">
              <a:xfrm>
                <a:off x="1693863" y="4610100"/>
                <a:ext cx="125412" cy="69850"/>
              </a:xfrm>
              <a:custGeom>
                <a:avLst/>
                <a:gdLst>
                  <a:gd name="T0" fmla="*/ 0 w 79"/>
                  <a:gd name="T1" fmla="*/ 0 h 44"/>
                  <a:gd name="T2" fmla="*/ 0 w 79"/>
                  <a:gd name="T3" fmla="*/ 0 h 44"/>
                  <a:gd name="T4" fmla="*/ 2147483646 w 79"/>
                  <a:gd name="T5" fmla="*/ 2147483646 h 44"/>
                  <a:gd name="T6" fmla="*/ 2147483646 w 79"/>
                  <a:gd name="T7" fmla="*/ 2147483646 h 44"/>
                  <a:gd name="T8" fmla="*/ 2147483646 w 79"/>
                  <a:gd name="T9" fmla="*/ 2147483646 h 44"/>
                  <a:gd name="T10" fmla="*/ 2147483646 w 79"/>
                  <a:gd name="T11" fmla="*/ 2147483646 h 44"/>
                  <a:gd name="T12" fmla="*/ 2147483646 w 79"/>
                  <a:gd name="T13" fmla="*/ 2147483646 h 44"/>
                  <a:gd name="T14" fmla="*/ 2147483646 w 79"/>
                  <a:gd name="T15" fmla="*/ 2147483646 h 44"/>
                  <a:gd name="T16" fmla="*/ 2147483646 w 79"/>
                  <a:gd name="T17" fmla="*/ 2147483646 h 44"/>
                  <a:gd name="T18" fmla="*/ 2147483646 w 79"/>
                  <a:gd name="T19" fmla="*/ 2147483646 h 44"/>
                  <a:gd name="T20" fmla="*/ 2147483646 w 79"/>
                  <a:gd name="T21" fmla="*/ 2147483646 h 44"/>
                  <a:gd name="T22" fmla="*/ 2147483646 w 79"/>
                  <a:gd name="T23" fmla="*/ 2147483646 h 44"/>
                  <a:gd name="T24" fmla="*/ 2147483646 w 79"/>
                  <a:gd name="T25" fmla="*/ 2147483646 h 44"/>
                  <a:gd name="T26" fmla="*/ 2147483646 w 79"/>
                  <a:gd name="T27" fmla="*/ 2147483646 h 44"/>
                  <a:gd name="T28" fmla="*/ 2147483646 w 79"/>
                  <a:gd name="T29" fmla="*/ 2147483646 h 44"/>
                  <a:gd name="T30" fmla="*/ 2147483646 w 79"/>
                  <a:gd name="T31" fmla="*/ 2147483646 h 44"/>
                  <a:gd name="T32" fmla="*/ 2147483646 w 79"/>
                  <a:gd name="T33" fmla="*/ 2147483646 h 44"/>
                  <a:gd name="T34" fmla="*/ 2147483646 w 79"/>
                  <a:gd name="T35" fmla="*/ 2147483646 h 44"/>
                  <a:gd name="T36" fmla="*/ 2147483646 w 79"/>
                  <a:gd name="T37" fmla="*/ 2147483646 h 44"/>
                  <a:gd name="T38" fmla="*/ 2147483646 w 79"/>
                  <a:gd name="T39" fmla="*/ 2147483646 h 44"/>
                  <a:gd name="T40" fmla="*/ 0 w 79"/>
                  <a:gd name="T41" fmla="*/ 0 h 44"/>
                  <a:gd name="T42" fmla="*/ 0 w 79"/>
                  <a:gd name="T43" fmla="*/ 0 h 44"/>
                  <a:gd name="T44" fmla="*/ 0 w 79"/>
                  <a:gd name="T45" fmla="*/ 0 h 44"/>
                  <a:gd name="T46" fmla="*/ 0 w 79"/>
                  <a:gd name="T47" fmla="*/ 0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44"/>
                  <a:gd name="T74" fmla="*/ 79 w 79"/>
                  <a:gd name="T75" fmla="*/ 44 h 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44">
                    <a:moveTo>
                      <a:pt x="0" y="0"/>
                    </a:moveTo>
                    <a:lnTo>
                      <a:pt x="0" y="0"/>
                    </a:lnTo>
                    <a:lnTo>
                      <a:pt x="13" y="15"/>
                    </a:lnTo>
                    <a:lnTo>
                      <a:pt x="20" y="22"/>
                    </a:lnTo>
                    <a:lnTo>
                      <a:pt x="27" y="29"/>
                    </a:lnTo>
                    <a:lnTo>
                      <a:pt x="38" y="35"/>
                    </a:lnTo>
                    <a:lnTo>
                      <a:pt x="49" y="40"/>
                    </a:lnTo>
                    <a:lnTo>
                      <a:pt x="61" y="43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77" y="42"/>
                    </a:lnTo>
                    <a:lnTo>
                      <a:pt x="63" y="40"/>
                    </a:lnTo>
                    <a:lnTo>
                      <a:pt x="52" y="36"/>
                    </a:lnTo>
                    <a:lnTo>
                      <a:pt x="40" y="31"/>
                    </a:lnTo>
                    <a:lnTo>
                      <a:pt x="31" y="25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1" name="Freeform 79"/>
              <p:cNvSpPr>
                <a:spLocks/>
              </p:cNvSpPr>
              <p:nvPr/>
            </p:nvSpPr>
            <p:spPr bwMode="auto">
              <a:xfrm>
                <a:off x="1762125" y="4778375"/>
                <a:ext cx="173037" cy="23813"/>
              </a:xfrm>
              <a:custGeom>
                <a:avLst/>
                <a:gdLst>
                  <a:gd name="T0" fmla="*/ 2147483646 w 109"/>
                  <a:gd name="T1" fmla="*/ 2147483646 h 15"/>
                  <a:gd name="T2" fmla="*/ 2147483646 w 109"/>
                  <a:gd name="T3" fmla="*/ 2147483646 h 15"/>
                  <a:gd name="T4" fmla="*/ 2147483646 w 109"/>
                  <a:gd name="T5" fmla="*/ 2147483646 h 15"/>
                  <a:gd name="T6" fmla="*/ 2147483646 w 109"/>
                  <a:gd name="T7" fmla="*/ 2147483646 h 15"/>
                  <a:gd name="T8" fmla="*/ 2147483646 w 109"/>
                  <a:gd name="T9" fmla="*/ 2147483646 h 15"/>
                  <a:gd name="T10" fmla="*/ 2147483646 w 109"/>
                  <a:gd name="T11" fmla="*/ 2147483646 h 15"/>
                  <a:gd name="T12" fmla="*/ 2147483646 w 109"/>
                  <a:gd name="T13" fmla="*/ 2147483646 h 15"/>
                  <a:gd name="T14" fmla="*/ 2147483646 w 109"/>
                  <a:gd name="T15" fmla="*/ 2147483646 h 15"/>
                  <a:gd name="T16" fmla="*/ 2147483646 w 109"/>
                  <a:gd name="T17" fmla="*/ 2147483646 h 15"/>
                  <a:gd name="T18" fmla="*/ 2147483646 w 109"/>
                  <a:gd name="T19" fmla="*/ 2147483646 h 15"/>
                  <a:gd name="T20" fmla="*/ 2147483646 w 109"/>
                  <a:gd name="T21" fmla="*/ 2147483646 h 15"/>
                  <a:gd name="T22" fmla="*/ 2147483646 w 109"/>
                  <a:gd name="T23" fmla="*/ 2147483646 h 15"/>
                  <a:gd name="T24" fmla="*/ 2147483646 w 109"/>
                  <a:gd name="T25" fmla="*/ 2147483646 h 15"/>
                  <a:gd name="T26" fmla="*/ 2147483646 w 109"/>
                  <a:gd name="T27" fmla="*/ 2147483646 h 15"/>
                  <a:gd name="T28" fmla="*/ 2147483646 w 109"/>
                  <a:gd name="T29" fmla="*/ 2147483646 h 15"/>
                  <a:gd name="T30" fmla="*/ 2147483646 w 109"/>
                  <a:gd name="T31" fmla="*/ 2147483646 h 15"/>
                  <a:gd name="T32" fmla="*/ 2147483646 w 109"/>
                  <a:gd name="T33" fmla="*/ 2147483646 h 15"/>
                  <a:gd name="T34" fmla="*/ 2147483646 w 109"/>
                  <a:gd name="T35" fmla="*/ 0 h 15"/>
                  <a:gd name="T36" fmla="*/ 2147483646 w 109"/>
                  <a:gd name="T37" fmla="*/ 0 h 15"/>
                  <a:gd name="T38" fmla="*/ 2147483646 w 109"/>
                  <a:gd name="T39" fmla="*/ 2147483646 h 15"/>
                  <a:gd name="T40" fmla="*/ 2147483646 w 109"/>
                  <a:gd name="T41" fmla="*/ 2147483646 h 15"/>
                  <a:gd name="T42" fmla="*/ 2147483646 w 109"/>
                  <a:gd name="T43" fmla="*/ 2147483646 h 15"/>
                  <a:gd name="T44" fmla="*/ 2147483646 w 109"/>
                  <a:gd name="T45" fmla="*/ 2147483646 h 15"/>
                  <a:gd name="T46" fmla="*/ 0 w 109"/>
                  <a:gd name="T47" fmla="*/ 2147483646 h 15"/>
                  <a:gd name="T48" fmla="*/ 0 w 109"/>
                  <a:gd name="T49" fmla="*/ 2147483646 h 15"/>
                  <a:gd name="T50" fmla="*/ 0 w 109"/>
                  <a:gd name="T51" fmla="*/ 2147483646 h 15"/>
                  <a:gd name="T52" fmla="*/ 2147483646 w 109"/>
                  <a:gd name="T53" fmla="*/ 2147483646 h 15"/>
                  <a:gd name="T54" fmla="*/ 2147483646 w 109"/>
                  <a:gd name="T55" fmla="*/ 2147483646 h 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9"/>
                  <a:gd name="T85" fmla="*/ 0 h 15"/>
                  <a:gd name="T86" fmla="*/ 109 w 109"/>
                  <a:gd name="T87" fmla="*/ 15 h 1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9" h="15">
                    <a:moveTo>
                      <a:pt x="2" y="14"/>
                    </a:moveTo>
                    <a:lnTo>
                      <a:pt x="2" y="14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22" y="4"/>
                    </a:lnTo>
                    <a:lnTo>
                      <a:pt x="36" y="2"/>
                    </a:lnTo>
                    <a:lnTo>
                      <a:pt x="52" y="1"/>
                    </a:lnTo>
                    <a:lnTo>
                      <a:pt x="65" y="2"/>
                    </a:lnTo>
                    <a:lnTo>
                      <a:pt x="79" y="5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79" y="4"/>
                    </a:lnTo>
                    <a:lnTo>
                      <a:pt x="63" y="1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0" y="2"/>
                    </a:lnTo>
                    <a:lnTo>
                      <a:pt x="13" y="5"/>
                    </a:lnTo>
                    <a:lnTo>
                      <a:pt x="9" y="7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2" name="Freeform 80"/>
              <p:cNvSpPr>
                <a:spLocks/>
              </p:cNvSpPr>
              <p:nvPr/>
            </p:nvSpPr>
            <p:spPr bwMode="auto">
              <a:xfrm>
                <a:off x="1811338" y="4654550"/>
                <a:ext cx="119062" cy="106363"/>
              </a:xfrm>
              <a:custGeom>
                <a:avLst/>
                <a:gdLst>
                  <a:gd name="T0" fmla="*/ 2147483646 w 75"/>
                  <a:gd name="T1" fmla="*/ 0 h 67"/>
                  <a:gd name="T2" fmla="*/ 2147483646 w 75"/>
                  <a:gd name="T3" fmla="*/ 0 h 67"/>
                  <a:gd name="T4" fmla="*/ 2147483646 w 75"/>
                  <a:gd name="T5" fmla="*/ 2147483646 h 67"/>
                  <a:gd name="T6" fmla="*/ 2147483646 w 75"/>
                  <a:gd name="T7" fmla="*/ 2147483646 h 67"/>
                  <a:gd name="T8" fmla="*/ 2147483646 w 75"/>
                  <a:gd name="T9" fmla="*/ 2147483646 h 67"/>
                  <a:gd name="T10" fmla="*/ 2147483646 w 75"/>
                  <a:gd name="T11" fmla="*/ 2147483646 h 67"/>
                  <a:gd name="T12" fmla="*/ 2147483646 w 75"/>
                  <a:gd name="T13" fmla="*/ 2147483646 h 67"/>
                  <a:gd name="T14" fmla="*/ 2147483646 w 75"/>
                  <a:gd name="T15" fmla="*/ 2147483646 h 67"/>
                  <a:gd name="T16" fmla="*/ 2147483646 w 75"/>
                  <a:gd name="T17" fmla="*/ 2147483646 h 67"/>
                  <a:gd name="T18" fmla="*/ 2147483646 w 75"/>
                  <a:gd name="T19" fmla="*/ 2147483646 h 67"/>
                  <a:gd name="T20" fmla="*/ 2147483646 w 75"/>
                  <a:gd name="T21" fmla="*/ 2147483646 h 67"/>
                  <a:gd name="T22" fmla="*/ 2147483646 w 75"/>
                  <a:gd name="T23" fmla="*/ 2147483646 h 67"/>
                  <a:gd name="T24" fmla="*/ 2147483646 w 75"/>
                  <a:gd name="T25" fmla="*/ 2147483646 h 67"/>
                  <a:gd name="T26" fmla="*/ 2147483646 w 75"/>
                  <a:gd name="T27" fmla="*/ 2147483646 h 67"/>
                  <a:gd name="T28" fmla="*/ 0 w 75"/>
                  <a:gd name="T29" fmla="*/ 2147483646 h 67"/>
                  <a:gd name="T30" fmla="*/ 0 w 75"/>
                  <a:gd name="T31" fmla="*/ 2147483646 h 67"/>
                  <a:gd name="T32" fmla="*/ 0 w 75"/>
                  <a:gd name="T33" fmla="*/ 2147483646 h 67"/>
                  <a:gd name="T34" fmla="*/ 2147483646 w 75"/>
                  <a:gd name="T35" fmla="*/ 2147483646 h 67"/>
                  <a:gd name="T36" fmla="*/ 2147483646 w 75"/>
                  <a:gd name="T37" fmla="*/ 2147483646 h 67"/>
                  <a:gd name="T38" fmla="*/ 2147483646 w 75"/>
                  <a:gd name="T39" fmla="*/ 2147483646 h 67"/>
                  <a:gd name="T40" fmla="*/ 2147483646 w 75"/>
                  <a:gd name="T41" fmla="*/ 2147483646 h 67"/>
                  <a:gd name="T42" fmla="*/ 2147483646 w 75"/>
                  <a:gd name="T43" fmla="*/ 2147483646 h 67"/>
                  <a:gd name="T44" fmla="*/ 2147483646 w 75"/>
                  <a:gd name="T45" fmla="*/ 2147483646 h 67"/>
                  <a:gd name="T46" fmla="*/ 2147483646 w 75"/>
                  <a:gd name="T47" fmla="*/ 2147483646 h 67"/>
                  <a:gd name="T48" fmla="*/ 2147483646 w 75"/>
                  <a:gd name="T49" fmla="*/ 2147483646 h 67"/>
                  <a:gd name="T50" fmla="*/ 2147483646 w 75"/>
                  <a:gd name="T51" fmla="*/ 2147483646 h 67"/>
                  <a:gd name="T52" fmla="*/ 2147483646 w 75"/>
                  <a:gd name="T53" fmla="*/ 2147483646 h 67"/>
                  <a:gd name="T54" fmla="*/ 2147483646 w 75"/>
                  <a:gd name="T55" fmla="*/ 2147483646 h 67"/>
                  <a:gd name="T56" fmla="*/ 2147483646 w 75"/>
                  <a:gd name="T57" fmla="*/ 2147483646 h 67"/>
                  <a:gd name="T58" fmla="*/ 2147483646 w 75"/>
                  <a:gd name="T59" fmla="*/ 2147483646 h 67"/>
                  <a:gd name="T60" fmla="*/ 2147483646 w 75"/>
                  <a:gd name="T61" fmla="*/ 2147483646 h 67"/>
                  <a:gd name="T62" fmla="*/ 2147483646 w 75"/>
                  <a:gd name="T63" fmla="*/ 2147483646 h 67"/>
                  <a:gd name="T64" fmla="*/ 2147483646 w 75"/>
                  <a:gd name="T65" fmla="*/ 2147483646 h 67"/>
                  <a:gd name="T66" fmla="*/ 2147483646 w 75"/>
                  <a:gd name="T67" fmla="*/ 2147483646 h 67"/>
                  <a:gd name="T68" fmla="*/ 2147483646 w 75"/>
                  <a:gd name="T69" fmla="*/ 2147483646 h 67"/>
                  <a:gd name="T70" fmla="*/ 2147483646 w 75"/>
                  <a:gd name="T71" fmla="*/ 0 h 67"/>
                  <a:gd name="T72" fmla="*/ 2147483646 w 75"/>
                  <a:gd name="T73" fmla="*/ 0 h 67"/>
                  <a:gd name="T74" fmla="*/ 2147483646 w 75"/>
                  <a:gd name="T75" fmla="*/ 0 h 67"/>
                  <a:gd name="T76" fmla="*/ 2147483646 w 75"/>
                  <a:gd name="T77" fmla="*/ 0 h 67"/>
                  <a:gd name="T78" fmla="*/ 2147483646 w 75"/>
                  <a:gd name="T79" fmla="*/ 0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5"/>
                  <a:gd name="T121" fmla="*/ 0 h 67"/>
                  <a:gd name="T122" fmla="*/ 75 w 75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5" h="67">
                    <a:moveTo>
                      <a:pt x="75" y="0"/>
                    </a:moveTo>
                    <a:lnTo>
                      <a:pt x="75" y="0"/>
                    </a:lnTo>
                    <a:lnTo>
                      <a:pt x="66" y="10"/>
                    </a:lnTo>
                    <a:lnTo>
                      <a:pt x="57" y="20"/>
                    </a:lnTo>
                    <a:lnTo>
                      <a:pt x="53" y="31"/>
                    </a:lnTo>
                    <a:lnTo>
                      <a:pt x="50" y="42"/>
                    </a:lnTo>
                    <a:lnTo>
                      <a:pt x="48" y="47"/>
                    </a:lnTo>
                    <a:lnTo>
                      <a:pt x="41" y="51"/>
                    </a:lnTo>
                    <a:lnTo>
                      <a:pt x="34" y="53"/>
                    </a:lnTo>
                    <a:lnTo>
                      <a:pt x="25" y="55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12" y="64"/>
                    </a:lnTo>
                    <a:lnTo>
                      <a:pt x="21" y="60"/>
                    </a:lnTo>
                    <a:lnTo>
                      <a:pt x="39" y="55"/>
                    </a:lnTo>
                    <a:lnTo>
                      <a:pt x="50" y="52"/>
                    </a:lnTo>
                    <a:lnTo>
                      <a:pt x="55" y="50"/>
                    </a:lnTo>
                    <a:lnTo>
                      <a:pt x="57" y="47"/>
                    </a:lnTo>
                    <a:lnTo>
                      <a:pt x="57" y="41"/>
                    </a:lnTo>
                    <a:lnTo>
                      <a:pt x="57" y="36"/>
                    </a:lnTo>
                    <a:lnTo>
                      <a:pt x="59" y="29"/>
                    </a:lnTo>
                    <a:lnTo>
                      <a:pt x="64" y="21"/>
                    </a:lnTo>
                    <a:lnTo>
                      <a:pt x="71" y="10"/>
                    </a:lnTo>
                    <a:lnTo>
                      <a:pt x="75" y="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3" name="Freeform 81"/>
              <p:cNvSpPr>
                <a:spLocks/>
              </p:cNvSpPr>
              <p:nvPr/>
            </p:nvSpPr>
            <p:spPr bwMode="auto">
              <a:xfrm>
                <a:off x="1890713" y="4745038"/>
                <a:ext cx="73025" cy="71438"/>
              </a:xfrm>
              <a:custGeom>
                <a:avLst/>
                <a:gdLst>
                  <a:gd name="T0" fmla="*/ 0 w 46"/>
                  <a:gd name="T1" fmla="*/ 0 h 45"/>
                  <a:gd name="T2" fmla="*/ 0 w 46"/>
                  <a:gd name="T3" fmla="*/ 0 h 45"/>
                  <a:gd name="T4" fmla="*/ 0 w 46"/>
                  <a:gd name="T5" fmla="*/ 2147483646 h 45"/>
                  <a:gd name="T6" fmla="*/ 2147483646 w 46"/>
                  <a:gd name="T7" fmla="*/ 2147483646 h 45"/>
                  <a:gd name="T8" fmla="*/ 2147483646 w 46"/>
                  <a:gd name="T9" fmla="*/ 2147483646 h 45"/>
                  <a:gd name="T10" fmla="*/ 2147483646 w 46"/>
                  <a:gd name="T11" fmla="*/ 2147483646 h 45"/>
                  <a:gd name="T12" fmla="*/ 2147483646 w 46"/>
                  <a:gd name="T13" fmla="*/ 2147483646 h 45"/>
                  <a:gd name="T14" fmla="*/ 2147483646 w 46"/>
                  <a:gd name="T15" fmla="*/ 2147483646 h 45"/>
                  <a:gd name="T16" fmla="*/ 2147483646 w 46"/>
                  <a:gd name="T17" fmla="*/ 2147483646 h 45"/>
                  <a:gd name="T18" fmla="*/ 2147483646 w 46"/>
                  <a:gd name="T19" fmla="*/ 2147483646 h 45"/>
                  <a:gd name="T20" fmla="*/ 2147483646 w 46"/>
                  <a:gd name="T21" fmla="*/ 2147483646 h 45"/>
                  <a:gd name="T22" fmla="*/ 2147483646 w 46"/>
                  <a:gd name="T23" fmla="*/ 2147483646 h 45"/>
                  <a:gd name="T24" fmla="*/ 2147483646 w 46"/>
                  <a:gd name="T25" fmla="*/ 2147483646 h 45"/>
                  <a:gd name="T26" fmla="*/ 2147483646 w 46"/>
                  <a:gd name="T27" fmla="*/ 2147483646 h 45"/>
                  <a:gd name="T28" fmla="*/ 2147483646 w 46"/>
                  <a:gd name="T29" fmla="*/ 2147483646 h 45"/>
                  <a:gd name="T30" fmla="*/ 2147483646 w 46"/>
                  <a:gd name="T31" fmla="*/ 2147483646 h 45"/>
                  <a:gd name="T32" fmla="*/ 2147483646 w 46"/>
                  <a:gd name="T33" fmla="*/ 2147483646 h 45"/>
                  <a:gd name="T34" fmla="*/ 2147483646 w 46"/>
                  <a:gd name="T35" fmla="*/ 2147483646 h 45"/>
                  <a:gd name="T36" fmla="*/ 2147483646 w 46"/>
                  <a:gd name="T37" fmla="*/ 2147483646 h 45"/>
                  <a:gd name="T38" fmla="*/ 2147483646 w 46"/>
                  <a:gd name="T39" fmla="*/ 2147483646 h 45"/>
                  <a:gd name="T40" fmla="*/ 2147483646 w 46"/>
                  <a:gd name="T41" fmla="*/ 2147483646 h 45"/>
                  <a:gd name="T42" fmla="*/ 2147483646 w 46"/>
                  <a:gd name="T43" fmla="*/ 2147483646 h 45"/>
                  <a:gd name="T44" fmla="*/ 2147483646 w 46"/>
                  <a:gd name="T45" fmla="*/ 2147483646 h 45"/>
                  <a:gd name="T46" fmla="*/ 2147483646 w 46"/>
                  <a:gd name="T47" fmla="*/ 2147483646 h 45"/>
                  <a:gd name="T48" fmla="*/ 2147483646 w 46"/>
                  <a:gd name="T49" fmla="*/ 2147483646 h 45"/>
                  <a:gd name="T50" fmla="*/ 2147483646 w 46"/>
                  <a:gd name="T51" fmla="*/ 2147483646 h 45"/>
                  <a:gd name="T52" fmla="*/ 2147483646 w 46"/>
                  <a:gd name="T53" fmla="*/ 2147483646 h 45"/>
                  <a:gd name="T54" fmla="*/ 2147483646 w 46"/>
                  <a:gd name="T55" fmla="*/ 2147483646 h 45"/>
                  <a:gd name="T56" fmla="*/ 2147483646 w 46"/>
                  <a:gd name="T57" fmla="*/ 2147483646 h 45"/>
                  <a:gd name="T58" fmla="*/ 2147483646 w 46"/>
                  <a:gd name="T59" fmla="*/ 0 h 45"/>
                  <a:gd name="T60" fmla="*/ 2147483646 w 46"/>
                  <a:gd name="T61" fmla="*/ 0 h 45"/>
                  <a:gd name="T62" fmla="*/ 0 w 46"/>
                  <a:gd name="T63" fmla="*/ 0 h 45"/>
                  <a:gd name="T64" fmla="*/ 0 w 46"/>
                  <a:gd name="T65" fmla="*/ 0 h 45"/>
                  <a:gd name="T66" fmla="*/ 0 w 46"/>
                  <a:gd name="T67" fmla="*/ 0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12" y="22"/>
                    </a:lnTo>
                    <a:lnTo>
                      <a:pt x="18" y="26"/>
                    </a:lnTo>
                    <a:lnTo>
                      <a:pt x="34" y="33"/>
                    </a:lnTo>
                    <a:lnTo>
                      <a:pt x="39" y="38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6" y="43"/>
                    </a:lnTo>
                    <a:lnTo>
                      <a:pt x="46" y="38"/>
                    </a:lnTo>
                    <a:lnTo>
                      <a:pt x="41" y="33"/>
                    </a:lnTo>
                    <a:lnTo>
                      <a:pt x="37" y="28"/>
                    </a:lnTo>
                    <a:lnTo>
                      <a:pt x="28" y="25"/>
                    </a:lnTo>
                    <a:lnTo>
                      <a:pt x="16" y="19"/>
                    </a:lnTo>
                    <a:lnTo>
                      <a:pt x="9" y="11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4" name="Freeform 82"/>
              <p:cNvSpPr>
                <a:spLocks/>
              </p:cNvSpPr>
              <p:nvPr/>
            </p:nvSpPr>
            <p:spPr bwMode="auto">
              <a:xfrm>
                <a:off x="1743075" y="4792663"/>
                <a:ext cx="223837" cy="65088"/>
              </a:xfrm>
              <a:custGeom>
                <a:avLst/>
                <a:gdLst>
                  <a:gd name="T0" fmla="*/ 0 w 141"/>
                  <a:gd name="T1" fmla="*/ 0 h 41"/>
                  <a:gd name="T2" fmla="*/ 0 w 141"/>
                  <a:gd name="T3" fmla="*/ 0 h 41"/>
                  <a:gd name="T4" fmla="*/ 0 w 141"/>
                  <a:gd name="T5" fmla="*/ 2147483646 h 41"/>
                  <a:gd name="T6" fmla="*/ 0 w 141"/>
                  <a:gd name="T7" fmla="*/ 2147483646 h 41"/>
                  <a:gd name="T8" fmla="*/ 2147483646 w 141"/>
                  <a:gd name="T9" fmla="*/ 2147483646 h 41"/>
                  <a:gd name="T10" fmla="*/ 2147483646 w 141"/>
                  <a:gd name="T11" fmla="*/ 2147483646 h 41"/>
                  <a:gd name="T12" fmla="*/ 2147483646 w 141"/>
                  <a:gd name="T13" fmla="*/ 2147483646 h 41"/>
                  <a:gd name="T14" fmla="*/ 2147483646 w 141"/>
                  <a:gd name="T15" fmla="*/ 2147483646 h 41"/>
                  <a:gd name="T16" fmla="*/ 2147483646 w 141"/>
                  <a:gd name="T17" fmla="*/ 2147483646 h 41"/>
                  <a:gd name="T18" fmla="*/ 2147483646 w 141"/>
                  <a:gd name="T19" fmla="*/ 2147483646 h 41"/>
                  <a:gd name="T20" fmla="*/ 2147483646 w 141"/>
                  <a:gd name="T21" fmla="*/ 2147483646 h 41"/>
                  <a:gd name="T22" fmla="*/ 2147483646 w 141"/>
                  <a:gd name="T23" fmla="*/ 2147483646 h 41"/>
                  <a:gd name="T24" fmla="*/ 2147483646 w 141"/>
                  <a:gd name="T25" fmla="*/ 2147483646 h 41"/>
                  <a:gd name="T26" fmla="*/ 2147483646 w 141"/>
                  <a:gd name="T27" fmla="*/ 2147483646 h 41"/>
                  <a:gd name="T28" fmla="*/ 2147483646 w 141"/>
                  <a:gd name="T29" fmla="*/ 2147483646 h 41"/>
                  <a:gd name="T30" fmla="*/ 2147483646 w 141"/>
                  <a:gd name="T31" fmla="*/ 2147483646 h 41"/>
                  <a:gd name="T32" fmla="*/ 2147483646 w 141"/>
                  <a:gd name="T33" fmla="*/ 2147483646 h 41"/>
                  <a:gd name="T34" fmla="*/ 2147483646 w 141"/>
                  <a:gd name="T35" fmla="*/ 2147483646 h 41"/>
                  <a:gd name="T36" fmla="*/ 2147483646 w 141"/>
                  <a:gd name="T37" fmla="*/ 2147483646 h 41"/>
                  <a:gd name="T38" fmla="*/ 2147483646 w 141"/>
                  <a:gd name="T39" fmla="*/ 2147483646 h 41"/>
                  <a:gd name="T40" fmla="*/ 2147483646 w 141"/>
                  <a:gd name="T41" fmla="*/ 2147483646 h 41"/>
                  <a:gd name="T42" fmla="*/ 2147483646 w 141"/>
                  <a:gd name="T43" fmla="*/ 2147483646 h 41"/>
                  <a:gd name="T44" fmla="*/ 2147483646 w 141"/>
                  <a:gd name="T45" fmla="*/ 2147483646 h 41"/>
                  <a:gd name="T46" fmla="*/ 2147483646 w 141"/>
                  <a:gd name="T47" fmla="*/ 2147483646 h 41"/>
                  <a:gd name="T48" fmla="*/ 2147483646 w 141"/>
                  <a:gd name="T49" fmla="*/ 2147483646 h 41"/>
                  <a:gd name="T50" fmla="*/ 2147483646 w 141"/>
                  <a:gd name="T51" fmla="*/ 2147483646 h 41"/>
                  <a:gd name="T52" fmla="*/ 2147483646 w 141"/>
                  <a:gd name="T53" fmla="*/ 2147483646 h 41"/>
                  <a:gd name="T54" fmla="*/ 2147483646 w 141"/>
                  <a:gd name="T55" fmla="*/ 2147483646 h 41"/>
                  <a:gd name="T56" fmla="*/ 2147483646 w 141"/>
                  <a:gd name="T57" fmla="*/ 2147483646 h 41"/>
                  <a:gd name="T58" fmla="*/ 2147483646 w 141"/>
                  <a:gd name="T59" fmla="*/ 2147483646 h 41"/>
                  <a:gd name="T60" fmla="*/ 2147483646 w 141"/>
                  <a:gd name="T61" fmla="*/ 2147483646 h 41"/>
                  <a:gd name="T62" fmla="*/ 2147483646 w 141"/>
                  <a:gd name="T63" fmla="*/ 2147483646 h 41"/>
                  <a:gd name="T64" fmla="*/ 2147483646 w 141"/>
                  <a:gd name="T65" fmla="*/ 2147483646 h 41"/>
                  <a:gd name="T66" fmla="*/ 2147483646 w 141"/>
                  <a:gd name="T67" fmla="*/ 2147483646 h 41"/>
                  <a:gd name="T68" fmla="*/ 2147483646 w 141"/>
                  <a:gd name="T69" fmla="*/ 2147483646 h 41"/>
                  <a:gd name="T70" fmla="*/ 2147483646 w 141"/>
                  <a:gd name="T71" fmla="*/ 2147483646 h 41"/>
                  <a:gd name="T72" fmla="*/ 2147483646 w 141"/>
                  <a:gd name="T73" fmla="*/ 2147483646 h 41"/>
                  <a:gd name="T74" fmla="*/ 2147483646 w 141"/>
                  <a:gd name="T75" fmla="*/ 2147483646 h 41"/>
                  <a:gd name="T76" fmla="*/ 2147483646 w 141"/>
                  <a:gd name="T77" fmla="*/ 2147483646 h 41"/>
                  <a:gd name="T78" fmla="*/ 2147483646 w 141"/>
                  <a:gd name="T79" fmla="*/ 2147483646 h 41"/>
                  <a:gd name="T80" fmla="*/ 2147483646 w 141"/>
                  <a:gd name="T81" fmla="*/ 2147483646 h 41"/>
                  <a:gd name="T82" fmla="*/ 2147483646 w 141"/>
                  <a:gd name="T83" fmla="*/ 2147483646 h 41"/>
                  <a:gd name="T84" fmla="*/ 2147483646 w 141"/>
                  <a:gd name="T85" fmla="*/ 0 h 41"/>
                  <a:gd name="T86" fmla="*/ 2147483646 w 141"/>
                  <a:gd name="T87" fmla="*/ 0 h 41"/>
                  <a:gd name="T88" fmla="*/ 0 w 141"/>
                  <a:gd name="T89" fmla="*/ 0 h 41"/>
                  <a:gd name="T90" fmla="*/ 0 w 141"/>
                  <a:gd name="T91" fmla="*/ 0 h 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1"/>
                  <a:gd name="T139" fmla="*/ 0 h 41"/>
                  <a:gd name="T140" fmla="*/ 141 w 141"/>
                  <a:gd name="T141" fmla="*/ 41 h 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1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8"/>
                    </a:lnTo>
                    <a:lnTo>
                      <a:pt x="25" y="32"/>
                    </a:lnTo>
                    <a:lnTo>
                      <a:pt x="39" y="36"/>
                    </a:lnTo>
                    <a:lnTo>
                      <a:pt x="52" y="38"/>
                    </a:lnTo>
                    <a:lnTo>
                      <a:pt x="66" y="40"/>
                    </a:lnTo>
                    <a:lnTo>
                      <a:pt x="80" y="41"/>
                    </a:lnTo>
                    <a:lnTo>
                      <a:pt x="96" y="40"/>
                    </a:lnTo>
                    <a:lnTo>
                      <a:pt x="109" y="38"/>
                    </a:lnTo>
                    <a:lnTo>
                      <a:pt x="123" y="36"/>
                    </a:lnTo>
                    <a:lnTo>
                      <a:pt x="132" y="31"/>
                    </a:lnTo>
                    <a:lnTo>
                      <a:pt x="139" y="27"/>
                    </a:lnTo>
                    <a:lnTo>
                      <a:pt x="141" y="19"/>
                    </a:lnTo>
                    <a:lnTo>
                      <a:pt x="139" y="13"/>
                    </a:lnTo>
                    <a:lnTo>
                      <a:pt x="136" y="12"/>
                    </a:lnTo>
                    <a:lnTo>
                      <a:pt x="134" y="13"/>
                    </a:lnTo>
                    <a:lnTo>
                      <a:pt x="134" y="21"/>
                    </a:lnTo>
                    <a:lnTo>
                      <a:pt x="130" y="27"/>
                    </a:lnTo>
                    <a:lnTo>
                      <a:pt x="121" y="31"/>
                    </a:lnTo>
                    <a:lnTo>
                      <a:pt x="107" y="35"/>
                    </a:lnTo>
                    <a:lnTo>
                      <a:pt x="96" y="36"/>
                    </a:lnTo>
                    <a:lnTo>
                      <a:pt x="84" y="36"/>
                    </a:lnTo>
                    <a:lnTo>
                      <a:pt x="62" y="35"/>
                    </a:lnTo>
                    <a:lnTo>
                      <a:pt x="39" y="31"/>
                    </a:lnTo>
                    <a:lnTo>
                      <a:pt x="18" y="27"/>
                    </a:lnTo>
                    <a:lnTo>
                      <a:pt x="14" y="24"/>
                    </a:lnTo>
                    <a:lnTo>
                      <a:pt x="9" y="22"/>
                    </a:lnTo>
                    <a:lnTo>
                      <a:pt x="3" y="15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5" name="Freeform 83"/>
              <p:cNvSpPr>
                <a:spLocks/>
              </p:cNvSpPr>
              <p:nvPr/>
            </p:nvSpPr>
            <p:spPr bwMode="auto">
              <a:xfrm>
                <a:off x="1743075" y="4808538"/>
                <a:ext cx="223837" cy="28575"/>
              </a:xfrm>
              <a:custGeom>
                <a:avLst/>
                <a:gdLst>
                  <a:gd name="T0" fmla="*/ 2147483646 w 141"/>
                  <a:gd name="T1" fmla="*/ 2147483646 h 18"/>
                  <a:gd name="T2" fmla="*/ 2147483646 w 141"/>
                  <a:gd name="T3" fmla="*/ 2147483646 h 18"/>
                  <a:gd name="T4" fmla="*/ 2147483646 w 141"/>
                  <a:gd name="T5" fmla="*/ 2147483646 h 18"/>
                  <a:gd name="T6" fmla="*/ 2147483646 w 141"/>
                  <a:gd name="T7" fmla="*/ 2147483646 h 18"/>
                  <a:gd name="T8" fmla="*/ 2147483646 w 141"/>
                  <a:gd name="T9" fmla="*/ 2147483646 h 18"/>
                  <a:gd name="T10" fmla="*/ 2147483646 w 141"/>
                  <a:gd name="T11" fmla="*/ 2147483646 h 18"/>
                  <a:gd name="T12" fmla="*/ 2147483646 w 141"/>
                  <a:gd name="T13" fmla="*/ 2147483646 h 18"/>
                  <a:gd name="T14" fmla="*/ 2147483646 w 141"/>
                  <a:gd name="T15" fmla="*/ 2147483646 h 18"/>
                  <a:gd name="T16" fmla="*/ 2147483646 w 141"/>
                  <a:gd name="T17" fmla="*/ 2147483646 h 18"/>
                  <a:gd name="T18" fmla="*/ 2147483646 w 141"/>
                  <a:gd name="T19" fmla="*/ 2147483646 h 18"/>
                  <a:gd name="T20" fmla="*/ 2147483646 w 141"/>
                  <a:gd name="T21" fmla="*/ 2147483646 h 18"/>
                  <a:gd name="T22" fmla="*/ 2147483646 w 141"/>
                  <a:gd name="T23" fmla="*/ 2147483646 h 18"/>
                  <a:gd name="T24" fmla="*/ 2147483646 w 141"/>
                  <a:gd name="T25" fmla="*/ 2147483646 h 18"/>
                  <a:gd name="T26" fmla="*/ 2147483646 w 141"/>
                  <a:gd name="T27" fmla="*/ 2147483646 h 18"/>
                  <a:gd name="T28" fmla="*/ 2147483646 w 141"/>
                  <a:gd name="T29" fmla="*/ 2147483646 h 18"/>
                  <a:gd name="T30" fmla="*/ 2147483646 w 141"/>
                  <a:gd name="T31" fmla="*/ 2147483646 h 18"/>
                  <a:gd name="T32" fmla="*/ 2147483646 w 141"/>
                  <a:gd name="T33" fmla="*/ 0 h 18"/>
                  <a:gd name="T34" fmla="*/ 2147483646 w 141"/>
                  <a:gd name="T35" fmla="*/ 0 h 18"/>
                  <a:gd name="T36" fmla="*/ 0 w 141"/>
                  <a:gd name="T37" fmla="*/ 0 h 18"/>
                  <a:gd name="T38" fmla="*/ 0 w 141"/>
                  <a:gd name="T39" fmla="*/ 0 h 18"/>
                  <a:gd name="T40" fmla="*/ 2147483646 w 141"/>
                  <a:gd name="T41" fmla="*/ 2147483646 h 18"/>
                  <a:gd name="T42" fmla="*/ 2147483646 w 141"/>
                  <a:gd name="T43" fmla="*/ 2147483646 h 18"/>
                  <a:gd name="T44" fmla="*/ 2147483646 w 141"/>
                  <a:gd name="T45" fmla="*/ 2147483646 h 18"/>
                  <a:gd name="T46" fmla="*/ 2147483646 w 141"/>
                  <a:gd name="T47" fmla="*/ 2147483646 h 18"/>
                  <a:gd name="T48" fmla="*/ 2147483646 w 141"/>
                  <a:gd name="T49" fmla="*/ 2147483646 h 18"/>
                  <a:gd name="T50" fmla="*/ 2147483646 w 141"/>
                  <a:gd name="T51" fmla="*/ 2147483646 h 18"/>
                  <a:gd name="T52" fmla="*/ 2147483646 w 141"/>
                  <a:gd name="T53" fmla="*/ 2147483646 h 18"/>
                  <a:gd name="T54" fmla="*/ 2147483646 w 141"/>
                  <a:gd name="T55" fmla="*/ 2147483646 h 18"/>
                  <a:gd name="T56" fmla="*/ 2147483646 w 141"/>
                  <a:gd name="T57" fmla="*/ 2147483646 h 18"/>
                  <a:gd name="T58" fmla="*/ 2147483646 w 141"/>
                  <a:gd name="T59" fmla="*/ 2147483646 h 18"/>
                  <a:gd name="T60" fmla="*/ 2147483646 w 141"/>
                  <a:gd name="T61" fmla="*/ 2147483646 h 18"/>
                  <a:gd name="T62" fmla="*/ 2147483646 w 141"/>
                  <a:gd name="T63" fmla="*/ 2147483646 h 18"/>
                  <a:gd name="T64" fmla="*/ 2147483646 w 141"/>
                  <a:gd name="T65" fmla="*/ 2147483646 h 18"/>
                  <a:gd name="T66" fmla="*/ 2147483646 w 141"/>
                  <a:gd name="T67" fmla="*/ 2147483646 h 18"/>
                  <a:gd name="T68" fmla="*/ 2147483646 w 141"/>
                  <a:gd name="T69" fmla="*/ 2147483646 h 18"/>
                  <a:gd name="T70" fmla="*/ 2147483646 w 141"/>
                  <a:gd name="T71" fmla="*/ 2147483646 h 18"/>
                  <a:gd name="T72" fmla="*/ 2147483646 w 141"/>
                  <a:gd name="T73" fmla="*/ 2147483646 h 18"/>
                  <a:gd name="T74" fmla="*/ 2147483646 w 141"/>
                  <a:gd name="T75" fmla="*/ 2147483646 h 18"/>
                  <a:gd name="T76" fmla="*/ 2147483646 w 141"/>
                  <a:gd name="T77" fmla="*/ 214748364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1"/>
                  <a:gd name="T118" fmla="*/ 0 h 18"/>
                  <a:gd name="T119" fmla="*/ 141 w 141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1" h="18">
                    <a:moveTo>
                      <a:pt x="139" y="7"/>
                    </a:moveTo>
                    <a:lnTo>
                      <a:pt x="139" y="7"/>
                    </a:lnTo>
                    <a:lnTo>
                      <a:pt x="139" y="8"/>
                    </a:lnTo>
                    <a:lnTo>
                      <a:pt x="136" y="9"/>
                    </a:lnTo>
                    <a:lnTo>
                      <a:pt x="132" y="12"/>
                    </a:lnTo>
                    <a:lnTo>
                      <a:pt x="123" y="13"/>
                    </a:lnTo>
                    <a:lnTo>
                      <a:pt x="114" y="14"/>
                    </a:lnTo>
                    <a:lnTo>
                      <a:pt x="100" y="15"/>
                    </a:lnTo>
                    <a:lnTo>
                      <a:pt x="84" y="17"/>
                    </a:lnTo>
                    <a:lnTo>
                      <a:pt x="73" y="17"/>
                    </a:lnTo>
                    <a:lnTo>
                      <a:pt x="62" y="15"/>
                    </a:lnTo>
                    <a:lnTo>
                      <a:pt x="41" y="12"/>
                    </a:lnTo>
                    <a:lnTo>
                      <a:pt x="21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1" y="8"/>
                    </a:lnTo>
                    <a:lnTo>
                      <a:pt x="43" y="14"/>
                    </a:lnTo>
                    <a:lnTo>
                      <a:pt x="55" y="17"/>
                    </a:lnTo>
                    <a:lnTo>
                      <a:pt x="66" y="18"/>
                    </a:lnTo>
                    <a:lnTo>
                      <a:pt x="80" y="18"/>
                    </a:lnTo>
                    <a:lnTo>
                      <a:pt x="91" y="18"/>
                    </a:lnTo>
                    <a:lnTo>
                      <a:pt x="105" y="17"/>
                    </a:lnTo>
                    <a:lnTo>
                      <a:pt x="121" y="15"/>
                    </a:lnTo>
                    <a:lnTo>
                      <a:pt x="132" y="13"/>
                    </a:lnTo>
                    <a:lnTo>
                      <a:pt x="139" y="11"/>
                    </a:lnTo>
                    <a:lnTo>
                      <a:pt x="141" y="7"/>
                    </a:lnTo>
                    <a:lnTo>
                      <a:pt x="139" y="7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6" name="Freeform 84"/>
              <p:cNvSpPr>
                <a:spLocks/>
              </p:cNvSpPr>
              <p:nvPr/>
            </p:nvSpPr>
            <p:spPr bwMode="auto">
              <a:xfrm>
                <a:off x="1373188" y="4740275"/>
                <a:ext cx="287337" cy="60325"/>
              </a:xfrm>
              <a:custGeom>
                <a:avLst/>
                <a:gdLst>
                  <a:gd name="T0" fmla="*/ 0 w 181"/>
                  <a:gd name="T1" fmla="*/ 2147483646 h 38"/>
                  <a:gd name="T2" fmla="*/ 0 w 181"/>
                  <a:gd name="T3" fmla="*/ 2147483646 h 38"/>
                  <a:gd name="T4" fmla="*/ 0 w 181"/>
                  <a:gd name="T5" fmla="*/ 2147483646 h 38"/>
                  <a:gd name="T6" fmla="*/ 0 w 181"/>
                  <a:gd name="T7" fmla="*/ 2147483646 h 38"/>
                  <a:gd name="T8" fmla="*/ 0 w 181"/>
                  <a:gd name="T9" fmla="*/ 2147483646 h 38"/>
                  <a:gd name="T10" fmla="*/ 0 w 181"/>
                  <a:gd name="T11" fmla="*/ 2147483646 h 38"/>
                  <a:gd name="T12" fmla="*/ 2147483646 w 181"/>
                  <a:gd name="T13" fmla="*/ 2147483646 h 38"/>
                  <a:gd name="T14" fmla="*/ 2147483646 w 181"/>
                  <a:gd name="T15" fmla="*/ 2147483646 h 38"/>
                  <a:gd name="T16" fmla="*/ 2147483646 w 181"/>
                  <a:gd name="T17" fmla="*/ 2147483646 h 38"/>
                  <a:gd name="T18" fmla="*/ 2147483646 w 181"/>
                  <a:gd name="T19" fmla="*/ 2147483646 h 38"/>
                  <a:gd name="T20" fmla="*/ 2147483646 w 181"/>
                  <a:gd name="T21" fmla="*/ 2147483646 h 38"/>
                  <a:gd name="T22" fmla="*/ 2147483646 w 181"/>
                  <a:gd name="T23" fmla="*/ 2147483646 h 38"/>
                  <a:gd name="T24" fmla="*/ 2147483646 w 181"/>
                  <a:gd name="T25" fmla="*/ 2147483646 h 38"/>
                  <a:gd name="T26" fmla="*/ 2147483646 w 181"/>
                  <a:gd name="T27" fmla="*/ 2147483646 h 38"/>
                  <a:gd name="T28" fmla="*/ 2147483646 w 181"/>
                  <a:gd name="T29" fmla="*/ 2147483646 h 38"/>
                  <a:gd name="T30" fmla="*/ 2147483646 w 181"/>
                  <a:gd name="T31" fmla="*/ 2147483646 h 38"/>
                  <a:gd name="T32" fmla="*/ 2147483646 w 181"/>
                  <a:gd name="T33" fmla="*/ 2147483646 h 38"/>
                  <a:gd name="T34" fmla="*/ 2147483646 w 181"/>
                  <a:gd name="T35" fmla="*/ 2147483646 h 38"/>
                  <a:gd name="T36" fmla="*/ 2147483646 w 181"/>
                  <a:gd name="T37" fmla="*/ 2147483646 h 38"/>
                  <a:gd name="T38" fmla="*/ 2147483646 w 181"/>
                  <a:gd name="T39" fmla="*/ 2147483646 h 38"/>
                  <a:gd name="T40" fmla="*/ 2147483646 w 181"/>
                  <a:gd name="T41" fmla="*/ 2147483646 h 38"/>
                  <a:gd name="T42" fmla="*/ 2147483646 w 181"/>
                  <a:gd name="T43" fmla="*/ 2147483646 h 38"/>
                  <a:gd name="T44" fmla="*/ 2147483646 w 181"/>
                  <a:gd name="T45" fmla="*/ 2147483646 h 38"/>
                  <a:gd name="T46" fmla="*/ 2147483646 w 181"/>
                  <a:gd name="T47" fmla="*/ 2147483646 h 38"/>
                  <a:gd name="T48" fmla="*/ 2147483646 w 181"/>
                  <a:gd name="T49" fmla="*/ 0 h 38"/>
                  <a:gd name="T50" fmla="*/ 2147483646 w 181"/>
                  <a:gd name="T51" fmla="*/ 0 h 38"/>
                  <a:gd name="T52" fmla="*/ 2147483646 w 181"/>
                  <a:gd name="T53" fmla="*/ 0 h 38"/>
                  <a:gd name="T54" fmla="*/ 2147483646 w 181"/>
                  <a:gd name="T55" fmla="*/ 2147483646 h 38"/>
                  <a:gd name="T56" fmla="*/ 2147483646 w 181"/>
                  <a:gd name="T57" fmla="*/ 2147483646 h 38"/>
                  <a:gd name="T58" fmla="*/ 2147483646 w 181"/>
                  <a:gd name="T59" fmla="*/ 2147483646 h 38"/>
                  <a:gd name="T60" fmla="*/ 2147483646 w 181"/>
                  <a:gd name="T61" fmla="*/ 2147483646 h 38"/>
                  <a:gd name="T62" fmla="*/ 2147483646 w 181"/>
                  <a:gd name="T63" fmla="*/ 2147483646 h 38"/>
                  <a:gd name="T64" fmla="*/ 2147483646 w 181"/>
                  <a:gd name="T65" fmla="*/ 2147483646 h 38"/>
                  <a:gd name="T66" fmla="*/ 2147483646 w 181"/>
                  <a:gd name="T67" fmla="*/ 2147483646 h 38"/>
                  <a:gd name="T68" fmla="*/ 2147483646 w 181"/>
                  <a:gd name="T69" fmla="*/ 2147483646 h 38"/>
                  <a:gd name="T70" fmla="*/ 2147483646 w 181"/>
                  <a:gd name="T71" fmla="*/ 2147483646 h 38"/>
                  <a:gd name="T72" fmla="*/ 2147483646 w 181"/>
                  <a:gd name="T73" fmla="*/ 2147483646 h 38"/>
                  <a:gd name="T74" fmla="*/ 2147483646 w 181"/>
                  <a:gd name="T75" fmla="*/ 2147483646 h 38"/>
                  <a:gd name="T76" fmla="*/ 2147483646 w 181"/>
                  <a:gd name="T77" fmla="*/ 2147483646 h 38"/>
                  <a:gd name="T78" fmla="*/ 2147483646 w 181"/>
                  <a:gd name="T79" fmla="*/ 2147483646 h 38"/>
                  <a:gd name="T80" fmla="*/ 2147483646 w 181"/>
                  <a:gd name="T81" fmla="*/ 2147483646 h 38"/>
                  <a:gd name="T82" fmla="*/ 2147483646 w 181"/>
                  <a:gd name="T83" fmla="*/ 2147483646 h 38"/>
                  <a:gd name="T84" fmla="*/ 2147483646 w 181"/>
                  <a:gd name="T85" fmla="*/ 2147483646 h 38"/>
                  <a:gd name="T86" fmla="*/ 2147483646 w 181"/>
                  <a:gd name="T87" fmla="*/ 2147483646 h 38"/>
                  <a:gd name="T88" fmla="*/ 2147483646 w 181"/>
                  <a:gd name="T89" fmla="*/ 2147483646 h 38"/>
                  <a:gd name="T90" fmla="*/ 0 w 181"/>
                  <a:gd name="T91" fmla="*/ 2147483646 h 38"/>
                  <a:gd name="T92" fmla="*/ 0 w 181"/>
                  <a:gd name="T93" fmla="*/ 2147483646 h 38"/>
                  <a:gd name="T94" fmla="*/ 0 w 181"/>
                  <a:gd name="T95" fmla="*/ 2147483646 h 38"/>
                  <a:gd name="T96" fmla="*/ 0 w 181"/>
                  <a:gd name="T97" fmla="*/ 2147483646 h 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38"/>
                  <a:gd name="T149" fmla="*/ 181 w 181"/>
                  <a:gd name="T150" fmla="*/ 38 h 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38">
                    <a:moveTo>
                      <a:pt x="0" y="28"/>
                    </a:moveTo>
                    <a:lnTo>
                      <a:pt x="0" y="28"/>
                    </a:lnTo>
                    <a:lnTo>
                      <a:pt x="25" y="33"/>
                    </a:lnTo>
                    <a:lnTo>
                      <a:pt x="50" y="37"/>
                    </a:lnTo>
                    <a:lnTo>
                      <a:pt x="63" y="38"/>
                    </a:lnTo>
                    <a:lnTo>
                      <a:pt x="77" y="37"/>
                    </a:lnTo>
                    <a:lnTo>
                      <a:pt x="90" y="36"/>
                    </a:lnTo>
                    <a:lnTo>
                      <a:pt x="104" y="35"/>
                    </a:lnTo>
                    <a:lnTo>
                      <a:pt x="113" y="31"/>
                    </a:lnTo>
                    <a:lnTo>
                      <a:pt x="124" y="25"/>
                    </a:lnTo>
                    <a:lnTo>
                      <a:pt x="134" y="20"/>
                    </a:lnTo>
                    <a:lnTo>
                      <a:pt x="143" y="16"/>
                    </a:lnTo>
                    <a:lnTo>
                      <a:pt x="168" y="6"/>
                    </a:lnTo>
                    <a:lnTo>
                      <a:pt x="174" y="4"/>
                    </a:lnTo>
                    <a:lnTo>
                      <a:pt x="179" y="3"/>
                    </a:lnTo>
                    <a:lnTo>
                      <a:pt x="181" y="1"/>
                    </a:lnTo>
                    <a:lnTo>
                      <a:pt x="179" y="0"/>
                    </a:lnTo>
                    <a:lnTo>
                      <a:pt x="172" y="3"/>
                    </a:lnTo>
                    <a:lnTo>
                      <a:pt x="165" y="5"/>
                    </a:lnTo>
                    <a:lnTo>
                      <a:pt x="156" y="10"/>
                    </a:lnTo>
                    <a:lnTo>
                      <a:pt x="145" y="13"/>
                    </a:lnTo>
                    <a:lnTo>
                      <a:pt x="124" y="23"/>
                    </a:lnTo>
                    <a:lnTo>
                      <a:pt x="115" y="28"/>
                    </a:lnTo>
                    <a:lnTo>
                      <a:pt x="104" y="32"/>
                    </a:lnTo>
                    <a:lnTo>
                      <a:pt x="90" y="36"/>
                    </a:lnTo>
                    <a:lnTo>
                      <a:pt x="75" y="36"/>
                    </a:lnTo>
                    <a:lnTo>
                      <a:pt x="56" y="36"/>
                    </a:lnTo>
                    <a:lnTo>
                      <a:pt x="43" y="35"/>
                    </a:lnTo>
                    <a:lnTo>
                      <a:pt x="1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7" name="Freeform 85"/>
              <p:cNvSpPr>
                <a:spLocks/>
              </p:cNvSpPr>
              <p:nvPr/>
            </p:nvSpPr>
            <p:spPr bwMode="auto">
              <a:xfrm>
                <a:off x="1717675" y="4654550"/>
                <a:ext cx="44450" cy="74613"/>
              </a:xfrm>
              <a:custGeom>
                <a:avLst/>
                <a:gdLst>
                  <a:gd name="T0" fmla="*/ 2147483646 w 28"/>
                  <a:gd name="T1" fmla="*/ 2147483646 h 47"/>
                  <a:gd name="T2" fmla="*/ 2147483646 w 28"/>
                  <a:gd name="T3" fmla="*/ 2147483646 h 47"/>
                  <a:gd name="T4" fmla="*/ 2147483646 w 28"/>
                  <a:gd name="T5" fmla="*/ 2147483646 h 47"/>
                  <a:gd name="T6" fmla="*/ 2147483646 w 28"/>
                  <a:gd name="T7" fmla="*/ 2147483646 h 47"/>
                  <a:gd name="T8" fmla="*/ 2147483646 w 28"/>
                  <a:gd name="T9" fmla="*/ 2147483646 h 47"/>
                  <a:gd name="T10" fmla="*/ 2147483646 w 28"/>
                  <a:gd name="T11" fmla="*/ 2147483646 h 47"/>
                  <a:gd name="T12" fmla="*/ 2147483646 w 28"/>
                  <a:gd name="T13" fmla="*/ 2147483646 h 47"/>
                  <a:gd name="T14" fmla="*/ 2147483646 w 28"/>
                  <a:gd name="T15" fmla="*/ 2147483646 h 47"/>
                  <a:gd name="T16" fmla="*/ 2147483646 w 28"/>
                  <a:gd name="T17" fmla="*/ 2147483646 h 47"/>
                  <a:gd name="T18" fmla="*/ 2147483646 w 28"/>
                  <a:gd name="T19" fmla="*/ 2147483646 h 47"/>
                  <a:gd name="T20" fmla="*/ 2147483646 w 28"/>
                  <a:gd name="T21" fmla="*/ 2147483646 h 47"/>
                  <a:gd name="T22" fmla="*/ 2147483646 w 28"/>
                  <a:gd name="T23" fmla="*/ 2147483646 h 47"/>
                  <a:gd name="T24" fmla="*/ 2147483646 w 28"/>
                  <a:gd name="T25" fmla="*/ 2147483646 h 47"/>
                  <a:gd name="T26" fmla="*/ 2147483646 w 28"/>
                  <a:gd name="T27" fmla="*/ 2147483646 h 47"/>
                  <a:gd name="T28" fmla="*/ 2147483646 w 28"/>
                  <a:gd name="T29" fmla="*/ 2147483646 h 47"/>
                  <a:gd name="T30" fmla="*/ 2147483646 w 28"/>
                  <a:gd name="T31" fmla="*/ 2147483646 h 47"/>
                  <a:gd name="T32" fmla="*/ 2147483646 w 28"/>
                  <a:gd name="T33" fmla="*/ 2147483646 h 47"/>
                  <a:gd name="T34" fmla="*/ 2147483646 w 28"/>
                  <a:gd name="T35" fmla="*/ 2147483646 h 47"/>
                  <a:gd name="T36" fmla="*/ 2147483646 w 28"/>
                  <a:gd name="T37" fmla="*/ 2147483646 h 47"/>
                  <a:gd name="T38" fmla="*/ 2147483646 w 28"/>
                  <a:gd name="T39" fmla="*/ 2147483646 h 47"/>
                  <a:gd name="T40" fmla="*/ 2147483646 w 28"/>
                  <a:gd name="T41" fmla="*/ 2147483646 h 47"/>
                  <a:gd name="T42" fmla="*/ 2147483646 w 28"/>
                  <a:gd name="T43" fmla="*/ 0 h 47"/>
                  <a:gd name="T44" fmla="*/ 2147483646 w 28"/>
                  <a:gd name="T45" fmla="*/ 0 h 47"/>
                  <a:gd name="T46" fmla="*/ 2147483646 w 28"/>
                  <a:gd name="T47" fmla="*/ 0 h 47"/>
                  <a:gd name="T48" fmla="*/ 2147483646 w 28"/>
                  <a:gd name="T49" fmla="*/ 0 h 47"/>
                  <a:gd name="T50" fmla="*/ 0 w 28"/>
                  <a:gd name="T51" fmla="*/ 2147483646 h 47"/>
                  <a:gd name="T52" fmla="*/ 2147483646 w 28"/>
                  <a:gd name="T53" fmla="*/ 2147483646 h 47"/>
                  <a:gd name="T54" fmla="*/ 2147483646 w 28"/>
                  <a:gd name="T55" fmla="*/ 2147483646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47"/>
                  <a:gd name="T86" fmla="*/ 28 w 28"/>
                  <a:gd name="T87" fmla="*/ 47 h 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47">
                    <a:moveTo>
                      <a:pt x="3" y="2"/>
                    </a:moveTo>
                    <a:lnTo>
                      <a:pt x="3" y="2"/>
                    </a:lnTo>
                    <a:lnTo>
                      <a:pt x="7" y="7"/>
                    </a:lnTo>
                    <a:lnTo>
                      <a:pt x="12" y="12"/>
                    </a:lnTo>
                    <a:lnTo>
                      <a:pt x="16" y="22"/>
                    </a:lnTo>
                    <a:lnTo>
                      <a:pt x="19" y="34"/>
                    </a:lnTo>
                    <a:lnTo>
                      <a:pt x="19" y="46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8" y="41"/>
                    </a:lnTo>
                    <a:lnTo>
                      <a:pt x="28" y="35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6" y="1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8" name="Freeform 86"/>
              <p:cNvSpPr>
                <a:spLocks/>
              </p:cNvSpPr>
              <p:nvPr/>
            </p:nvSpPr>
            <p:spPr bwMode="auto">
              <a:xfrm>
                <a:off x="1751013" y="4724400"/>
                <a:ext cx="50800" cy="14288"/>
              </a:xfrm>
              <a:custGeom>
                <a:avLst/>
                <a:gdLst>
                  <a:gd name="T0" fmla="*/ 0 w 32"/>
                  <a:gd name="T1" fmla="*/ 0 h 9"/>
                  <a:gd name="T2" fmla="*/ 0 w 32"/>
                  <a:gd name="T3" fmla="*/ 0 h 9"/>
                  <a:gd name="T4" fmla="*/ 0 w 32"/>
                  <a:gd name="T5" fmla="*/ 2147483646 h 9"/>
                  <a:gd name="T6" fmla="*/ 0 w 32"/>
                  <a:gd name="T7" fmla="*/ 2147483646 h 9"/>
                  <a:gd name="T8" fmla="*/ 2147483646 w 32"/>
                  <a:gd name="T9" fmla="*/ 2147483646 h 9"/>
                  <a:gd name="T10" fmla="*/ 2147483646 w 32"/>
                  <a:gd name="T11" fmla="*/ 2147483646 h 9"/>
                  <a:gd name="T12" fmla="*/ 2147483646 w 32"/>
                  <a:gd name="T13" fmla="*/ 2147483646 h 9"/>
                  <a:gd name="T14" fmla="*/ 2147483646 w 32"/>
                  <a:gd name="T15" fmla="*/ 2147483646 h 9"/>
                  <a:gd name="T16" fmla="*/ 2147483646 w 32"/>
                  <a:gd name="T17" fmla="*/ 2147483646 h 9"/>
                  <a:gd name="T18" fmla="*/ 2147483646 w 32"/>
                  <a:gd name="T19" fmla="*/ 2147483646 h 9"/>
                  <a:gd name="T20" fmla="*/ 2147483646 w 32"/>
                  <a:gd name="T21" fmla="*/ 2147483646 h 9"/>
                  <a:gd name="T22" fmla="*/ 2147483646 w 32"/>
                  <a:gd name="T23" fmla="*/ 2147483646 h 9"/>
                  <a:gd name="T24" fmla="*/ 2147483646 w 32"/>
                  <a:gd name="T25" fmla="*/ 2147483646 h 9"/>
                  <a:gd name="T26" fmla="*/ 2147483646 w 32"/>
                  <a:gd name="T27" fmla="*/ 2147483646 h 9"/>
                  <a:gd name="T28" fmla="*/ 2147483646 w 32"/>
                  <a:gd name="T29" fmla="*/ 2147483646 h 9"/>
                  <a:gd name="T30" fmla="*/ 2147483646 w 32"/>
                  <a:gd name="T31" fmla="*/ 2147483646 h 9"/>
                  <a:gd name="T32" fmla="*/ 2147483646 w 32"/>
                  <a:gd name="T33" fmla="*/ 2147483646 h 9"/>
                  <a:gd name="T34" fmla="*/ 2147483646 w 32"/>
                  <a:gd name="T35" fmla="*/ 2147483646 h 9"/>
                  <a:gd name="T36" fmla="*/ 2147483646 w 32"/>
                  <a:gd name="T37" fmla="*/ 2147483646 h 9"/>
                  <a:gd name="T38" fmla="*/ 2147483646 w 32"/>
                  <a:gd name="T39" fmla="*/ 2147483646 h 9"/>
                  <a:gd name="T40" fmla="*/ 2147483646 w 32"/>
                  <a:gd name="T41" fmla="*/ 0 h 9"/>
                  <a:gd name="T42" fmla="*/ 0 w 32"/>
                  <a:gd name="T43" fmla="*/ 0 h 9"/>
                  <a:gd name="T44" fmla="*/ 0 w 32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9"/>
                  <a:gd name="T71" fmla="*/ 32 w 32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29" y="9"/>
                    </a:lnTo>
                    <a:lnTo>
                      <a:pt x="32" y="8"/>
                    </a:lnTo>
                    <a:lnTo>
                      <a:pt x="29" y="7"/>
                    </a:lnTo>
                    <a:lnTo>
                      <a:pt x="23" y="7"/>
                    </a:lnTo>
                    <a:lnTo>
                      <a:pt x="11" y="7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9" name="Freeform 87"/>
              <p:cNvSpPr>
                <a:spLocks/>
              </p:cNvSpPr>
              <p:nvPr/>
            </p:nvSpPr>
            <p:spPr bwMode="auto">
              <a:xfrm>
                <a:off x="1743075" y="4735513"/>
                <a:ext cx="19050" cy="90488"/>
              </a:xfrm>
              <a:custGeom>
                <a:avLst/>
                <a:gdLst>
                  <a:gd name="T0" fmla="*/ 2147483646 w 12"/>
                  <a:gd name="T1" fmla="*/ 2147483646 h 57"/>
                  <a:gd name="T2" fmla="*/ 2147483646 w 12"/>
                  <a:gd name="T3" fmla="*/ 2147483646 h 57"/>
                  <a:gd name="T4" fmla="*/ 2147483646 w 12"/>
                  <a:gd name="T5" fmla="*/ 2147483646 h 57"/>
                  <a:gd name="T6" fmla="*/ 2147483646 w 12"/>
                  <a:gd name="T7" fmla="*/ 2147483646 h 57"/>
                  <a:gd name="T8" fmla="*/ 2147483646 w 12"/>
                  <a:gd name="T9" fmla="*/ 0 h 57"/>
                  <a:gd name="T10" fmla="*/ 2147483646 w 12"/>
                  <a:gd name="T11" fmla="*/ 0 h 57"/>
                  <a:gd name="T12" fmla="*/ 2147483646 w 12"/>
                  <a:gd name="T13" fmla="*/ 2147483646 h 57"/>
                  <a:gd name="T14" fmla="*/ 0 w 12"/>
                  <a:gd name="T15" fmla="*/ 2147483646 h 57"/>
                  <a:gd name="T16" fmla="*/ 0 w 12"/>
                  <a:gd name="T17" fmla="*/ 2147483646 h 57"/>
                  <a:gd name="T18" fmla="*/ 2147483646 w 12"/>
                  <a:gd name="T19" fmla="*/ 2147483646 h 57"/>
                  <a:gd name="T20" fmla="*/ 2147483646 w 12"/>
                  <a:gd name="T21" fmla="*/ 2147483646 h 57"/>
                  <a:gd name="T22" fmla="*/ 2147483646 w 12"/>
                  <a:gd name="T23" fmla="*/ 2147483646 h 57"/>
                  <a:gd name="T24" fmla="*/ 2147483646 w 12"/>
                  <a:gd name="T25" fmla="*/ 2147483646 h 57"/>
                  <a:gd name="T26" fmla="*/ 2147483646 w 12"/>
                  <a:gd name="T27" fmla="*/ 2147483646 h 57"/>
                  <a:gd name="T28" fmla="*/ 0 w 12"/>
                  <a:gd name="T29" fmla="*/ 2147483646 h 57"/>
                  <a:gd name="T30" fmla="*/ 0 w 12"/>
                  <a:gd name="T31" fmla="*/ 2147483646 h 57"/>
                  <a:gd name="T32" fmla="*/ 0 w 12"/>
                  <a:gd name="T33" fmla="*/ 2147483646 h 57"/>
                  <a:gd name="T34" fmla="*/ 0 w 12"/>
                  <a:gd name="T35" fmla="*/ 2147483646 h 57"/>
                  <a:gd name="T36" fmla="*/ 2147483646 w 12"/>
                  <a:gd name="T37" fmla="*/ 2147483646 h 57"/>
                  <a:gd name="T38" fmla="*/ 2147483646 w 12"/>
                  <a:gd name="T39" fmla="*/ 2147483646 h 57"/>
                  <a:gd name="T40" fmla="*/ 2147483646 w 12"/>
                  <a:gd name="T41" fmla="*/ 2147483646 h 57"/>
                  <a:gd name="T42" fmla="*/ 2147483646 w 12"/>
                  <a:gd name="T43" fmla="*/ 2147483646 h 57"/>
                  <a:gd name="T44" fmla="*/ 2147483646 w 12"/>
                  <a:gd name="T45" fmla="*/ 2147483646 h 57"/>
                  <a:gd name="T46" fmla="*/ 2147483646 w 12"/>
                  <a:gd name="T47" fmla="*/ 2147483646 h 57"/>
                  <a:gd name="T48" fmla="*/ 2147483646 w 12"/>
                  <a:gd name="T49" fmla="*/ 2147483646 h 57"/>
                  <a:gd name="T50" fmla="*/ 2147483646 w 12"/>
                  <a:gd name="T51" fmla="*/ 2147483646 h 57"/>
                  <a:gd name="T52" fmla="*/ 2147483646 w 12"/>
                  <a:gd name="T53" fmla="*/ 2147483646 h 57"/>
                  <a:gd name="T54" fmla="*/ 2147483646 w 12"/>
                  <a:gd name="T55" fmla="*/ 2147483646 h 57"/>
                  <a:gd name="T56" fmla="*/ 2147483646 w 12"/>
                  <a:gd name="T57" fmla="*/ 2147483646 h 57"/>
                  <a:gd name="T58" fmla="*/ 2147483646 w 12"/>
                  <a:gd name="T59" fmla="*/ 2147483646 h 57"/>
                  <a:gd name="T60" fmla="*/ 2147483646 w 12"/>
                  <a:gd name="T61" fmla="*/ 2147483646 h 57"/>
                  <a:gd name="T62" fmla="*/ 2147483646 w 12"/>
                  <a:gd name="T63" fmla="*/ 0 h 57"/>
                  <a:gd name="T64" fmla="*/ 2147483646 w 12"/>
                  <a:gd name="T65" fmla="*/ 0 h 57"/>
                  <a:gd name="T66" fmla="*/ 2147483646 w 12"/>
                  <a:gd name="T67" fmla="*/ 0 h 57"/>
                  <a:gd name="T68" fmla="*/ 2147483646 w 12"/>
                  <a:gd name="T69" fmla="*/ 0 h 57"/>
                  <a:gd name="T70" fmla="*/ 2147483646 w 12"/>
                  <a:gd name="T71" fmla="*/ 0 h 57"/>
                  <a:gd name="T72" fmla="*/ 2147483646 w 12"/>
                  <a:gd name="T73" fmla="*/ 0 h 57"/>
                  <a:gd name="T74" fmla="*/ 2147483646 w 12"/>
                  <a:gd name="T75" fmla="*/ 0 h 57"/>
                  <a:gd name="T76" fmla="*/ 2147483646 w 12"/>
                  <a:gd name="T77" fmla="*/ 2147483646 h 57"/>
                  <a:gd name="T78" fmla="*/ 2147483646 w 12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57"/>
                  <a:gd name="T122" fmla="*/ 12 w 12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57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3" y="57"/>
                    </a:lnTo>
                    <a:lnTo>
                      <a:pt x="5" y="55"/>
                    </a:lnTo>
                    <a:lnTo>
                      <a:pt x="5" y="48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2" y="15"/>
                    </a:lnTo>
                    <a:lnTo>
                      <a:pt x="12" y="10"/>
                    </a:lnTo>
                    <a:lnTo>
                      <a:pt x="9" y="6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0" name="Freeform 88"/>
              <p:cNvSpPr>
                <a:spLocks/>
              </p:cNvSpPr>
              <p:nvPr/>
            </p:nvSpPr>
            <p:spPr bwMode="auto">
              <a:xfrm>
                <a:off x="1214438" y="4291013"/>
                <a:ext cx="107950" cy="104775"/>
              </a:xfrm>
              <a:custGeom>
                <a:avLst/>
                <a:gdLst>
                  <a:gd name="T0" fmla="*/ 2147483646 w 68"/>
                  <a:gd name="T1" fmla="*/ 0 h 66"/>
                  <a:gd name="T2" fmla="*/ 2147483646 w 68"/>
                  <a:gd name="T3" fmla="*/ 0 h 66"/>
                  <a:gd name="T4" fmla="*/ 2147483646 w 68"/>
                  <a:gd name="T5" fmla="*/ 2147483646 h 66"/>
                  <a:gd name="T6" fmla="*/ 2147483646 w 68"/>
                  <a:gd name="T7" fmla="*/ 2147483646 h 66"/>
                  <a:gd name="T8" fmla="*/ 2147483646 w 68"/>
                  <a:gd name="T9" fmla="*/ 2147483646 h 66"/>
                  <a:gd name="T10" fmla="*/ 2147483646 w 68"/>
                  <a:gd name="T11" fmla="*/ 2147483646 h 66"/>
                  <a:gd name="T12" fmla="*/ 2147483646 w 68"/>
                  <a:gd name="T13" fmla="*/ 2147483646 h 66"/>
                  <a:gd name="T14" fmla="*/ 2147483646 w 68"/>
                  <a:gd name="T15" fmla="*/ 2147483646 h 66"/>
                  <a:gd name="T16" fmla="*/ 2147483646 w 68"/>
                  <a:gd name="T17" fmla="*/ 2147483646 h 66"/>
                  <a:gd name="T18" fmla="*/ 2147483646 w 68"/>
                  <a:gd name="T19" fmla="*/ 2147483646 h 66"/>
                  <a:gd name="T20" fmla="*/ 2147483646 w 68"/>
                  <a:gd name="T21" fmla="*/ 2147483646 h 66"/>
                  <a:gd name="T22" fmla="*/ 2147483646 w 68"/>
                  <a:gd name="T23" fmla="*/ 2147483646 h 66"/>
                  <a:gd name="T24" fmla="*/ 2147483646 w 68"/>
                  <a:gd name="T25" fmla="*/ 2147483646 h 66"/>
                  <a:gd name="T26" fmla="*/ 0 w 68"/>
                  <a:gd name="T27" fmla="*/ 2147483646 h 66"/>
                  <a:gd name="T28" fmla="*/ 0 w 68"/>
                  <a:gd name="T29" fmla="*/ 2147483646 h 66"/>
                  <a:gd name="T30" fmla="*/ 2147483646 w 68"/>
                  <a:gd name="T31" fmla="*/ 2147483646 h 66"/>
                  <a:gd name="T32" fmla="*/ 2147483646 w 68"/>
                  <a:gd name="T33" fmla="*/ 2147483646 h 66"/>
                  <a:gd name="T34" fmla="*/ 2147483646 w 68"/>
                  <a:gd name="T35" fmla="*/ 2147483646 h 66"/>
                  <a:gd name="T36" fmla="*/ 2147483646 w 68"/>
                  <a:gd name="T37" fmla="*/ 2147483646 h 66"/>
                  <a:gd name="T38" fmla="*/ 2147483646 w 68"/>
                  <a:gd name="T39" fmla="*/ 2147483646 h 66"/>
                  <a:gd name="T40" fmla="*/ 2147483646 w 68"/>
                  <a:gd name="T41" fmla="*/ 2147483646 h 66"/>
                  <a:gd name="T42" fmla="*/ 2147483646 w 68"/>
                  <a:gd name="T43" fmla="*/ 2147483646 h 66"/>
                  <a:gd name="T44" fmla="*/ 2147483646 w 68"/>
                  <a:gd name="T45" fmla="*/ 2147483646 h 66"/>
                  <a:gd name="T46" fmla="*/ 2147483646 w 68"/>
                  <a:gd name="T47" fmla="*/ 2147483646 h 66"/>
                  <a:gd name="T48" fmla="*/ 2147483646 w 68"/>
                  <a:gd name="T49" fmla="*/ 2147483646 h 66"/>
                  <a:gd name="T50" fmla="*/ 2147483646 w 68"/>
                  <a:gd name="T51" fmla="*/ 2147483646 h 66"/>
                  <a:gd name="T52" fmla="*/ 2147483646 w 68"/>
                  <a:gd name="T53" fmla="*/ 2147483646 h 66"/>
                  <a:gd name="T54" fmla="*/ 2147483646 w 68"/>
                  <a:gd name="T55" fmla="*/ 0 h 66"/>
                  <a:gd name="T56" fmla="*/ 2147483646 w 68"/>
                  <a:gd name="T57" fmla="*/ 0 h 66"/>
                  <a:gd name="T58" fmla="*/ 2147483646 w 68"/>
                  <a:gd name="T59" fmla="*/ 0 h 66"/>
                  <a:gd name="T60" fmla="*/ 2147483646 w 68"/>
                  <a:gd name="T61" fmla="*/ 0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8"/>
                  <a:gd name="T94" fmla="*/ 0 h 66"/>
                  <a:gd name="T95" fmla="*/ 68 w 68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8" h="66">
                    <a:moveTo>
                      <a:pt x="68" y="0"/>
                    </a:moveTo>
                    <a:lnTo>
                      <a:pt x="68" y="0"/>
                    </a:lnTo>
                    <a:lnTo>
                      <a:pt x="54" y="6"/>
                    </a:lnTo>
                    <a:lnTo>
                      <a:pt x="43" y="13"/>
                    </a:lnTo>
                    <a:lnTo>
                      <a:pt x="29" y="21"/>
                    </a:lnTo>
                    <a:lnTo>
                      <a:pt x="20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2" y="56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4" y="57"/>
                    </a:lnTo>
                    <a:lnTo>
                      <a:pt x="9" y="47"/>
                    </a:lnTo>
                    <a:lnTo>
                      <a:pt x="14" y="38"/>
                    </a:lnTo>
                    <a:lnTo>
                      <a:pt x="25" y="30"/>
                    </a:lnTo>
                    <a:lnTo>
                      <a:pt x="32" y="22"/>
                    </a:lnTo>
                    <a:lnTo>
                      <a:pt x="41" y="14"/>
                    </a:lnTo>
                    <a:lnTo>
                      <a:pt x="54" y="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1" name="Freeform 89"/>
              <p:cNvSpPr>
                <a:spLocks/>
              </p:cNvSpPr>
              <p:nvPr/>
            </p:nvSpPr>
            <p:spPr bwMode="auto">
              <a:xfrm>
                <a:off x="2006600" y="4394200"/>
                <a:ext cx="133350" cy="106363"/>
              </a:xfrm>
              <a:custGeom>
                <a:avLst/>
                <a:gdLst>
                  <a:gd name="T0" fmla="*/ 2147483646 w 84"/>
                  <a:gd name="T1" fmla="*/ 0 h 67"/>
                  <a:gd name="T2" fmla="*/ 2147483646 w 84"/>
                  <a:gd name="T3" fmla="*/ 0 h 67"/>
                  <a:gd name="T4" fmla="*/ 2147483646 w 84"/>
                  <a:gd name="T5" fmla="*/ 2147483646 h 67"/>
                  <a:gd name="T6" fmla="*/ 2147483646 w 84"/>
                  <a:gd name="T7" fmla="*/ 2147483646 h 67"/>
                  <a:gd name="T8" fmla="*/ 2147483646 w 84"/>
                  <a:gd name="T9" fmla="*/ 2147483646 h 67"/>
                  <a:gd name="T10" fmla="*/ 2147483646 w 84"/>
                  <a:gd name="T11" fmla="*/ 2147483646 h 67"/>
                  <a:gd name="T12" fmla="*/ 2147483646 w 84"/>
                  <a:gd name="T13" fmla="*/ 2147483646 h 67"/>
                  <a:gd name="T14" fmla="*/ 2147483646 w 84"/>
                  <a:gd name="T15" fmla="*/ 2147483646 h 67"/>
                  <a:gd name="T16" fmla="*/ 2147483646 w 84"/>
                  <a:gd name="T17" fmla="*/ 2147483646 h 67"/>
                  <a:gd name="T18" fmla="*/ 2147483646 w 84"/>
                  <a:gd name="T19" fmla="*/ 2147483646 h 67"/>
                  <a:gd name="T20" fmla="*/ 2147483646 w 84"/>
                  <a:gd name="T21" fmla="*/ 2147483646 h 67"/>
                  <a:gd name="T22" fmla="*/ 2147483646 w 84"/>
                  <a:gd name="T23" fmla="*/ 2147483646 h 67"/>
                  <a:gd name="T24" fmla="*/ 2147483646 w 84"/>
                  <a:gd name="T25" fmla="*/ 2147483646 h 67"/>
                  <a:gd name="T26" fmla="*/ 0 w 84"/>
                  <a:gd name="T27" fmla="*/ 2147483646 h 67"/>
                  <a:gd name="T28" fmla="*/ 0 w 84"/>
                  <a:gd name="T29" fmla="*/ 2147483646 h 67"/>
                  <a:gd name="T30" fmla="*/ 0 w 84"/>
                  <a:gd name="T31" fmla="*/ 2147483646 h 67"/>
                  <a:gd name="T32" fmla="*/ 0 w 84"/>
                  <a:gd name="T33" fmla="*/ 2147483646 h 67"/>
                  <a:gd name="T34" fmla="*/ 2147483646 w 84"/>
                  <a:gd name="T35" fmla="*/ 2147483646 h 67"/>
                  <a:gd name="T36" fmla="*/ 2147483646 w 84"/>
                  <a:gd name="T37" fmla="*/ 2147483646 h 67"/>
                  <a:gd name="T38" fmla="*/ 2147483646 w 84"/>
                  <a:gd name="T39" fmla="*/ 2147483646 h 67"/>
                  <a:gd name="T40" fmla="*/ 2147483646 w 84"/>
                  <a:gd name="T41" fmla="*/ 2147483646 h 67"/>
                  <a:gd name="T42" fmla="*/ 2147483646 w 84"/>
                  <a:gd name="T43" fmla="*/ 2147483646 h 67"/>
                  <a:gd name="T44" fmla="*/ 2147483646 w 84"/>
                  <a:gd name="T45" fmla="*/ 2147483646 h 67"/>
                  <a:gd name="T46" fmla="*/ 2147483646 w 84"/>
                  <a:gd name="T47" fmla="*/ 2147483646 h 67"/>
                  <a:gd name="T48" fmla="*/ 2147483646 w 84"/>
                  <a:gd name="T49" fmla="*/ 2147483646 h 67"/>
                  <a:gd name="T50" fmla="*/ 2147483646 w 84"/>
                  <a:gd name="T51" fmla="*/ 2147483646 h 67"/>
                  <a:gd name="T52" fmla="*/ 2147483646 w 84"/>
                  <a:gd name="T53" fmla="*/ 2147483646 h 67"/>
                  <a:gd name="T54" fmla="*/ 2147483646 w 84"/>
                  <a:gd name="T55" fmla="*/ 2147483646 h 67"/>
                  <a:gd name="T56" fmla="*/ 2147483646 w 84"/>
                  <a:gd name="T57" fmla="*/ 2147483646 h 67"/>
                  <a:gd name="T58" fmla="*/ 2147483646 w 84"/>
                  <a:gd name="T59" fmla="*/ 2147483646 h 67"/>
                  <a:gd name="T60" fmla="*/ 2147483646 w 84"/>
                  <a:gd name="T61" fmla="*/ 2147483646 h 67"/>
                  <a:gd name="T62" fmla="*/ 2147483646 w 84"/>
                  <a:gd name="T63" fmla="*/ 2147483646 h 67"/>
                  <a:gd name="T64" fmla="*/ 2147483646 w 84"/>
                  <a:gd name="T65" fmla="*/ 2147483646 h 67"/>
                  <a:gd name="T66" fmla="*/ 2147483646 w 84"/>
                  <a:gd name="T67" fmla="*/ 2147483646 h 67"/>
                  <a:gd name="T68" fmla="*/ 2147483646 w 84"/>
                  <a:gd name="T69" fmla="*/ 0 h 67"/>
                  <a:gd name="T70" fmla="*/ 2147483646 w 84"/>
                  <a:gd name="T71" fmla="*/ 0 h 67"/>
                  <a:gd name="T72" fmla="*/ 2147483646 w 84"/>
                  <a:gd name="T73" fmla="*/ 0 h 67"/>
                  <a:gd name="T74" fmla="*/ 2147483646 w 84"/>
                  <a:gd name="T75" fmla="*/ 0 h 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67"/>
                  <a:gd name="T116" fmla="*/ 84 w 84"/>
                  <a:gd name="T117" fmla="*/ 67 h 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67">
                    <a:moveTo>
                      <a:pt x="79" y="0"/>
                    </a:moveTo>
                    <a:lnTo>
                      <a:pt x="79" y="0"/>
                    </a:lnTo>
                    <a:lnTo>
                      <a:pt x="79" y="11"/>
                    </a:lnTo>
                    <a:lnTo>
                      <a:pt x="77" y="20"/>
                    </a:lnTo>
                    <a:lnTo>
                      <a:pt x="72" y="26"/>
                    </a:lnTo>
                    <a:lnTo>
                      <a:pt x="68" y="32"/>
                    </a:lnTo>
                    <a:lnTo>
                      <a:pt x="52" y="40"/>
                    </a:lnTo>
                    <a:lnTo>
                      <a:pt x="41" y="48"/>
                    </a:lnTo>
                    <a:lnTo>
                      <a:pt x="27" y="53"/>
                    </a:lnTo>
                    <a:lnTo>
                      <a:pt x="14" y="58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14" y="64"/>
                    </a:lnTo>
                    <a:lnTo>
                      <a:pt x="20" y="61"/>
                    </a:lnTo>
                    <a:lnTo>
                      <a:pt x="36" y="55"/>
                    </a:lnTo>
                    <a:lnTo>
                      <a:pt x="43" y="51"/>
                    </a:lnTo>
                    <a:lnTo>
                      <a:pt x="52" y="48"/>
                    </a:lnTo>
                    <a:lnTo>
                      <a:pt x="66" y="39"/>
                    </a:lnTo>
                    <a:lnTo>
                      <a:pt x="77" y="31"/>
                    </a:lnTo>
                    <a:lnTo>
                      <a:pt x="82" y="21"/>
                    </a:lnTo>
                    <a:lnTo>
                      <a:pt x="84" y="11"/>
                    </a:lnTo>
                    <a:lnTo>
                      <a:pt x="84" y="6"/>
                    </a:lnTo>
                    <a:lnTo>
                      <a:pt x="82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2" name="Freeform 90"/>
              <p:cNvSpPr>
                <a:spLocks/>
              </p:cNvSpPr>
              <p:nvPr/>
            </p:nvSpPr>
            <p:spPr bwMode="auto">
              <a:xfrm>
                <a:off x="1924050" y="4264025"/>
                <a:ext cx="212725" cy="142875"/>
              </a:xfrm>
              <a:custGeom>
                <a:avLst/>
                <a:gdLst>
                  <a:gd name="T0" fmla="*/ 0 w 134"/>
                  <a:gd name="T1" fmla="*/ 0 h 90"/>
                  <a:gd name="T2" fmla="*/ 0 w 134"/>
                  <a:gd name="T3" fmla="*/ 0 h 90"/>
                  <a:gd name="T4" fmla="*/ 2147483646 w 134"/>
                  <a:gd name="T5" fmla="*/ 2147483646 h 90"/>
                  <a:gd name="T6" fmla="*/ 2147483646 w 134"/>
                  <a:gd name="T7" fmla="*/ 2147483646 h 90"/>
                  <a:gd name="T8" fmla="*/ 2147483646 w 134"/>
                  <a:gd name="T9" fmla="*/ 2147483646 h 90"/>
                  <a:gd name="T10" fmla="*/ 2147483646 w 134"/>
                  <a:gd name="T11" fmla="*/ 2147483646 h 90"/>
                  <a:gd name="T12" fmla="*/ 2147483646 w 134"/>
                  <a:gd name="T13" fmla="*/ 2147483646 h 90"/>
                  <a:gd name="T14" fmla="*/ 2147483646 w 134"/>
                  <a:gd name="T15" fmla="*/ 2147483646 h 90"/>
                  <a:gd name="T16" fmla="*/ 2147483646 w 134"/>
                  <a:gd name="T17" fmla="*/ 2147483646 h 90"/>
                  <a:gd name="T18" fmla="*/ 2147483646 w 134"/>
                  <a:gd name="T19" fmla="*/ 2147483646 h 90"/>
                  <a:gd name="T20" fmla="*/ 2147483646 w 134"/>
                  <a:gd name="T21" fmla="*/ 2147483646 h 90"/>
                  <a:gd name="T22" fmla="*/ 2147483646 w 134"/>
                  <a:gd name="T23" fmla="*/ 2147483646 h 90"/>
                  <a:gd name="T24" fmla="*/ 2147483646 w 134"/>
                  <a:gd name="T25" fmla="*/ 2147483646 h 90"/>
                  <a:gd name="T26" fmla="*/ 2147483646 w 134"/>
                  <a:gd name="T27" fmla="*/ 2147483646 h 90"/>
                  <a:gd name="T28" fmla="*/ 2147483646 w 134"/>
                  <a:gd name="T29" fmla="*/ 2147483646 h 90"/>
                  <a:gd name="T30" fmla="*/ 2147483646 w 134"/>
                  <a:gd name="T31" fmla="*/ 2147483646 h 90"/>
                  <a:gd name="T32" fmla="*/ 2147483646 w 134"/>
                  <a:gd name="T33" fmla="*/ 2147483646 h 90"/>
                  <a:gd name="T34" fmla="*/ 2147483646 w 134"/>
                  <a:gd name="T35" fmla="*/ 2147483646 h 90"/>
                  <a:gd name="T36" fmla="*/ 2147483646 w 134"/>
                  <a:gd name="T37" fmla="*/ 2147483646 h 90"/>
                  <a:gd name="T38" fmla="*/ 2147483646 w 134"/>
                  <a:gd name="T39" fmla="*/ 2147483646 h 90"/>
                  <a:gd name="T40" fmla="*/ 2147483646 w 134"/>
                  <a:gd name="T41" fmla="*/ 2147483646 h 90"/>
                  <a:gd name="T42" fmla="*/ 2147483646 w 134"/>
                  <a:gd name="T43" fmla="*/ 2147483646 h 90"/>
                  <a:gd name="T44" fmla="*/ 2147483646 w 134"/>
                  <a:gd name="T45" fmla="*/ 2147483646 h 90"/>
                  <a:gd name="T46" fmla="*/ 2147483646 w 134"/>
                  <a:gd name="T47" fmla="*/ 2147483646 h 90"/>
                  <a:gd name="T48" fmla="*/ 2147483646 w 134"/>
                  <a:gd name="T49" fmla="*/ 2147483646 h 90"/>
                  <a:gd name="T50" fmla="*/ 2147483646 w 134"/>
                  <a:gd name="T51" fmla="*/ 2147483646 h 90"/>
                  <a:gd name="T52" fmla="*/ 2147483646 w 134"/>
                  <a:gd name="T53" fmla="*/ 2147483646 h 90"/>
                  <a:gd name="T54" fmla="*/ 2147483646 w 134"/>
                  <a:gd name="T55" fmla="*/ 2147483646 h 90"/>
                  <a:gd name="T56" fmla="*/ 0 w 134"/>
                  <a:gd name="T57" fmla="*/ 0 h 90"/>
                  <a:gd name="T58" fmla="*/ 0 w 134"/>
                  <a:gd name="T59" fmla="*/ 0 h 90"/>
                  <a:gd name="T60" fmla="*/ 0 w 134"/>
                  <a:gd name="T61" fmla="*/ 0 h 90"/>
                  <a:gd name="T62" fmla="*/ 0 w 134"/>
                  <a:gd name="T63" fmla="*/ 0 h 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4"/>
                  <a:gd name="T97" fmla="*/ 0 h 90"/>
                  <a:gd name="T98" fmla="*/ 134 w 134"/>
                  <a:gd name="T99" fmla="*/ 90 h 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4" h="90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8" y="6"/>
                    </a:lnTo>
                    <a:lnTo>
                      <a:pt x="31" y="10"/>
                    </a:lnTo>
                    <a:lnTo>
                      <a:pt x="45" y="16"/>
                    </a:lnTo>
                    <a:lnTo>
                      <a:pt x="66" y="26"/>
                    </a:lnTo>
                    <a:lnTo>
                      <a:pt x="84" y="38"/>
                    </a:lnTo>
                    <a:lnTo>
                      <a:pt x="100" y="50"/>
                    </a:lnTo>
                    <a:lnTo>
                      <a:pt x="111" y="63"/>
                    </a:lnTo>
                    <a:lnTo>
                      <a:pt x="131" y="89"/>
                    </a:lnTo>
                    <a:lnTo>
                      <a:pt x="134" y="90"/>
                    </a:lnTo>
                    <a:lnTo>
                      <a:pt x="134" y="89"/>
                    </a:lnTo>
                    <a:lnTo>
                      <a:pt x="124" y="76"/>
                    </a:lnTo>
                    <a:lnTo>
                      <a:pt x="115" y="63"/>
                    </a:lnTo>
                    <a:lnTo>
                      <a:pt x="104" y="51"/>
                    </a:lnTo>
                    <a:lnTo>
                      <a:pt x="90" y="39"/>
                    </a:lnTo>
                    <a:lnTo>
                      <a:pt x="72" y="26"/>
                    </a:lnTo>
                    <a:lnTo>
                      <a:pt x="50" y="16"/>
                    </a:lnTo>
                    <a:lnTo>
                      <a:pt x="38" y="11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3" name="Freeform 91"/>
              <p:cNvSpPr>
                <a:spLocks/>
              </p:cNvSpPr>
              <p:nvPr/>
            </p:nvSpPr>
            <p:spPr bwMode="auto">
              <a:xfrm>
                <a:off x="1376363" y="4559300"/>
                <a:ext cx="130175" cy="111125"/>
              </a:xfrm>
              <a:custGeom>
                <a:avLst/>
                <a:gdLst>
                  <a:gd name="T0" fmla="*/ 2147483646 w 82"/>
                  <a:gd name="T1" fmla="*/ 0 h 70"/>
                  <a:gd name="T2" fmla="*/ 2147483646 w 82"/>
                  <a:gd name="T3" fmla="*/ 0 h 70"/>
                  <a:gd name="T4" fmla="*/ 0 w 82"/>
                  <a:gd name="T5" fmla="*/ 2147483646 h 70"/>
                  <a:gd name="T6" fmla="*/ 2147483646 w 82"/>
                  <a:gd name="T7" fmla="*/ 2147483646 h 70"/>
                  <a:gd name="T8" fmla="*/ 2147483646 w 82"/>
                  <a:gd name="T9" fmla="*/ 2147483646 h 70"/>
                  <a:gd name="T10" fmla="*/ 2147483646 w 82"/>
                  <a:gd name="T11" fmla="*/ 2147483646 h 70"/>
                  <a:gd name="T12" fmla="*/ 2147483646 w 82"/>
                  <a:gd name="T13" fmla="*/ 2147483646 h 70"/>
                  <a:gd name="T14" fmla="*/ 2147483646 w 82"/>
                  <a:gd name="T15" fmla="*/ 2147483646 h 70"/>
                  <a:gd name="T16" fmla="*/ 2147483646 w 82"/>
                  <a:gd name="T17" fmla="*/ 2147483646 h 70"/>
                  <a:gd name="T18" fmla="*/ 2147483646 w 82"/>
                  <a:gd name="T19" fmla="*/ 2147483646 h 70"/>
                  <a:gd name="T20" fmla="*/ 2147483646 w 82"/>
                  <a:gd name="T21" fmla="*/ 2147483646 h 70"/>
                  <a:gd name="T22" fmla="*/ 2147483646 w 82"/>
                  <a:gd name="T23" fmla="*/ 2147483646 h 70"/>
                  <a:gd name="T24" fmla="*/ 2147483646 w 82"/>
                  <a:gd name="T25" fmla="*/ 2147483646 h 70"/>
                  <a:gd name="T26" fmla="*/ 2147483646 w 82"/>
                  <a:gd name="T27" fmla="*/ 2147483646 h 70"/>
                  <a:gd name="T28" fmla="*/ 2147483646 w 82"/>
                  <a:gd name="T29" fmla="*/ 2147483646 h 70"/>
                  <a:gd name="T30" fmla="*/ 2147483646 w 82"/>
                  <a:gd name="T31" fmla="*/ 2147483646 h 70"/>
                  <a:gd name="T32" fmla="*/ 2147483646 w 82"/>
                  <a:gd name="T33" fmla="*/ 2147483646 h 70"/>
                  <a:gd name="T34" fmla="*/ 2147483646 w 82"/>
                  <a:gd name="T35" fmla="*/ 2147483646 h 70"/>
                  <a:gd name="T36" fmla="*/ 2147483646 w 82"/>
                  <a:gd name="T37" fmla="*/ 2147483646 h 70"/>
                  <a:gd name="T38" fmla="*/ 2147483646 w 82"/>
                  <a:gd name="T39" fmla="*/ 2147483646 h 70"/>
                  <a:gd name="T40" fmla="*/ 2147483646 w 82"/>
                  <a:gd name="T41" fmla="*/ 2147483646 h 70"/>
                  <a:gd name="T42" fmla="*/ 2147483646 w 82"/>
                  <a:gd name="T43" fmla="*/ 0 h 70"/>
                  <a:gd name="T44" fmla="*/ 2147483646 w 82"/>
                  <a:gd name="T45" fmla="*/ 0 h 70"/>
                  <a:gd name="T46" fmla="*/ 2147483646 w 82"/>
                  <a:gd name="T47" fmla="*/ 0 h 70"/>
                  <a:gd name="T48" fmla="*/ 2147483646 w 82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70"/>
                  <a:gd name="T77" fmla="*/ 82 w 82"/>
                  <a:gd name="T78" fmla="*/ 70 h 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70">
                    <a:moveTo>
                      <a:pt x="2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7" y="31"/>
                    </a:lnTo>
                    <a:lnTo>
                      <a:pt x="16" y="40"/>
                    </a:lnTo>
                    <a:lnTo>
                      <a:pt x="29" y="49"/>
                    </a:lnTo>
                    <a:lnTo>
                      <a:pt x="45" y="56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52" y="56"/>
                    </a:lnTo>
                    <a:lnTo>
                      <a:pt x="39" y="49"/>
                    </a:lnTo>
                    <a:lnTo>
                      <a:pt x="25" y="41"/>
                    </a:lnTo>
                    <a:lnTo>
                      <a:pt x="18" y="36"/>
                    </a:lnTo>
                    <a:lnTo>
                      <a:pt x="14" y="31"/>
                    </a:lnTo>
                    <a:lnTo>
                      <a:pt x="9" y="2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4" name="Freeform 92"/>
              <p:cNvSpPr>
                <a:spLocks/>
              </p:cNvSpPr>
              <p:nvPr/>
            </p:nvSpPr>
            <p:spPr bwMode="auto">
              <a:xfrm>
                <a:off x="1603375" y="4564063"/>
                <a:ext cx="25400" cy="15875"/>
              </a:xfrm>
              <a:custGeom>
                <a:avLst/>
                <a:gdLst>
                  <a:gd name="T0" fmla="*/ 0 w 16"/>
                  <a:gd name="T1" fmla="*/ 2147483646 h 10"/>
                  <a:gd name="T2" fmla="*/ 0 w 16"/>
                  <a:gd name="T3" fmla="*/ 2147483646 h 10"/>
                  <a:gd name="T4" fmla="*/ 2147483646 w 16"/>
                  <a:gd name="T5" fmla="*/ 2147483646 h 10"/>
                  <a:gd name="T6" fmla="*/ 2147483646 w 16"/>
                  <a:gd name="T7" fmla="*/ 2147483646 h 10"/>
                  <a:gd name="T8" fmla="*/ 2147483646 w 16"/>
                  <a:gd name="T9" fmla="*/ 2147483646 h 10"/>
                  <a:gd name="T10" fmla="*/ 2147483646 w 16"/>
                  <a:gd name="T11" fmla="*/ 2147483646 h 10"/>
                  <a:gd name="T12" fmla="*/ 2147483646 w 16"/>
                  <a:gd name="T13" fmla="*/ 2147483646 h 10"/>
                  <a:gd name="T14" fmla="*/ 2147483646 w 16"/>
                  <a:gd name="T15" fmla="*/ 2147483646 h 10"/>
                  <a:gd name="T16" fmla="*/ 2147483646 w 16"/>
                  <a:gd name="T17" fmla="*/ 2147483646 h 10"/>
                  <a:gd name="T18" fmla="*/ 2147483646 w 16"/>
                  <a:gd name="T19" fmla="*/ 2147483646 h 10"/>
                  <a:gd name="T20" fmla="*/ 2147483646 w 16"/>
                  <a:gd name="T21" fmla="*/ 2147483646 h 10"/>
                  <a:gd name="T22" fmla="*/ 2147483646 w 16"/>
                  <a:gd name="T23" fmla="*/ 2147483646 h 10"/>
                  <a:gd name="T24" fmla="*/ 2147483646 w 16"/>
                  <a:gd name="T25" fmla="*/ 2147483646 h 10"/>
                  <a:gd name="T26" fmla="*/ 2147483646 w 16"/>
                  <a:gd name="T27" fmla="*/ 2147483646 h 10"/>
                  <a:gd name="T28" fmla="*/ 0 w 16"/>
                  <a:gd name="T29" fmla="*/ 0 h 10"/>
                  <a:gd name="T30" fmla="*/ 0 w 16"/>
                  <a:gd name="T31" fmla="*/ 0 h 10"/>
                  <a:gd name="T32" fmla="*/ 0 w 16"/>
                  <a:gd name="T33" fmla="*/ 0 h 10"/>
                  <a:gd name="T34" fmla="*/ 0 w 16"/>
                  <a:gd name="T35" fmla="*/ 2147483646 h 10"/>
                  <a:gd name="T36" fmla="*/ 0 w 16"/>
                  <a:gd name="T37" fmla="*/ 2147483646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0"/>
                  <a:gd name="T59" fmla="*/ 16 w 16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0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9" y="5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3" y="6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5" name="Freeform 93"/>
              <p:cNvSpPr>
                <a:spLocks/>
              </p:cNvSpPr>
              <p:nvPr/>
            </p:nvSpPr>
            <p:spPr bwMode="auto">
              <a:xfrm>
                <a:off x="1628775" y="4564063"/>
                <a:ext cx="14287" cy="12700"/>
              </a:xfrm>
              <a:custGeom>
                <a:avLst/>
                <a:gdLst>
                  <a:gd name="T0" fmla="*/ 2147483646 w 9"/>
                  <a:gd name="T1" fmla="*/ 0 h 8"/>
                  <a:gd name="T2" fmla="*/ 2147483646 w 9"/>
                  <a:gd name="T3" fmla="*/ 0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0 w 9"/>
                  <a:gd name="T11" fmla="*/ 2147483646 h 8"/>
                  <a:gd name="T12" fmla="*/ 0 w 9"/>
                  <a:gd name="T13" fmla="*/ 2147483646 h 8"/>
                  <a:gd name="T14" fmla="*/ 0 w 9"/>
                  <a:gd name="T15" fmla="*/ 2147483646 h 8"/>
                  <a:gd name="T16" fmla="*/ 0 w 9"/>
                  <a:gd name="T17" fmla="*/ 2147483646 h 8"/>
                  <a:gd name="T18" fmla="*/ 0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2147483646 w 9"/>
                  <a:gd name="T25" fmla="*/ 0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2147483646 w 9"/>
                  <a:gd name="T31" fmla="*/ 0 h 8"/>
                  <a:gd name="T32" fmla="*/ 2147483646 w 9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8"/>
                  <a:gd name="T53" fmla="*/ 9 w 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8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6" name="Freeform 94"/>
              <p:cNvSpPr>
                <a:spLocks/>
              </p:cNvSpPr>
              <p:nvPr/>
            </p:nvSpPr>
            <p:spPr bwMode="auto">
              <a:xfrm>
                <a:off x="1643063" y="4562475"/>
                <a:ext cx="20637" cy="15875"/>
              </a:xfrm>
              <a:custGeom>
                <a:avLst/>
                <a:gdLst>
                  <a:gd name="T0" fmla="*/ 0 w 13"/>
                  <a:gd name="T1" fmla="*/ 0 h 10"/>
                  <a:gd name="T2" fmla="*/ 0 w 13"/>
                  <a:gd name="T3" fmla="*/ 0 h 10"/>
                  <a:gd name="T4" fmla="*/ 0 w 13"/>
                  <a:gd name="T5" fmla="*/ 2147483646 h 10"/>
                  <a:gd name="T6" fmla="*/ 2147483646 w 13"/>
                  <a:gd name="T7" fmla="*/ 2147483646 h 10"/>
                  <a:gd name="T8" fmla="*/ 2147483646 w 13"/>
                  <a:gd name="T9" fmla="*/ 2147483646 h 10"/>
                  <a:gd name="T10" fmla="*/ 2147483646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2147483646 h 10"/>
                  <a:gd name="T26" fmla="*/ 2147483646 w 13"/>
                  <a:gd name="T27" fmla="*/ 2147483646 h 10"/>
                  <a:gd name="T28" fmla="*/ 0 w 13"/>
                  <a:gd name="T29" fmla="*/ 0 h 10"/>
                  <a:gd name="T30" fmla="*/ 0 w 13"/>
                  <a:gd name="T31" fmla="*/ 0 h 10"/>
                  <a:gd name="T32" fmla="*/ 0 w 13"/>
                  <a:gd name="T33" fmla="*/ 0 h 10"/>
                  <a:gd name="T34" fmla="*/ 0 w 13"/>
                  <a:gd name="T35" fmla="*/ 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0"/>
                  <a:gd name="T56" fmla="*/ 13 w 1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7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7" name="Freeform 95"/>
              <p:cNvSpPr>
                <a:spLocks/>
              </p:cNvSpPr>
              <p:nvPr/>
            </p:nvSpPr>
            <p:spPr bwMode="auto">
              <a:xfrm>
                <a:off x="1668463" y="4564063"/>
                <a:ext cx="20637" cy="15875"/>
              </a:xfrm>
              <a:custGeom>
                <a:avLst/>
                <a:gdLst>
                  <a:gd name="T0" fmla="*/ 2147483646 w 13"/>
                  <a:gd name="T1" fmla="*/ 0 h 10"/>
                  <a:gd name="T2" fmla="*/ 2147483646 w 13"/>
                  <a:gd name="T3" fmla="*/ 0 h 10"/>
                  <a:gd name="T4" fmla="*/ 2147483646 w 13"/>
                  <a:gd name="T5" fmla="*/ 2147483646 h 10"/>
                  <a:gd name="T6" fmla="*/ 2147483646 w 13"/>
                  <a:gd name="T7" fmla="*/ 2147483646 h 10"/>
                  <a:gd name="T8" fmla="*/ 0 w 13"/>
                  <a:gd name="T9" fmla="*/ 2147483646 h 10"/>
                  <a:gd name="T10" fmla="*/ 0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0 h 10"/>
                  <a:gd name="T26" fmla="*/ 2147483646 w 13"/>
                  <a:gd name="T27" fmla="*/ 0 h 10"/>
                  <a:gd name="T28" fmla="*/ 2147483646 w 13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10"/>
                  <a:gd name="T47" fmla="*/ 13 w 1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8" name="Freeform 96"/>
              <p:cNvSpPr>
                <a:spLocks/>
              </p:cNvSpPr>
              <p:nvPr/>
            </p:nvSpPr>
            <p:spPr bwMode="auto">
              <a:xfrm>
                <a:off x="1682750" y="4564063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0 h 9"/>
                  <a:gd name="T16" fmla="*/ 2147483646 w 18"/>
                  <a:gd name="T17" fmla="*/ 0 h 9"/>
                  <a:gd name="T18" fmla="*/ 0 w 18"/>
                  <a:gd name="T19" fmla="*/ 0 h 9"/>
                  <a:gd name="T20" fmla="*/ 0 w 18"/>
                  <a:gd name="T21" fmla="*/ 2147483646 h 9"/>
                  <a:gd name="T22" fmla="*/ 0 w 18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9"/>
                  <a:gd name="T38" fmla="*/ 18 w 18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9" name="Freeform 97"/>
              <p:cNvSpPr>
                <a:spLocks/>
              </p:cNvSpPr>
              <p:nvPr/>
            </p:nvSpPr>
            <p:spPr bwMode="auto">
              <a:xfrm>
                <a:off x="1708150" y="4557713"/>
                <a:ext cx="17462" cy="17463"/>
              </a:xfrm>
              <a:custGeom>
                <a:avLst/>
                <a:gdLst>
                  <a:gd name="T0" fmla="*/ 2147483646 w 11"/>
                  <a:gd name="T1" fmla="*/ 2147483646 h 11"/>
                  <a:gd name="T2" fmla="*/ 2147483646 w 11"/>
                  <a:gd name="T3" fmla="*/ 2147483646 h 11"/>
                  <a:gd name="T4" fmla="*/ 2147483646 w 11"/>
                  <a:gd name="T5" fmla="*/ 2147483646 h 11"/>
                  <a:gd name="T6" fmla="*/ 2147483646 w 11"/>
                  <a:gd name="T7" fmla="*/ 2147483646 h 11"/>
                  <a:gd name="T8" fmla="*/ 0 w 11"/>
                  <a:gd name="T9" fmla="*/ 2147483646 h 11"/>
                  <a:gd name="T10" fmla="*/ 0 w 11"/>
                  <a:gd name="T11" fmla="*/ 2147483646 h 11"/>
                  <a:gd name="T12" fmla="*/ 2147483646 w 11"/>
                  <a:gd name="T13" fmla="*/ 2147483646 h 11"/>
                  <a:gd name="T14" fmla="*/ 2147483646 w 11"/>
                  <a:gd name="T15" fmla="*/ 2147483646 h 11"/>
                  <a:gd name="T16" fmla="*/ 2147483646 w 11"/>
                  <a:gd name="T17" fmla="*/ 2147483646 h 11"/>
                  <a:gd name="T18" fmla="*/ 2147483646 w 11"/>
                  <a:gd name="T19" fmla="*/ 2147483646 h 11"/>
                  <a:gd name="T20" fmla="*/ 2147483646 w 11"/>
                  <a:gd name="T21" fmla="*/ 2147483646 h 11"/>
                  <a:gd name="T22" fmla="*/ 2147483646 w 11"/>
                  <a:gd name="T23" fmla="*/ 2147483646 h 11"/>
                  <a:gd name="T24" fmla="*/ 2147483646 w 11"/>
                  <a:gd name="T25" fmla="*/ 0 h 11"/>
                  <a:gd name="T26" fmla="*/ 2147483646 w 11"/>
                  <a:gd name="T27" fmla="*/ 2147483646 h 11"/>
                  <a:gd name="T28" fmla="*/ 2147483646 w 11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9" y="1"/>
                    </a:moveTo>
                    <a:lnTo>
                      <a:pt x="9" y="1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9" y="6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0" name="Freeform 98"/>
              <p:cNvSpPr>
                <a:spLocks/>
              </p:cNvSpPr>
              <p:nvPr/>
            </p:nvSpPr>
            <p:spPr bwMode="auto">
              <a:xfrm>
                <a:off x="1717675" y="4557713"/>
                <a:ext cx="36512" cy="17463"/>
              </a:xfrm>
              <a:custGeom>
                <a:avLst/>
                <a:gdLst>
                  <a:gd name="T0" fmla="*/ 0 w 23"/>
                  <a:gd name="T1" fmla="*/ 2147483646 h 11"/>
                  <a:gd name="T2" fmla="*/ 0 w 23"/>
                  <a:gd name="T3" fmla="*/ 2147483646 h 11"/>
                  <a:gd name="T4" fmla="*/ 2147483646 w 23"/>
                  <a:gd name="T5" fmla="*/ 2147483646 h 11"/>
                  <a:gd name="T6" fmla="*/ 2147483646 w 23"/>
                  <a:gd name="T7" fmla="*/ 2147483646 h 11"/>
                  <a:gd name="T8" fmla="*/ 2147483646 w 23"/>
                  <a:gd name="T9" fmla="*/ 2147483646 h 11"/>
                  <a:gd name="T10" fmla="*/ 2147483646 w 23"/>
                  <a:gd name="T11" fmla="*/ 2147483646 h 11"/>
                  <a:gd name="T12" fmla="*/ 2147483646 w 23"/>
                  <a:gd name="T13" fmla="*/ 2147483646 h 11"/>
                  <a:gd name="T14" fmla="*/ 2147483646 w 23"/>
                  <a:gd name="T15" fmla="*/ 2147483646 h 11"/>
                  <a:gd name="T16" fmla="*/ 2147483646 w 23"/>
                  <a:gd name="T17" fmla="*/ 2147483646 h 11"/>
                  <a:gd name="T18" fmla="*/ 2147483646 w 23"/>
                  <a:gd name="T19" fmla="*/ 2147483646 h 11"/>
                  <a:gd name="T20" fmla="*/ 2147483646 w 23"/>
                  <a:gd name="T21" fmla="*/ 0 h 11"/>
                  <a:gd name="T22" fmla="*/ 2147483646 w 23"/>
                  <a:gd name="T23" fmla="*/ 0 h 11"/>
                  <a:gd name="T24" fmla="*/ 0 w 23"/>
                  <a:gd name="T25" fmla="*/ 0 h 11"/>
                  <a:gd name="T26" fmla="*/ 0 w 23"/>
                  <a:gd name="T27" fmla="*/ 2147483646 h 11"/>
                  <a:gd name="T28" fmla="*/ 0 w 23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1"/>
                  <a:gd name="T47" fmla="*/ 23 w 2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1">
                    <a:moveTo>
                      <a:pt x="0" y="1"/>
                    </a:moveTo>
                    <a:lnTo>
                      <a:pt x="0" y="1"/>
                    </a:lnTo>
                    <a:lnTo>
                      <a:pt x="10" y="7"/>
                    </a:lnTo>
                    <a:lnTo>
                      <a:pt x="14" y="10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12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1" name="Freeform 99"/>
              <p:cNvSpPr>
                <a:spLocks/>
              </p:cNvSpPr>
              <p:nvPr/>
            </p:nvSpPr>
            <p:spPr bwMode="auto">
              <a:xfrm>
                <a:off x="1754188" y="4557713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0 h 10"/>
                  <a:gd name="T6" fmla="*/ 2147483646 w 9"/>
                  <a:gd name="T7" fmla="*/ 0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0 w 9"/>
                  <a:gd name="T17" fmla="*/ 2147483646 h 10"/>
                  <a:gd name="T18" fmla="*/ 0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0 h 10"/>
                  <a:gd name="T34" fmla="*/ 2147483646 w 9"/>
                  <a:gd name="T35" fmla="*/ 0 h 10"/>
                  <a:gd name="T36" fmla="*/ 2147483646 w 9"/>
                  <a:gd name="T37" fmla="*/ 0 h 10"/>
                  <a:gd name="T38" fmla="*/ 2147483646 w 9"/>
                  <a:gd name="T39" fmla="*/ 0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2" name="Freeform 100"/>
              <p:cNvSpPr>
                <a:spLocks/>
              </p:cNvSpPr>
              <p:nvPr/>
            </p:nvSpPr>
            <p:spPr bwMode="auto">
              <a:xfrm>
                <a:off x="1765300" y="4557713"/>
                <a:ext cx="25400" cy="14288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2147483646 w 16"/>
                  <a:gd name="T11" fmla="*/ 2147483646 h 9"/>
                  <a:gd name="T12" fmla="*/ 2147483646 w 16"/>
                  <a:gd name="T13" fmla="*/ 2147483646 h 9"/>
                  <a:gd name="T14" fmla="*/ 2147483646 w 16"/>
                  <a:gd name="T15" fmla="*/ 2147483646 h 9"/>
                  <a:gd name="T16" fmla="*/ 2147483646 w 16"/>
                  <a:gd name="T17" fmla="*/ 2147483646 h 9"/>
                  <a:gd name="T18" fmla="*/ 2147483646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2147483646 h 9"/>
                  <a:gd name="T24" fmla="*/ 2147483646 w 16"/>
                  <a:gd name="T25" fmla="*/ 2147483646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9"/>
                  <a:gd name="T56" fmla="*/ 16 w 16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9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3" name="Freeform 101"/>
              <p:cNvSpPr>
                <a:spLocks/>
              </p:cNvSpPr>
              <p:nvPr/>
            </p:nvSpPr>
            <p:spPr bwMode="auto">
              <a:xfrm>
                <a:off x="1793875" y="4554538"/>
                <a:ext cx="11112" cy="12700"/>
              </a:xfrm>
              <a:custGeom>
                <a:avLst/>
                <a:gdLst>
                  <a:gd name="T0" fmla="*/ 2147483646 w 7"/>
                  <a:gd name="T1" fmla="*/ 0 h 8"/>
                  <a:gd name="T2" fmla="*/ 2147483646 w 7"/>
                  <a:gd name="T3" fmla="*/ 0 h 8"/>
                  <a:gd name="T4" fmla="*/ 2147483646 w 7"/>
                  <a:gd name="T5" fmla="*/ 2147483646 h 8"/>
                  <a:gd name="T6" fmla="*/ 0 w 7"/>
                  <a:gd name="T7" fmla="*/ 2147483646 h 8"/>
                  <a:gd name="T8" fmla="*/ 0 w 7"/>
                  <a:gd name="T9" fmla="*/ 2147483646 h 8"/>
                  <a:gd name="T10" fmla="*/ 0 w 7"/>
                  <a:gd name="T11" fmla="*/ 2147483646 h 8"/>
                  <a:gd name="T12" fmla="*/ 0 w 7"/>
                  <a:gd name="T13" fmla="*/ 2147483646 h 8"/>
                  <a:gd name="T14" fmla="*/ 0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2147483646 w 7"/>
                  <a:gd name="T21" fmla="*/ 0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0 h 8"/>
                  <a:gd name="T28" fmla="*/ 2147483646 w 7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8"/>
                  <a:gd name="T47" fmla="*/ 7 w 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8">
                    <a:moveTo>
                      <a:pt x="7" y="0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4" name="Freeform 102"/>
              <p:cNvSpPr>
                <a:spLocks/>
              </p:cNvSpPr>
              <p:nvPr/>
            </p:nvSpPr>
            <p:spPr bwMode="auto">
              <a:xfrm>
                <a:off x="1804988" y="4554538"/>
                <a:ext cx="25400" cy="12700"/>
              </a:xfrm>
              <a:custGeom>
                <a:avLst/>
                <a:gdLst>
                  <a:gd name="T0" fmla="*/ 0 w 16"/>
                  <a:gd name="T1" fmla="*/ 2147483646 h 8"/>
                  <a:gd name="T2" fmla="*/ 0 w 16"/>
                  <a:gd name="T3" fmla="*/ 2147483646 h 8"/>
                  <a:gd name="T4" fmla="*/ 2147483646 w 16"/>
                  <a:gd name="T5" fmla="*/ 2147483646 h 8"/>
                  <a:gd name="T6" fmla="*/ 2147483646 w 16"/>
                  <a:gd name="T7" fmla="*/ 2147483646 h 8"/>
                  <a:gd name="T8" fmla="*/ 2147483646 w 16"/>
                  <a:gd name="T9" fmla="*/ 2147483646 h 8"/>
                  <a:gd name="T10" fmla="*/ 2147483646 w 16"/>
                  <a:gd name="T11" fmla="*/ 2147483646 h 8"/>
                  <a:gd name="T12" fmla="*/ 2147483646 w 16"/>
                  <a:gd name="T13" fmla="*/ 2147483646 h 8"/>
                  <a:gd name="T14" fmla="*/ 2147483646 w 16"/>
                  <a:gd name="T15" fmla="*/ 2147483646 h 8"/>
                  <a:gd name="T16" fmla="*/ 2147483646 w 16"/>
                  <a:gd name="T17" fmla="*/ 2147483646 h 8"/>
                  <a:gd name="T18" fmla="*/ 2147483646 w 16"/>
                  <a:gd name="T19" fmla="*/ 2147483646 h 8"/>
                  <a:gd name="T20" fmla="*/ 2147483646 w 16"/>
                  <a:gd name="T21" fmla="*/ 2147483646 h 8"/>
                  <a:gd name="T22" fmla="*/ 2147483646 w 16"/>
                  <a:gd name="T23" fmla="*/ 2147483646 h 8"/>
                  <a:gd name="T24" fmla="*/ 2147483646 w 16"/>
                  <a:gd name="T25" fmla="*/ 0 h 8"/>
                  <a:gd name="T26" fmla="*/ 0 w 16"/>
                  <a:gd name="T27" fmla="*/ 0 h 8"/>
                  <a:gd name="T28" fmla="*/ 0 w 16"/>
                  <a:gd name="T29" fmla="*/ 0 h 8"/>
                  <a:gd name="T30" fmla="*/ 0 w 16"/>
                  <a:gd name="T31" fmla="*/ 0 h 8"/>
                  <a:gd name="T32" fmla="*/ 0 w 16"/>
                  <a:gd name="T33" fmla="*/ 2147483646 h 8"/>
                  <a:gd name="T34" fmla="*/ 0 w 16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8"/>
                  <a:gd name="T56" fmla="*/ 16 w 16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8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5" name="Freeform 103"/>
              <p:cNvSpPr>
                <a:spLocks/>
              </p:cNvSpPr>
              <p:nvPr/>
            </p:nvSpPr>
            <p:spPr bwMode="auto">
              <a:xfrm>
                <a:off x="1825625" y="4548188"/>
                <a:ext cx="15875" cy="14288"/>
              </a:xfrm>
              <a:custGeom>
                <a:avLst/>
                <a:gdLst>
                  <a:gd name="T0" fmla="*/ 2147483646 w 10"/>
                  <a:gd name="T1" fmla="*/ 0 h 9"/>
                  <a:gd name="T2" fmla="*/ 2147483646 w 10"/>
                  <a:gd name="T3" fmla="*/ 0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0 w 10"/>
                  <a:gd name="T11" fmla="*/ 2147483646 h 9"/>
                  <a:gd name="T12" fmla="*/ 0 w 10"/>
                  <a:gd name="T13" fmla="*/ 2147483646 h 9"/>
                  <a:gd name="T14" fmla="*/ 0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2147483646 w 10"/>
                  <a:gd name="T25" fmla="*/ 2147483646 h 9"/>
                  <a:gd name="T26" fmla="*/ 2147483646 w 10"/>
                  <a:gd name="T27" fmla="*/ 2147483646 h 9"/>
                  <a:gd name="T28" fmla="*/ 2147483646 w 10"/>
                  <a:gd name="T29" fmla="*/ 2147483646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9"/>
                  <a:gd name="T59" fmla="*/ 10 w 10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9">
                    <a:moveTo>
                      <a:pt x="10" y="0"/>
                    </a:moveTo>
                    <a:lnTo>
                      <a:pt x="10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6" name="Freeform 104"/>
              <p:cNvSpPr>
                <a:spLocks/>
              </p:cNvSpPr>
              <p:nvPr/>
            </p:nvSpPr>
            <p:spPr bwMode="auto">
              <a:xfrm>
                <a:off x="1836738" y="4551363"/>
                <a:ext cx="28575" cy="12700"/>
              </a:xfrm>
              <a:custGeom>
                <a:avLst/>
                <a:gdLst>
                  <a:gd name="T0" fmla="*/ 0 w 18"/>
                  <a:gd name="T1" fmla="*/ 2147483646 h 8"/>
                  <a:gd name="T2" fmla="*/ 0 w 18"/>
                  <a:gd name="T3" fmla="*/ 2147483646 h 8"/>
                  <a:gd name="T4" fmla="*/ 2147483646 w 18"/>
                  <a:gd name="T5" fmla="*/ 2147483646 h 8"/>
                  <a:gd name="T6" fmla="*/ 2147483646 w 18"/>
                  <a:gd name="T7" fmla="*/ 2147483646 h 8"/>
                  <a:gd name="T8" fmla="*/ 2147483646 w 18"/>
                  <a:gd name="T9" fmla="*/ 2147483646 h 8"/>
                  <a:gd name="T10" fmla="*/ 2147483646 w 18"/>
                  <a:gd name="T11" fmla="*/ 2147483646 h 8"/>
                  <a:gd name="T12" fmla="*/ 2147483646 w 18"/>
                  <a:gd name="T13" fmla="*/ 2147483646 h 8"/>
                  <a:gd name="T14" fmla="*/ 2147483646 w 18"/>
                  <a:gd name="T15" fmla="*/ 2147483646 h 8"/>
                  <a:gd name="T16" fmla="*/ 2147483646 w 18"/>
                  <a:gd name="T17" fmla="*/ 2147483646 h 8"/>
                  <a:gd name="T18" fmla="*/ 2147483646 w 18"/>
                  <a:gd name="T19" fmla="*/ 2147483646 h 8"/>
                  <a:gd name="T20" fmla="*/ 2147483646 w 18"/>
                  <a:gd name="T21" fmla="*/ 2147483646 h 8"/>
                  <a:gd name="T22" fmla="*/ 0 w 18"/>
                  <a:gd name="T23" fmla="*/ 0 h 8"/>
                  <a:gd name="T24" fmla="*/ 0 w 18"/>
                  <a:gd name="T25" fmla="*/ 0 h 8"/>
                  <a:gd name="T26" fmla="*/ 0 w 18"/>
                  <a:gd name="T27" fmla="*/ 2147483646 h 8"/>
                  <a:gd name="T28" fmla="*/ 0 w 18"/>
                  <a:gd name="T29" fmla="*/ 2147483646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8"/>
                  <a:gd name="T47" fmla="*/ 18 w 18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2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7" name="Freeform 105"/>
              <p:cNvSpPr>
                <a:spLocks/>
              </p:cNvSpPr>
              <p:nvPr/>
            </p:nvSpPr>
            <p:spPr bwMode="auto">
              <a:xfrm>
                <a:off x="1862138" y="4543425"/>
                <a:ext cx="11112" cy="15875"/>
              </a:xfrm>
              <a:custGeom>
                <a:avLst/>
                <a:gdLst>
                  <a:gd name="T0" fmla="*/ 2147483646 w 7"/>
                  <a:gd name="T1" fmla="*/ 2147483646 h 10"/>
                  <a:gd name="T2" fmla="*/ 2147483646 w 7"/>
                  <a:gd name="T3" fmla="*/ 2147483646 h 10"/>
                  <a:gd name="T4" fmla="*/ 2147483646 w 7"/>
                  <a:gd name="T5" fmla="*/ 2147483646 h 10"/>
                  <a:gd name="T6" fmla="*/ 2147483646 w 7"/>
                  <a:gd name="T7" fmla="*/ 2147483646 h 10"/>
                  <a:gd name="T8" fmla="*/ 2147483646 w 7"/>
                  <a:gd name="T9" fmla="*/ 2147483646 h 10"/>
                  <a:gd name="T10" fmla="*/ 2147483646 w 7"/>
                  <a:gd name="T11" fmla="*/ 0 h 10"/>
                  <a:gd name="T12" fmla="*/ 2147483646 w 7"/>
                  <a:gd name="T13" fmla="*/ 0 h 10"/>
                  <a:gd name="T14" fmla="*/ 2147483646 w 7"/>
                  <a:gd name="T15" fmla="*/ 2147483646 h 10"/>
                  <a:gd name="T16" fmla="*/ 2147483646 w 7"/>
                  <a:gd name="T17" fmla="*/ 2147483646 h 10"/>
                  <a:gd name="T18" fmla="*/ 2147483646 w 7"/>
                  <a:gd name="T19" fmla="*/ 2147483646 h 10"/>
                  <a:gd name="T20" fmla="*/ 2147483646 w 7"/>
                  <a:gd name="T21" fmla="*/ 2147483646 h 10"/>
                  <a:gd name="T22" fmla="*/ 0 w 7"/>
                  <a:gd name="T23" fmla="*/ 2147483646 h 10"/>
                  <a:gd name="T24" fmla="*/ 0 w 7"/>
                  <a:gd name="T25" fmla="*/ 2147483646 h 10"/>
                  <a:gd name="T26" fmla="*/ 2147483646 w 7"/>
                  <a:gd name="T27" fmla="*/ 2147483646 h 10"/>
                  <a:gd name="T28" fmla="*/ 2147483646 w 7"/>
                  <a:gd name="T29" fmla="*/ 2147483646 h 10"/>
                  <a:gd name="T30" fmla="*/ 2147483646 w 7"/>
                  <a:gd name="T31" fmla="*/ 2147483646 h 10"/>
                  <a:gd name="T32" fmla="*/ 2147483646 w 7"/>
                  <a:gd name="T33" fmla="*/ 2147483646 h 10"/>
                  <a:gd name="T34" fmla="*/ 2147483646 w 7"/>
                  <a:gd name="T35" fmla="*/ 2147483646 h 10"/>
                  <a:gd name="T36" fmla="*/ 2147483646 w 7"/>
                  <a:gd name="T37" fmla="*/ 2147483646 h 10"/>
                  <a:gd name="T38" fmla="*/ 2147483646 w 7"/>
                  <a:gd name="T39" fmla="*/ 2147483646 h 10"/>
                  <a:gd name="T40" fmla="*/ 2147483646 w 7"/>
                  <a:gd name="T41" fmla="*/ 2147483646 h 10"/>
                  <a:gd name="T42" fmla="*/ 2147483646 w 7"/>
                  <a:gd name="T43" fmla="*/ 2147483646 h 10"/>
                  <a:gd name="T44" fmla="*/ 2147483646 w 7"/>
                  <a:gd name="T45" fmla="*/ 2147483646 h 10"/>
                  <a:gd name="T46" fmla="*/ 2147483646 w 7"/>
                  <a:gd name="T47" fmla="*/ 2147483646 h 10"/>
                  <a:gd name="T48" fmla="*/ 2147483646 w 7"/>
                  <a:gd name="T49" fmla="*/ 2147483646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10"/>
                  <a:gd name="T77" fmla="*/ 7 w 7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10">
                    <a:moveTo>
                      <a:pt x="7" y="2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8" name="Freeform 106"/>
              <p:cNvSpPr>
                <a:spLocks/>
              </p:cNvSpPr>
              <p:nvPr/>
            </p:nvSpPr>
            <p:spPr bwMode="auto">
              <a:xfrm>
                <a:off x="1873250" y="4543425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2147483646 h 9"/>
                  <a:gd name="T16" fmla="*/ 2147483646 w 18"/>
                  <a:gd name="T17" fmla="*/ 2147483646 h 9"/>
                  <a:gd name="T18" fmla="*/ 2147483646 w 18"/>
                  <a:gd name="T19" fmla="*/ 2147483646 h 9"/>
                  <a:gd name="T20" fmla="*/ 2147483646 w 18"/>
                  <a:gd name="T21" fmla="*/ 2147483646 h 9"/>
                  <a:gd name="T22" fmla="*/ 2147483646 w 18"/>
                  <a:gd name="T23" fmla="*/ 2147483646 h 9"/>
                  <a:gd name="T24" fmla="*/ 2147483646 w 18"/>
                  <a:gd name="T25" fmla="*/ 2147483646 h 9"/>
                  <a:gd name="T26" fmla="*/ 2147483646 w 18"/>
                  <a:gd name="T27" fmla="*/ 2147483646 h 9"/>
                  <a:gd name="T28" fmla="*/ 0 w 18"/>
                  <a:gd name="T29" fmla="*/ 0 h 9"/>
                  <a:gd name="T30" fmla="*/ 0 w 18"/>
                  <a:gd name="T31" fmla="*/ 0 h 9"/>
                  <a:gd name="T32" fmla="*/ 0 w 18"/>
                  <a:gd name="T33" fmla="*/ 2147483646 h 9"/>
                  <a:gd name="T34" fmla="*/ 0 w 18"/>
                  <a:gd name="T35" fmla="*/ 2147483646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9"/>
                  <a:gd name="T56" fmla="*/ 18 w 1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7" y="6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9" name="Freeform 107"/>
              <p:cNvSpPr>
                <a:spLocks/>
              </p:cNvSpPr>
              <p:nvPr/>
            </p:nvSpPr>
            <p:spPr bwMode="auto">
              <a:xfrm>
                <a:off x="1895475" y="4538663"/>
                <a:ext cx="17462" cy="19050"/>
              </a:xfrm>
              <a:custGeom>
                <a:avLst/>
                <a:gdLst>
                  <a:gd name="T0" fmla="*/ 2147483646 w 11"/>
                  <a:gd name="T1" fmla="*/ 2147483646 h 12"/>
                  <a:gd name="T2" fmla="*/ 2147483646 w 11"/>
                  <a:gd name="T3" fmla="*/ 2147483646 h 12"/>
                  <a:gd name="T4" fmla="*/ 2147483646 w 11"/>
                  <a:gd name="T5" fmla="*/ 2147483646 h 12"/>
                  <a:gd name="T6" fmla="*/ 2147483646 w 11"/>
                  <a:gd name="T7" fmla="*/ 2147483646 h 12"/>
                  <a:gd name="T8" fmla="*/ 2147483646 w 11"/>
                  <a:gd name="T9" fmla="*/ 0 h 12"/>
                  <a:gd name="T10" fmla="*/ 2147483646 w 11"/>
                  <a:gd name="T11" fmla="*/ 0 h 12"/>
                  <a:gd name="T12" fmla="*/ 2147483646 w 11"/>
                  <a:gd name="T13" fmla="*/ 0 h 12"/>
                  <a:gd name="T14" fmla="*/ 2147483646 w 11"/>
                  <a:gd name="T15" fmla="*/ 2147483646 h 12"/>
                  <a:gd name="T16" fmla="*/ 2147483646 w 11"/>
                  <a:gd name="T17" fmla="*/ 2147483646 h 12"/>
                  <a:gd name="T18" fmla="*/ 0 w 11"/>
                  <a:gd name="T19" fmla="*/ 2147483646 h 12"/>
                  <a:gd name="T20" fmla="*/ 0 w 11"/>
                  <a:gd name="T21" fmla="*/ 2147483646 h 12"/>
                  <a:gd name="T22" fmla="*/ 0 w 11"/>
                  <a:gd name="T23" fmla="*/ 2147483646 h 12"/>
                  <a:gd name="T24" fmla="*/ 2147483646 w 11"/>
                  <a:gd name="T25" fmla="*/ 2147483646 h 12"/>
                  <a:gd name="T26" fmla="*/ 2147483646 w 11"/>
                  <a:gd name="T27" fmla="*/ 2147483646 h 12"/>
                  <a:gd name="T28" fmla="*/ 2147483646 w 11"/>
                  <a:gd name="T29" fmla="*/ 2147483646 h 12"/>
                  <a:gd name="T30" fmla="*/ 2147483646 w 11"/>
                  <a:gd name="T31" fmla="*/ 2147483646 h 12"/>
                  <a:gd name="T32" fmla="*/ 2147483646 w 11"/>
                  <a:gd name="T33" fmla="*/ 2147483646 h 12"/>
                  <a:gd name="T34" fmla="*/ 2147483646 w 11"/>
                  <a:gd name="T35" fmla="*/ 2147483646 h 12"/>
                  <a:gd name="T36" fmla="*/ 2147483646 w 11"/>
                  <a:gd name="T37" fmla="*/ 2147483646 h 12"/>
                  <a:gd name="T38" fmla="*/ 2147483646 w 11"/>
                  <a:gd name="T39" fmla="*/ 2147483646 h 12"/>
                  <a:gd name="T40" fmla="*/ 2147483646 w 11"/>
                  <a:gd name="T41" fmla="*/ 2147483646 h 12"/>
                  <a:gd name="T42" fmla="*/ 2147483646 w 11"/>
                  <a:gd name="T43" fmla="*/ 2147483646 h 12"/>
                  <a:gd name="T44" fmla="*/ 2147483646 w 11"/>
                  <a:gd name="T45" fmla="*/ 2147483646 h 12"/>
                  <a:gd name="T46" fmla="*/ 2147483646 w 11"/>
                  <a:gd name="T47" fmla="*/ 2147483646 h 12"/>
                  <a:gd name="T48" fmla="*/ 2147483646 w 11"/>
                  <a:gd name="T49" fmla="*/ 2147483646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2"/>
                  <a:gd name="T77" fmla="*/ 11 w 11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2">
                    <a:moveTo>
                      <a:pt x="11" y="3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0" name="Freeform 108"/>
              <p:cNvSpPr>
                <a:spLocks/>
              </p:cNvSpPr>
              <p:nvPr/>
            </p:nvSpPr>
            <p:spPr bwMode="auto">
              <a:xfrm>
                <a:off x="1905000" y="4541838"/>
                <a:ext cx="30162" cy="12700"/>
              </a:xfrm>
              <a:custGeom>
                <a:avLst/>
                <a:gdLst>
                  <a:gd name="T0" fmla="*/ 0 w 19"/>
                  <a:gd name="T1" fmla="*/ 2147483646 h 8"/>
                  <a:gd name="T2" fmla="*/ 0 w 19"/>
                  <a:gd name="T3" fmla="*/ 2147483646 h 8"/>
                  <a:gd name="T4" fmla="*/ 2147483646 w 19"/>
                  <a:gd name="T5" fmla="*/ 2147483646 h 8"/>
                  <a:gd name="T6" fmla="*/ 2147483646 w 19"/>
                  <a:gd name="T7" fmla="*/ 2147483646 h 8"/>
                  <a:gd name="T8" fmla="*/ 2147483646 w 19"/>
                  <a:gd name="T9" fmla="*/ 2147483646 h 8"/>
                  <a:gd name="T10" fmla="*/ 2147483646 w 19"/>
                  <a:gd name="T11" fmla="*/ 2147483646 h 8"/>
                  <a:gd name="T12" fmla="*/ 2147483646 w 19"/>
                  <a:gd name="T13" fmla="*/ 2147483646 h 8"/>
                  <a:gd name="T14" fmla="*/ 2147483646 w 19"/>
                  <a:gd name="T15" fmla="*/ 2147483646 h 8"/>
                  <a:gd name="T16" fmla="*/ 2147483646 w 19"/>
                  <a:gd name="T17" fmla="*/ 2147483646 h 8"/>
                  <a:gd name="T18" fmla="*/ 2147483646 w 19"/>
                  <a:gd name="T19" fmla="*/ 2147483646 h 8"/>
                  <a:gd name="T20" fmla="*/ 2147483646 w 19"/>
                  <a:gd name="T21" fmla="*/ 2147483646 h 8"/>
                  <a:gd name="T22" fmla="*/ 2147483646 w 19"/>
                  <a:gd name="T23" fmla="*/ 2147483646 h 8"/>
                  <a:gd name="T24" fmla="*/ 2147483646 w 19"/>
                  <a:gd name="T25" fmla="*/ 2147483646 h 8"/>
                  <a:gd name="T26" fmla="*/ 2147483646 w 19"/>
                  <a:gd name="T27" fmla="*/ 0 h 8"/>
                  <a:gd name="T28" fmla="*/ 2147483646 w 19"/>
                  <a:gd name="T29" fmla="*/ 0 h 8"/>
                  <a:gd name="T30" fmla="*/ 0 w 19"/>
                  <a:gd name="T31" fmla="*/ 2147483646 h 8"/>
                  <a:gd name="T32" fmla="*/ 0 w 19"/>
                  <a:gd name="T33" fmla="*/ 2147483646 h 8"/>
                  <a:gd name="T34" fmla="*/ 0 w 19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8"/>
                  <a:gd name="T56" fmla="*/ 19 w 19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1" name="Freeform 109"/>
              <p:cNvSpPr>
                <a:spLocks/>
              </p:cNvSpPr>
              <p:nvPr/>
            </p:nvSpPr>
            <p:spPr bwMode="auto">
              <a:xfrm>
                <a:off x="1938338" y="4535488"/>
                <a:ext cx="6350" cy="12700"/>
              </a:xfrm>
              <a:custGeom>
                <a:avLst/>
                <a:gdLst>
                  <a:gd name="T0" fmla="*/ 2147483646 w 4"/>
                  <a:gd name="T1" fmla="*/ 0 h 8"/>
                  <a:gd name="T2" fmla="*/ 2147483646 w 4"/>
                  <a:gd name="T3" fmla="*/ 0 h 8"/>
                  <a:gd name="T4" fmla="*/ 2147483646 w 4"/>
                  <a:gd name="T5" fmla="*/ 2147483646 h 8"/>
                  <a:gd name="T6" fmla="*/ 2147483646 w 4"/>
                  <a:gd name="T7" fmla="*/ 2147483646 h 8"/>
                  <a:gd name="T8" fmla="*/ 0 w 4"/>
                  <a:gd name="T9" fmla="*/ 2147483646 h 8"/>
                  <a:gd name="T10" fmla="*/ 0 w 4"/>
                  <a:gd name="T11" fmla="*/ 2147483646 h 8"/>
                  <a:gd name="T12" fmla="*/ 0 w 4"/>
                  <a:gd name="T13" fmla="*/ 2147483646 h 8"/>
                  <a:gd name="T14" fmla="*/ 2147483646 w 4"/>
                  <a:gd name="T15" fmla="*/ 2147483646 h 8"/>
                  <a:gd name="T16" fmla="*/ 2147483646 w 4"/>
                  <a:gd name="T17" fmla="*/ 2147483646 h 8"/>
                  <a:gd name="T18" fmla="*/ 2147483646 w 4"/>
                  <a:gd name="T19" fmla="*/ 2147483646 h 8"/>
                  <a:gd name="T20" fmla="*/ 2147483646 w 4"/>
                  <a:gd name="T21" fmla="*/ 2147483646 h 8"/>
                  <a:gd name="T22" fmla="*/ 2147483646 w 4"/>
                  <a:gd name="T23" fmla="*/ 0 h 8"/>
                  <a:gd name="T24" fmla="*/ 2147483646 w 4"/>
                  <a:gd name="T25" fmla="*/ 0 h 8"/>
                  <a:gd name="T26" fmla="*/ 2147483646 w 4"/>
                  <a:gd name="T27" fmla="*/ 0 h 8"/>
                  <a:gd name="T28" fmla="*/ 2147483646 w 4"/>
                  <a:gd name="T29" fmla="*/ 0 h 8"/>
                  <a:gd name="T30" fmla="*/ 2147483646 w 4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8"/>
                  <a:gd name="T50" fmla="*/ 4 w 4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2" name="Freeform 110"/>
              <p:cNvSpPr>
                <a:spLocks/>
              </p:cNvSpPr>
              <p:nvPr/>
            </p:nvSpPr>
            <p:spPr bwMode="auto">
              <a:xfrm>
                <a:off x="1938338" y="4533900"/>
                <a:ext cx="31750" cy="12700"/>
              </a:xfrm>
              <a:custGeom>
                <a:avLst/>
                <a:gdLst>
                  <a:gd name="T0" fmla="*/ 2147483646 w 20"/>
                  <a:gd name="T1" fmla="*/ 0 h 8"/>
                  <a:gd name="T2" fmla="*/ 2147483646 w 20"/>
                  <a:gd name="T3" fmla="*/ 0 h 8"/>
                  <a:gd name="T4" fmla="*/ 2147483646 w 20"/>
                  <a:gd name="T5" fmla="*/ 0 h 8"/>
                  <a:gd name="T6" fmla="*/ 2147483646 w 20"/>
                  <a:gd name="T7" fmla="*/ 0 h 8"/>
                  <a:gd name="T8" fmla="*/ 0 w 20"/>
                  <a:gd name="T9" fmla="*/ 0 h 8"/>
                  <a:gd name="T10" fmla="*/ 0 w 20"/>
                  <a:gd name="T11" fmla="*/ 0 h 8"/>
                  <a:gd name="T12" fmla="*/ 0 w 20"/>
                  <a:gd name="T13" fmla="*/ 0 h 8"/>
                  <a:gd name="T14" fmla="*/ 2147483646 w 20"/>
                  <a:gd name="T15" fmla="*/ 2147483646 h 8"/>
                  <a:gd name="T16" fmla="*/ 2147483646 w 20"/>
                  <a:gd name="T17" fmla="*/ 2147483646 h 8"/>
                  <a:gd name="T18" fmla="*/ 2147483646 w 20"/>
                  <a:gd name="T19" fmla="*/ 2147483646 h 8"/>
                  <a:gd name="T20" fmla="*/ 2147483646 w 20"/>
                  <a:gd name="T21" fmla="*/ 2147483646 h 8"/>
                  <a:gd name="T22" fmla="*/ 2147483646 w 20"/>
                  <a:gd name="T23" fmla="*/ 2147483646 h 8"/>
                  <a:gd name="T24" fmla="*/ 2147483646 w 20"/>
                  <a:gd name="T25" fmla="*/ 2147483646 h 8"/>
                  <a:gd name="T26" fmla="*/ 2147483646 w 20"/>
                  <a:gd name="T27" fmla="*/ 2147483646 h 8"/>
                  <a:gd name="T28" fmla="*/ 2147483646 w 20"/>
                  <a:gd name="T29" fmla="*/ 2147483646 h 8"/>
                  <a:gd name="T30" fmla="*/ 2147483646 w 20"/>
                  <a:gd name="T31" fmla="*/ 2147483646 h 8"/>
                  <a:gd name="T32" fmla="*/ 2147483646 w 20"/>
                  <a:gd name="T33" fmla="*/ 2147483646 h 8"/>
                  <a:gd name="T34" fmla="*/ 2147483646 w 20"/>
                  <a:gd name="T35" fmla="*/ 2147483646 h 8"/>
                  <a:gd name="T36" fmla="*/ 2147483646 w 20"/>
                  <a:gd name="T37" fmla="*/ 0 h 8"/>
                  <a:gd name="T38" fmla="*/ 2147483646 w 20"/>
                  <a:gd name="T39" fmla="*/ 0 h 8"/>
                  <a:gd name="T40" fmla="*/ 2147483646 w 20"/>
                  <a:gd name="T41" fmla="*/ 2147483646 h 8"/>
                  <a:gd name="T42" fmla="*/ 2147483646 w 20"/>
                  <a:gd name="T43" fmla="*/ 2147483646 h 8"/>
                  <a:gd name="T44" fmla="*/ 2147483646 w 20"/>
                  <a:gd name="T45" fmla="*/ 0 h 8"/>
                  <a:gd name="T46" fmla="*/ 2147483646 w 20"/>
                  <a:gd name="T47" fmla="*/ 0 h 8"/>
                  <a:gd name="T48" fmla="*/ 2147483646 w 20"/>
                  <a:gd name="T49" fmla="*/ 0 h 8"/>
                  <a:gd name="T50" fmla="*/ 2147483646 w 20"/>
                  <a:gd name="T51" fmla="*/ 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8"/>
                  <a:gd name="T80" fmla="*/ 20 w 20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18" y="8"/>
                    </a:lnTo>
                    <a:lnTo>
                      <a:pt x="20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3" name="Freeform 111"/>
              <p:cNvSpPr>
                <a:spLocks/>
              </p:cNvSpPr>
              <p:nvPr/>
            </p:nvSpPr>
            <p:spPr bwMode="auto">
              <a:xfrm>
                <a:off x="1973263" y="4525963"/>
                <a:ext cx="7937" cy="17463"/>
              </a:xfrm>
              <a:custGeom>
                <a:avLst/>
                <a:gdLst>
                  <a:gd name="T0" fmla="*/ 2147483646 w 5"/>
                  <a:gd name="T1" fmla="*/ 0 h 11"/>
                  <a:gd name="T2" fmla="*/ 2147483646 w 5"/>
                  <a:gd name="T3" fmla="*/ 0 h 11"/>
                  <a:gd name="T4" fmla="*/ 0 w 5"/>
                  <a:gd name="T5" fmla="*/ 2147483646 h 11"/>
                  <a:gd name="T6" fmla="*/ 0 w 5"/>
                  <a:gd name="T7" fmla="*/ 2147483646 h 11"/>
                  <a:gd name="T8" fmla="*/ 0 w 5"/>
                  <a:gd name="T9" fmla="*/ 2147483646 h 11"/>
                  <a:gd name="T10" fmla="*/ 0 w 5"/>
                  <a:gd name="T11" fmla="*/ 2147483646 h 11"/>
                  <a:gd name="T12" fmla="*/ 0 w 5"/>
                  <a:gd name="T13" fmla="*/ 2147483646 h 11"/>
                  <a:gd name="T14" fmla="*/ 2147483646 w 5"/>
                  <a:gd name="T15" fmla="*/ 2147483646 h 11"/>
                  <a:gd name="T16" fmla="*/ 2147483646 w 5"/>
                  <a:gd name="T17" fmla="*/ 2147483646 h 11"/>
                  <a:gd name="T18" fmla="*/ 2147483646 w 5"/>
                  <a:gd name="T19" fmla="*/ 2147483646 h 11"/>
                  <a:gd name="T20" fmla="*/ 2147483646 w 5"/>
                  <a:gd name="T21" fmla="*/ 2147483646 h 11"/>
                  <a:gd name="T22" fmla="*/ 2147483646 w 5"/>
                  <a:gd name="T23" fmla="*/ 0 h 11"/>
                  <a:gd name="T24" fmla="*/ 2147483646 w 5"/>
                  <a:gd name="T25" fmla="*/ 0 h 11"/>
                  <a:gd name="T26" fmla="*/ 2147483646 w 5"/>
                  <a:gd name="T27" fmla="*/ 0 h 11"/>
                  <a:gd name="T28" fmla="*/ 2147483646 w 5"/>
                  <a:gd name="T29" fmla="*/ 0 h 11"/>
                  <a:gd name="T30" fmla="*/ 2147483646 w 5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1"/>
                  <a:gd name="T50" fmla="*/ 5 w 5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1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4" name="Freeform 112"/>
              <p:cNvSpPr>
                <a:spLocks/>
              </p:cNvSpPr>
              <p:nvPr/>
            </p:nvSpPr>
            <p:spPr bwMode="auto">
              <a:xfrm>
                <a:off x="1978025" y="4524375"/>
                <a:ext cx="25400" cy="11113"/>
              </a:xfrm>
              <a:custGeom>
                <a:avLst/>
                <a:gdLst>
                  <a:gd name="T0" fmla="*/ 0 w 16"/>
                  <a:gd name="T1" fmla="*/ 2147483646 h 7"/>
                  <a:gd name="T2" fmla="*/ 0 w 16"/>
                  <a:gd name="T3" fmla="*/ 2147483646 h 7"/>
                  <a:gd name="T4" fmla="*/ 2147483646 w 16"/>
                  <a:gd name="T5" fmla="*/ 2147483646 h 7"/>
                  <a:gd name="T6" fmla="*/ 2147483646 w 16"/>
                  <a:gd name="T7" fmla="*/ 2147483646 h 7"/>
                  <a:gd name="T8" fmla="*/ 2147483646 w 16"/>
                  <a:gd name="T9" fmla="*/ 2147483646 h 7"/>
                  <a:gd name="T10" fmla="*/ 2147483646 w 16"/>
                  <a:gd name="T11" fmla="*/ 2147483646 h 7"/>
                  <a:gd name="T12" fmla="*/ 2147483646 w 16"/>
                  <a:gd name="T13" fmla="*/ 2147483646 h 7"/>
                  <a:gd name="T14" fmla="*/ 2147483646 w 16"/>
                  <a:gd name="T15" fmla="*/ 2147483646 h 7"/>
                  <a:gd name="T16" fmla="*/ 2147483646 w 16"/>
                  <a:gd name="T17" fmla="*/ 2147483646 h 7"/>
                  <a:gd name="T18" fmla="*/ 2147483646 w 16"/>
                  <a:gd name="T19" fmla="*/ 2147483646 h 7"/>
                  <a:gd name="T20" fmla="*/ 2147483646 w 16"/>
                  <a:gd name="T21" fmla="*/ 2147483646 h 7"/>
                  <a:gd name="T22" fmla="*/ 2147483646 w 16"/>
                  <a:gd name="T23" fmla="*/ 2147483646 h 7"/>
                  <a:gd name="T24" fmla="*/ 2147483646 w 16"/>
                  <a:gd name="T25" fmla="*/ 2147483646 h 7"/>
                  <a:gd name="T26" fmla="*/ 2147483646 w 16"/>
                  <a:gd name="T27" fmla="*/ 2147483646 h 7"/>
                  <a:gd name="T28" fmla="*/ 2147483646 w 16"/>
                  <a:gd name="T29" fmla="*/ 0 h 7"/>
                  <a:gd name="T30" fmla="*/ 2147483646 w 16"/>
                  <a:gd name="T31" fmla="*/ 0 h 7"/>
                  <a:gd name="T32" fmla="*/ 0 w 16"/>
                  <a:gd name="T33" fmla="*/ 0 h 7"/>
                  <a:gd name="T34" fmla="*/ 0 w 16"/>
                  <a:gd name="T35" fmla="*/ 0 h 7"/>
                  <a:gd name="T36" fmla="*/ 0 w 16"/>
                  <a:gd name="T37" fmla="*/ 2147483646 h 7"/>
                  <a:gd name="T38" fmla="*/ 0 w 16"/>
                  <a:gd name="T39" fmla="*/ 2147483646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7"/>
                  <a:gd name="T62" fmla="*/ 16 w 16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7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5" name="Freeform 113"/>
              <p:cNvSpPr>
                <a:spLocks/>
              </p:cNvSpPr>
              <p:nvPr/>
            </p:nvSpPr>
            <p:spPr bwMode="auto">
              <a:xfrm>
                <a:off x="2003425" y="4516438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0 h 6"/>
                  <a:gd name="T10" fmla="*/ 2147483646 w 6"/>
                  <a:gd name="T11" fmla="*/ 0 h 6"/>
                  <a:gd name="T12" fmla="*/ 0 w 6"/>
                  <a:gd name="T13" fmla="*/ 2147483646 h 6"/>
                  <a:gd name="T14" fmla="*/ 0 w 6"/>
                  <a:gd name="T15" fmla="*/ 2147483646 h 6"/>
                  <a:gd name="T16" fmla="*/ 0 w 6"/>
                  <a:gd name="T17" fmla="*/ 2147483646 h 6"/>
                  <a:gd name="T18" fmla="*/ 0 w 6"/>
                  <a:gd name="T19" fmla="*/ 2147483646 h 6"/>
                  <a:gd name="T20" fmla="*/ 2147483646 w 6"/>
                  <a:gd name="T21" fmla="*/ 2147483646 h 6"/>
                  <a:gd name="T22" fmla="*/ 2147483646 w 6"/>
                  <a:gd name="T23" fmla="*/ 2147483646 h 6"/>
                  <a:gd name="T24" fmla="*/ 2147483646 w 6"/>
                  <a:gd name="T25" fmla="*/ 2147483646 h 6"/>
                  <a:gd name="T26" fmla="*/ 2147483646 w 6"/>
                  <a:gd name="T27" fmla="*/ 2147483646 h 6"/>
                  <a:gd name="T28" fmla="*/ 2147483646 w 6"/>
                  <a:gd name="T29" fmla="*/ 2147483646 h 6"/>
                  <a:gd name="T30" fmla="*/ 2147483646 w 6"/>
                  <a:gd name="T31" fmla="*/ 2147483646 h 6"/>
                  <a:gd name="T32" fmla="*/ 2147483646 w 6"/>
                  <a:gd name="T33" fmla="*/ 0 h 6"/>
                  <a:gd name="T34" fmla="*/ 2147483646 w 6"/>
                  <a:gd name="T35" fmla="*/ 0 h 6"/>
                  <a:gd name="T36" fmla="*/ 2147483646 w 6"/>
                  <a:gd name="T37" fmla="*/ 0 h 6"/>
                  <a:gd name="T38" fmla="*/ 2147483646 w 6"/>
                  <a:gd name="T39" fmla="*/ 0 h 6"/>
                  <a:gd name="T40" fmla="*/ 2147483646 w 6"/>
                  <a:gd name="T41" fmla="*/ 0 h 6"/>
                  <a:gd name="T42" fmla="*/ 2147483646 w 6"/>
                  <a:gd name="T43" fmla="*/ 2147483646 h 6"/>
                  <a:gd name="T44" fmla="*/ 2147483646 w 6"/>
                  <a:gd name="T45" fmla="*/ 2147483646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6"/>
                  <a:gd name="T71" fmla="*/ 6 w 6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6">
                    <a:moveTo>
                      <a:pt x="2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6" name="Freeform 114"/>
              <p:cNvSpPr>
                <a:spLocks/>
              </p:cNvSpPr>
              <p:nvPr/>
            </p:nvSpPr>
            <p:spPr bwMode="auto">
              <a:xfrm>
                <a:off x="1577975" y="4564063"/>
                <a:ext cx="25400" cy="14288"/>
              </a:xfrm>
              <a:custGeom>
                <a:avLst/>
                <a:gdLst>
                  <a:gd name="T0" fmla="*/ 2147483646 w 16"/>
                  <a:gd name="T1" fmla="*/ 0 h 9"/>
                  <a:gd name="T2" fmla="*/ 2147483646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0 w 16"/>
                  <a:gd name="T11" fmla="*/ 2147483646 h 9"/>
                  <a:gd name="T12" fmla="*/ 0 w 16"/>
                  <a:gd name="T13" fmla="*/ 2147483646 h 9"/>
                  <a:gd name="T14" fmla="*/ 0 w 16"/>
                  <a:gd name="T15" fmla="*/ 2147483646 h 9"/>
                  <a:gd name="T16" fmla="*/ 0 w 16"/>
                  <a:gd name="T17" fmla="*/ 2147483646 h 9"/>
                  <a:gd name="T18" fmla="*/ 0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0 h 9"/>
                  <a:gd name="T24" fmla="*/ 2147483646 w 16"/>
                  <a:gd name="T25" fmla="*/ 0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9"/>
                  <a:gd name="T47" fmla="*/ 16 w 1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1" y="2"/>
                    </a:lnTo>
                    <a:lnTo>
                      <a:pt x="7" y="5"/>
                    </a:lnTo>
                    <a:lnTo>
                      <a:pt x="0" y="9"/>
                    </a:lnTo>
                    <a:lnTo>
                      <a:pt x="9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7" name="Freeform 115"/>
              <p:cNvSpPr>
                <a:spLocks/>
              </p:cNvSpPr>
              <p:nvPr/>
            </p:nvSpPr>
            <p:spPr bwMode="auto">
              <a:xfrm>
                <a:off x="1555750" y="4559300"/>
                <a:ext cx="22225" cy="20638"/>
              </a:xfrm>
              <a:custGeom>
                <a:avLst/>
                <a:gdLst>
                  <a:gd name="T0" fmla="*/ 0 w 14"/>
                  <a:gd name="T1" fmla="*/ 2147483646 h 13"/>
                  <a:gd name="T2" fmla="*/ 0 w 14"/>
                  <a:gd name="T3" fmla="*/ 2147483646 h 13"/>
                  <a:gd name="T4" fmla="*/ 2147483646 w 14"/>
                  <a:gd name="T5" fmla="*/ 2147483646 h 13"/>
                  <a:gd name="T6" fmla="*/ 2147483646 w 14"/>
                  <a:gd name="T7" fmla="*/ 2147483646 h 13"/>
                  <a:gd name="T8" fmla="*/ 2147483646 w 14"/>
                  <a:gd name="T9" fmla="*/ 2147483646 h 13"/>
                  <a:gd name="T10" fmla="*/ 2147483646 w 14"/>
                  <a:gd name="T11" fmla="*/ 2147483646 h 13"/>
                  <a:gd name="T12" fmla="*/ 2147483646 w 14"/>
                  <a:gd name="T13" fmla="*/ 2147483646 h 13"/>
                  <a:gd name="T14" fmla="*/ 2147483646 w 14"/>
                  <a:gd name="T15" fmla="*/ 2147483646 h 13"/>
                  <a:gd name="T16" fmla="*/ 2147483646 w 14"/>
                  <a:gd name="T17" fmla="*/ 2147483646 h 13"/>
                  <a:gd name="T18" fmla="*/ 2147483646 w 14"/>
                  <a:gd name="T19" fmla="*/ 0 h 13"/>
                  <a:gd name="T20" fmla="*/ 2147483646 w 14"/>
                  <a:gd name="T21" fmla="*/ 0 h 13"/>
                  <a:gd name="T22" fmla="*/ 0 w 14"/>
                  <a:gd name="T23" fmla="*/ 2147483646 h 13"/>
                  <a:gd name="T24" fmla="*/ 0 w 14"/>
                  <a:gd name="T25" fmla="*/ 2147483646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3"/>
                  <a:gd name="T41" fmla="*/ 14 w 14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3">
                    <a:moveTo>
                      <a:pt x="0" y="2"/>
                    </a:moveTo>
                    <a:lnTo>
                      <a:pt x="0" y="2"/>
                    </a:lnTo>
                    <a:lnTo>
                      <a:pt x="5" y="8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8" name="Freeform 116"/>
              <p:cNvSpPr>
                <a:spLocks/>
              </p:cNvSpPr>
              <p:nvPr/>
            </p:nvSpPr>
            <p:spPr bwMode="auto">
              <a:xfrm>
                <a:off x="1506538" y="4552950"/>
                <a:ext cx="28575" cy="2222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0 h 14"/>
                  <a:gd name="T20" fmla="*/ 2147483646 w 18"/>
                  <a:gd name="T21" fmla="*/ 0 h 14"/>
                  <a:gd name="T22" fmla="*/ 0 w 18"/>
                  <a:gd name="T23" fmla="*/ 0 h 14"/>
                  <a:gd name="T24" fmla="*/ 0 w 18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4"/>
                  <a:gd name="T41" fmla="*/ 18 w 18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4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9" y="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9" name="Freeform 117"/>
              <p:cNvSpPr>
                <a:spLocks/>
              </p:cNvSpPr>
              <p:nvPr/>
            </p:nvSpPr>
            <p:spPr bwMode="auto">
              <a:xfrm>
                <a:off x="1458913" y="4554538"/>
                <a:ext cx="22225" cy="14288"/>
              </a:xfrm>
              <a:custGeom>
                <a:avLst/>
                <a:gdLst>
                  <a:gd name="T0" fmla="*/ 2147483646 w 14"/>
                  <a:gd name="T1" fmla="*/ 2147483646 h 9"/>
                  <a:gd name="T2" fmla="*/ 2147483646 w 14"/>
                  <a:gd name="T3" fmla="*/ 2147483646 h 9"/>
                  <a:gd name="T4" fmla="*/ 2147483646 w 14"/>
                  <a:gd name="T5" fmla="*/ 2147483646 h 9"/>
                  <a:gd name="T6" fmla="*/ 2147483646 w 14"/>
                  <a:gd name="T7" fmla="*/ 2147483646 h 9"/>
                  <a:gd name="T8" fmla="*/ 2147483646 w 14"/>
                  <a:gd name="T9" fmla="*/ 2147483646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2147483646 w 14"/>
                  <a:gd name="T19" fmla="*/ 2147483646 h 9"/>
                  <a:gd name="T20" fmla="*/ 2147483646 w 14"/>
                  <a:gd name="T21" fmla="*/ 2147483646 h 9"/>
                  <a:gd name="T22" fmla="*/ 2147483646 w 14"/>
                  <a:gd name="T23" fmla="*/ 2147483646 h 9"/>
                  <a:gd name="T24" fmla="*/ 2147483646 w 14"/>
                  <a:gd name="T25" fmla="*/ 2147483646 h 9"/>
                  <a:gd name="T26" fmla="*/ 2147483646 w 14"/>
                  <a:gd name="T27" fmla="*/ 2147483646 h 9"/>
                  <a:gd name="T28" fmla="*/ 2147483646 w 14"/>
                  <a:gd name="T29" fmla="*/ 2147483646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9"/>
                  <a:gd name="T47" fmla="*/ 14 w 1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9">
                    <a:moveTo>
                      <a:pt x="14" y="9"/>
                    </a:moveTo>
                    <a:lnTo>
                      <a:pt x="14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0" name="Freeform 118"/>
              <p:cNvSpPr>
                <a:spLocks/>
              </p:cNvSpPr>
              <p:nvPr/>
            </p:nvSpPr>
            <p:spPr bwMode="auto">
              <a:xfrm>
                <a:off x="1438275" y="4548188"/>
                <a:ext cx="20637" cy="19050"/>
              </a:xfrm>
              <a:custGeom>
                <a:avLst/>
                <a:gdLst>
                  <a:gd name="T0" fmla="*/ 2147483646 w 13"/>
                  <a:gd name="T1" fmla="*/ 0 h 12"/>
                  <a:gd name="T2" fmla="*/ 2147483646 w 13"/>
                  <a:gd name="T3" fmla="*/ 0 h 12"/>
                  <a:gd name="T4" fmla="*/ 2147483646 w 13"/>
                  <a:gd name="T5" fmla="*/ 2147483646 h 12"/>
                  <a:gd name="T6" fmla="*/ 0 w 13"/>
                  <a:gd name="T7" fmla="*/ 2147483646 h 12"/>
                  <a:gd name="T8" fmla="*/ 0 w 13"/>
                  <a:gd name="T9" fmla="*/ 2147483646 h 12"/>
                  <a:gd name="T10" fmla="*/ 0 w 13"/>
                  <a:gd name="T11" fmla="*/ 2147483646 h 12"/>
                  <a:gd name="T12" fmla="*/ 2147483646 w 13"/>
                  <a:gd name="T13" fmla="*/ 2147483646 h 12"/>
                  <a:gd name="T14" fmla="*/ 2147483646 w 13"/>
                  <a:gd name="T15" fmla="*/ 2147483646 h 12"/>
                  <a:gd name="T16" fmla="*/ 2147483646 w 13"/>
                  <a:gd name="T17" fmla="*/ 2147483646 h 12"/>
                  <a:gd name="T18" fmla="*/ 2147483646 w 13"/>
                  <a:gd name="T19" fmla="*/ 2147483646 h 12"/>
                  <a:gd name="T20" fmla="*/ 2147483646 w 13"/>
                  <a:gd name="T21" fmla="*/ 2147483646 h 12"/>
                  <a:gd name="T22" fmla="*/ 2147483646 w 13"/>
                  <a:gd name="T23" fmla="*/ 0 h 12"/>
                  <a:gd name="T24" fmla="*/ 2147483646 w 13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2"/>
                  <a:gd name="T41" fmla="*/ 13 w 13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2">
                    <a:moveTo>
                      <a:pt x="11" y="0"/>
                    </a:move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9" y="7"/>
                    </a:lnTo>
                    <a:lnTo>
                      <a:pt x="13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1" name="Freeform 119"/>
              <p:cNvSpPr>
                <a:spLocks/>
              </p:cNvSpPr>
              <p:nvPr/>
            </p:nvSpPr>
            <p:spPr bwMode="auto">
              <a:xfrm>
                <a:off x="1412875" y="4543425"/>
                <a:ext cx="28575" cy="23813"/>
              </a:xfrm>
              <a:custGeom>
                <a:avLst/>
                <a:gdLst>
                  <a:gd name="T0" fmla="*/ 2147483646 w 18"/>
                  <a:gd name="T1" fmla="*/ 2147483646 h 15"/>
                  <a:gd name="T2" fmla="*/ 2147483646 w 18"/>
                  <a:gd name="T3" fmla="*/ 2147483646 h 15"/>
                  <a:gd name="T4" fmla="*/ 2147483646 w 18"/>
                  <a:gd name="T5" fmla="*/ 2147483646 h 15"/>
                  <a:gd name="T6" fmla="*/ 2147483646 w 18"/>
                  <a:gd name="T7" fmla="*/ 2147483646 h 15"/>
                  <a:gd name="T8" fmla="*/ 2147483646 w 18"/>
                  <a:gd name="T9" fmla="*/ 0 h 15"/>
                  <a:gd name="T10" fmla="*/ 2147483646 w 18"/>
                  <a:gd name="T11" fmla="*/ 0 h 15"/>
                  <a:gd name="T12" fmla="*/ 2147483646 w 18"/>
                  <a:gd name="T13" fmla="*/ 0 h 15"/>
                  <a:gd name="T14" fmla="*/ 0 w 18"/>
                  <a:gd name="T15" fmla="*/ 2147483646 h 15"/>
                  <a:gd name="T16" fmla="*/ 0 w 18"/>
                  <a:gd name="T17" fmla="*/ 2147483646 h 15"/>
                  <a:gd name="T18" fmla="*/ 2147483646 w 18"/>
                  <a:gd name="T19" fmla="*/ 2147483646 h 15"/>
                  <a:gd name="T20" fmla="*/ 2147483646 w 18"/>
                  <a:gd name="T21" fmla="*/ 2147483646 h 15"/>
                  <a:gd name="T22" fmla="*/ 2147483646 w 18"/>
                  <a:gd name="T23" fmla="*/ 2147483646 h 15"/>
                  <a:gd name="T24" fmla="*/ 2147483646 w 18"/>
                  <a:gd name="T25" fmla="*/ 2147483646 h 15"/>
                  <a:gd name="T26" fmla="*/ 2147483646 w 18"/>
                  <a:gd name="T27" fmla="*/ 2147483646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5"/>
                  <a:gd name="T44" fmla="*/ 18 w 18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3" y="12"/>
                    </a:lnTo>
                    <a:lnTo>
                      <a:pt x="11" y="8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9" y="8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2" name="Freeform 120"/>
              <p:cNvSpPr>
                <a:spLocks/>
              </p:cNvSpPr>
              <p:nvPr/>
            </p:nvSpPr>
            <p:spPr bwMode="auto">
              <a:xfrm>
                <a:off x="1398588" y="4541838"/>
                <a:ext cx="14287" cy="15875"/>
              </a:xfrm>
              <a:custGeom>
                <a:avLst/>
                <a:gdLst>
                  <a:gd name="T0" fmla="*/ 2147483646 w 9"/>
                  <a:gd name="T1" fmla="*/ 0 h 10"/>
                  <a:gd name="T2" fmla="*/ 2147483646 w 9"/>
                  <a:gd name="T3" fmla="*/ 0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0 w 9"/>
                  <a:gd name="T9" fmla="*/ 2147483646 h 10"/>
                  <a:gd name="T10" fmla="*/ 0 w 9"/>
                  <a:gd name="T11" fmla="*/ 2147483646 h 10"/>
                  <a:gd name="T12" fmla="*/ 0 w 9"/>
                  <a:gd name="T13" fmla="*/ 2147483646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2147483646 w 9"/>
                  <a:gd name="T21" fmla="*/ 2147483646 h 10"/>
                  <a:gd name="T22" fmla="*/ 2147483646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0 h 10"/>
                  <a:gd name="T28" fmla="*/ 2147483646 w 9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0"/>
                  <a:gd name="T47" fmla="*/ 9 w 9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0">
                    <a:moveTo>
                      <a:pt x="9" y="0"/>
                    </a:moveTo>
                    <a:lnTo>
                      <a:pt x="9" y="0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3" name="Freeform 121"/>
              <p:cNvSpPr>
                <a:spLocks/>
              </p:cNvSpPr>
              <p:nvPr/>
            </p:nvSpPr>
            <p:spPr bwMode="auto">
              <a:xfrm>
                <a:off x="1376363" y="4537075"/>
                <a:ext cx="25400" cy="2222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2147483646 w 16"/>
                  <a:gd name="T5" fmla="*/ 2147483646 h 14"/>
                  <a:gd name="T6" fmla="*/ 2147483646 w 16"/>
                  <a:gd name="T7" fmla="*/ 2147483646 h 14"/>
                  <a:gd name="T8" fmla="*/ 2147483646 w 16"/>
                  <a:gd name="T9" fmla="*/ 2147483646 h 14"/>
                  <a:gd name="T10" fmla="*/ 2147483646 w 16"/>
                  <a:gd name="T11" fmla="*/ 2147483646 h 14"/>
                  <a:gd name="T12" fmla="*/ 2147483646 w 16"/>
                  <a:gd name="T13" fmla="*/ 2147483646 h 14"/>
                  <a:gd name="T14" fmla="*/ 2147483646 w 16"/>
                  <a:gd name="T15" fmla="*/ 2147483646 h 14"/>
                  <a:gd name="T16" fmla="*/ 2147483646 w 16"/>
                  <a:gd name="T17" fmla="*/ 2147483646 h 14"/>
                  <a:gd name="T18" fmla="*/ 0 w 16"/>
                  <a:gd name="T19" fmla="*/ 0 h 14"/>
                  <a:gd name="T20" fmla="*/ 0 w 16"/>
                  <a:gd name="T21" fmla="*/ 0 h 14"/>
                  <a:gd name="T22" fmla="*/ 0 w 16"/>
                  <a:gd name="T23" fmla="*/ 0 h 14"/>
                  <a:gd name="T24" fmla="*/ 0 w 16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4"/>
                  <a:gd name="T41" fmla="*/ 16 w 1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4" name="Freeform 122"/>
              <p:cNvSpPr>
                <a:spLocks/>
              </p:cNvSpPr>
              <p:nvPr/>
            </p:nvSpPr>
            <p:spPr bwMode="auto">
              <a:xfrm>
                <a:off x="1365250" y="4537075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0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2147483646 h 10"/>
                  <a:gd name="T34" fmla="*/ 2147483646 w 9"/>
                  <a:gd name="T35" fmla="*/ 2147483646 h 10"/>
                  <a:gd name="T36" fmla="*/ 2147483646 w 9"/>
                  <a:gd name="T37" fmla="*/ 2147483646 h 10"/>
                  <a:gd name="T38" fmla="*/ 2147483646 w 9"/>
                  <a:gd name="T39" fmla="*/ 2147483646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7" y="5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5" name="Freeform 123"/>
              <p:cNvSpPr>
                <a:spLocks/>
              </p:cNvSpPr>
              <p:nvPr/>
            </p:nvSpPr>
            <p:spPr bwMode="auto">
              <a:xfrm>
                <a:off x="1214438" y="4392613"/>
                <a:ext cx="133350" cy="79375"/>
              </a:xfrm>
              <a:custGeom>
                <a:avLst/>
                <a:gdLst>
                  <a:gd name="T0" fmla="*/ 0 w 84"/>
                  <a:gd name="T1" fmla="*/ 2147483646 h 50"/>
                  <a:gd name="T2" fmla="*/ 0 w 84"/>
                  <a:gd name="T3" fmla="*/ 2147483646 h 50"/>
                  <a:gd name="T4" fmla="*/ 2147483646 w 84"/>
                  <a:gd name="T5" fmla="*/ 2147483646 h 50"/>
                  <a:gd name="T6" fmla="*/ 2147483646 w 84"/>
                  <a:gd name="T7" fmla="*/ 2147483646 h 50"/>
                  <a:gd name="T8" fmla="*/ 2147483646 w 84"/>
                  <a:gd name="T9" fmla="*/ 2147483646 h 50"/>
                  <a:gd name="T10" fmla="*/ 2147483646 w 84"/>
                  <a:gd name="T11" fmla="*/ 2147483646 h 50"/>
                  <a:gd name="T12" fmla="*/ 2147483646 w 84"/>
                  <a:gd name="T13" fmla="*/ 2147483646 h 50"/>
                  <a:gd name="T14" fmla="*/ 2147483646 w 84"/>
                  <a:gd name="T15" fmla="*/ 2147483646 h 50"/>
                  <a:gd name="T16" fmla="*/ 2147483646 w 84"/>
                  <a:gd name="T17" fmla="*/ 2147483646 h 50"/>
                  <a:gd name="T18" fmla="*/ 2147483646 w 84"/>
                  <a:gd name="T19" fmla="*/ 2147483646 h 50"/>
                  <a:gd name="T20" fmla="*/ 2147483646 w 84"/>
                  <a:gd name="T21" fmla="*/ 2147483646 h 50"/>
                  <a:gd name="T22" fmla="*/ 2147483646 w 84"/>
                  <a:gd name="T23" fmla="*/ 2147483646 h 50"/>
                  <a:gd name="T24" fmla="*/ 2147483646 w 84"/>
                  <a:gd name="T25" fmla="*/ 2147483646 h 50"/>
                  <a:gd name="T26" fmla="*/ 2147483646 w 84"/>
                  <a:gd name="T27" fmla="*/ 2147483646 h 50"/>
                  <a:gd name="T28" fmla="*/ 2147483646 w 84"/>
                  <a:gd name="T29" fmla="*/ 2147483646 h 50"/>
                  <a:gd name="T30" fmla="*/ 2147483646 w 84"/>
                  <a:gd name="T31" fmla="*/ 2147483646 h 50"/>
                  <a:gd name="T32" fmla="*/ 2147483646 w 84"/>
                  <a:gd name="T33" fmla="*/ 2147483646 h 50"/>
                  <a:gd name="T34" fmla="*/ 2147483646 w 84"/>
                  <a:gd name="T35" fmla="*/ 2147483646 h 50"/>
                  <a:gd name="T36" fmla="*/ 2147483646 w 84"/>
                  <a:gd name="T37" fmla="*/ 2147483646 h 50"/>
                  <a:gd name="T38" fmla="*/ 2147483646 w 84"/>
                  <a:gd name="T39" fmla="*/ 2147483646 h 50"/>
                  <a:gd name="T40" fmla="*/ 2147483646 w 84"/>
                  <a:gd name="T41" fmla="*/ 2147483646 h 50"/>
                  <a:gd name="T42" fmla="*/ 2147483646 w 84"/>
                  <a:gd name="T43" fmla="*/ 2147483646 h 50"/>
                  <a:gd name="T44" fmla="*/ 2147483646 w 84"/>
                  <a:gd name="T45" fmla="*/ 2147483646 h 50"/>
                  <a:gd name="T46" fmla="*/ 2147483646 w 84"/>
                  <a:gd name="T47" fmla="*/ 2147483646 h 50"/>
                  <a:gd name="T48" fmla="*/ 0 w 84"/>
                  <a:gd name="T49" fmla="*/ 0 h 50"/>
                  <a:gd name="T50" fmla="*/ 0 w 84"/>
                  <a:gd name="T51" fmla="*/ 0 h 50"/>
                  <a:gd name="T52" fmla="*/ 0 w 84"/>
                  <a:gd name="T53" fmla="*/ 2147483646 h 50"/>
                  <a:gd name="T54" fmla="*/ 0 w 84"/>
                  <a:gd name="T55" fmla="*/ 2147483646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4"/>
                  <a:gd name="T85" fmla="*/ 0 h 50"/>
                  <a:gd name="T86" fmla="*/ 84 w 84"/>
                  <a:gd name="T87" fmla="*/ 50 h 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4" h="50">
                    <a:moveTo>
                      <a:pt x="0" y="1"/>
                    </a:moveTo>
                    <a:lnTo>
                      <a:pt x="0" y="1"/>
                    </a:lnTo>
                    <a:lnTo>
                      <a:pt x="2" y="7"/>
                    </a:lnTo>
                    <a:lnTo>
                      <a:pt x="7" y="14"/>
                    </a:lnTo>
                    <a:lnTo>
                      <a:pt x="16" y="21"/>
                    </a:lnTo>
                    <a:lnTo>
                      <a:pt x="27" y="28"/>
                    </a:lnTo>
                    <a:lnTo>
                      <a:pt x="38" y="34"/>
                    </a:lnTo>
                    <a:lnTo>
                      <a:pt x="52" y="40"/>
                    </a:lnTo>
                    <a:lnTo>
                      <a:pt x="79" y="50"/>
                    </a:lnTo>
                    <a:lnTo>
                      <a:pt x="82" y="50"/>
                    </a:lnTo>
                    <a:lnTo>
                      <a:pt x="84" y="50"/>
                    </a:lnTo>
                    <a:lnTo>
                      <a:pt x="84" y="49"/>
                    </a:lnTo>
                    <a:lnTo>
                      <a:pt x="82" y="47"/>
                    </a:lnTo>
                    <a:lnTo>
                      <a:pt x="57" y="37"/>
                    </a:lnTo>
                    <a:lnTo>
                      <a:pt x="34" y="26"/>
                    </a:lnTo>
                    <a:lnTo>
                      <a:pt x="23" y="20"/>
                    </a:lnTo>
                    <a:lnTo>
                      <a:pt x="14" y="14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6" name="Freeform 124"/>
              <p:cNvSpPr>
                <a:spLocks/>
              </p:cNvSpPr>
              <p:nvPr/>
            </p:nvSpPr>
            <p:spPr bwMode="auto">
              <a:xfrm>
                <a:off x="1246188" y="4398963"/>
                <a:ext cx="104775" cy="22225"/>
              </a:xfrm>
              <a:custGeom>
                <a:avLst/>
                <a:gdLst>
                  <a:gd name="T0" fmla="*/ 0 w 66"/>
                  <a:gd name="T1" fmla="*/ 0 h 14"/>
                  <a:gd name="T2" fmla="*/ 0 w 66"/>
                  <a:gd name="T3" fmla="*/ 0 h 14"/>
                  <a:gd name="T4" fmla="*/ 2147483646 w 66"/>
                  <a:gd name="T5" fmla="*/ 2147483646 h 14"/>
                  <a:gd name="T6" fmla="*/ 2147483646 w 66"/>
                  <a:gd name="T7" fmla="*/ 2147483646 h 14"/>
                  <a:gd name="T8" fmla="*/ 2147483646 w 66"/>
                  <a:gd name="T9" fmla="*/ 2147483646 h 14"/>
                  <a:gd name="T10" fmla="*/ 2147483646 w 66"/>
                  <a:gd name="T11" fmla="*/ 2147483646 h 14"/>
                  <a:gd name="T12" fmla="*/ 2147483646 w 66"/>
                  <a:gd name="T13" fmla="*/ 2147483646 h 14"/>
                  <a:gd name="T14" fmla="*/ 2147483646 w 66"/>
                  <a:gd name="T15" fmla="*/ 2147483646 h 14"/>
                  <a:gd name="T16" fmla="*/ 2147483646 w 66"/>
                  <a:gd name="T17" fmla="*/ 2147483646 h 14"/>
                  <a:gd name="T18" fmla="*/ 2147483646 w 66"/>
                  <a:gd name="T19" fmla="*/ 2147483646 h 14"/>
                  <a:gd name="T20" fmla="*/ 2147483646 w 66"/>
                  <a:gd name="T21" fmla="*/ 2147483646 h 14"/>
                  <a:gd name="T22" fmla="*/ 2147483646 w 66"/>
                  <a:gd name="T23" fmla="*/ 2147483646 h 14"/>
                  <a:gd name="T24" fmla="*/ 2147483646 w 66"/>
                  <a:gd name="T25" fmla="*/ 2147483646 h 14"/>
                  <a:gd name="T26" fmla="*/ 2147483646 w 66"/>
                  <a:gd name="T27" fmla="*/ 2147483646 h 14"/>
                  <a:gd name="T28" fmla="*/ 2147483646 w 66"/>
                  <a:gd name="T29" fmla="*/ 2147483646 h 14"/>
                  <a:gd name="T30" fmla="*/ 0 w 66"/>
                  <a:gd name="T31" fmla="*/ 0 h 14"/>
                  <a:gd name="T32" fmla="*/ 0 w 66"/>
                  <a:gd name="T33" fmla="*/ 0 h 14"/>
                  <a:gd name="T34" fmla="*/ 0 w 66"/>
                  <a:gd name="T35" fmla="*/ 0 h 14"/>
                  <a:gd name="T36" fmla="*/ 0 w 66"/>
                  <a:gd name="T37" fmla="*/ 0 h 14"/>
                  <a:gd name="T38" fmla="*/ 0 w 66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6"/>
                  <a:gd name="T61" fmla="*/ 0 h 14"/>
                  <a:gd name="T62" fmla="*/ 66 w 66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6" h="14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30" y="10"/>
                    </a:lnTo>
                    <a:lnTo>
                      <a:pt x="46" y="14"/>
                    </a:lnTo>
                    <a:lnTo>
                      <a:pt x="55" y="14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4" y="11"/>
                    </a:lnTo>
                    <a:lnTo>
                      <a:pt x="48" y="10"/>
                    </a:lnTo>
                    <a:lnTo>
                      <a:pt x="32" y="9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7" name="Freeform 125"/>
              <p:cNvSpPr>
                <a:spLocks/>
              </p:cNvSpPr>
              <p:nvPr/>
            </p:nvSpPr>
            <p:spPr bwMode="auto">
              <a:xfrm>
                <a:off x="1481138" y="4551363"/>
                <a:ext cx="28575" cy="17463"/>
              </a:xfrm>
              <a:custGeom>
                <a:avLst/>
                <a:gdLst>
                  <a:gd name="T0" fmla="*/ 2147483646 w 18"/>
                  <a:gd name="T1" fmla="*/ 0 h 11"/>
                  <a:gd name="T2" fmla="*/ 2147483646 w 18"/>
                  <a:gd name="T3" fmla="*/ 0 h 11"/>
                  <a:gd name="T4" fmla="*/ 2147483646 w 18"/>
                  <a:gd name="T5" fmla="*/ 2147483646 h 11"/>
                  <a:gd name="T6" fmla="*/ 2147483646 w 18"/>
                  <a:gd name="T7" fmla="*/ 2147483646 h 11"/>
                  <a:gd name="T8" fmla="*/ 0 w 18"/>
                  <a:gd name="T9" fmla="*/ 2147483646 h 11"/>
                  <a:gd name="T10" fmla="*/ 0 w 18"/>
                  <a:gd name="T11" fmla="*/ 2147483646 h 11"/>
                  <a:gd name="T12" fmla="*/ 0 w 18"/>
                  <a:gd name="T13" fmla="*/ 2147483646 h 11"/>
                  <a:gd name="T14" fmla="*/ 2147483646 w 18"/>
                  <a:gd name="T15" fmla="*/ 2147483646 h 11"/>
                  <a:gd name="T16" fmla="*/ 2147483646 w 18"/>
                  <a:gd name="T17" fmla="*/ 2147483646 h 11"/>
                  <a:gd name="T18" fmla="*/ 2147483646 w 18"/>
                  <a:gd name="T19" fmla="*/ 0 h 11"/>
                  <a:gd name="T20" fmla="*/ 2147483646 w 18"/>
                  <a:gd name="T21" fmla="*/ 0 h 11"/>
                  <a:gd name="T22" fmla="*/ 2147483646 w 18"/>
                  <a:gd name="T23" fmla="*/ 0 h 11"/>
                  <a:gd name="T24" fmla="*/ 2147483646 w 18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1"/>
                  <a:gd name="T41" fmla="*/ 18 w 1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1">
                    <a:moveTo>
                      <a:pt x="18" y="0"/>
                    </a:moveTo>
                    <a:lnTo>
                      <a:pt x="18" y="0"/>
                    </a:lnTo>
                    <a:lnTo>
                      <a:pt x="9" y="4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8" name="Freeform 126"/>
              <p:cNvSpPr>
                <a:spLocks/>
              </p:cNvSpPr>
              <p:nvPr/>
            </p:nvSpPr>
            <p:spPr bwMode="auto">
              <a:xfrm>
                <a:off x="1531938" y="4554538"/>
                <a:ext cx="28575" cy="19050"/>
              </a:xfrm>
              <a:custGeom>
                <a:avLst/>
                <a:gdLst>
                  <a:gd name="T0" fmla="*/ 2147483646 w 18"/>
                  <a:gd name="T1" fmla="*/ 2147483646 h 12"/>
                  <a:gd name="T2" fmla="*/ 2147483646 w 18"/>
                  <a:gd name="T3" fmla="*/ 2147483646 h 12"/>
                  <a:gd name="T4" fmla="*/ 2147483646 w 18"/>
                  <a:gd name="T5" fmla="*/ 2147483646 h 12"/>
                  <a:gd name="T6" fmla="*/ 2147483646 w 18"/>
                  <a:gd name="T7" fmla="*/ 2147483646 h 12"/>
                  <a:gd name="T8" fmla="*/ 2147483646 w 18"/>
                  <a:gd name="T9" fmla="*/ 0 h 12"/>
                  <a:gd name="T10" fmla="*/ 2147483646 w 18"/>
                  <a:gd name="T11" fmla="*/ 0 h 12"/>
                  <a:gd name="T12" fmla="*/ 2147483646 w 18"/>
                  <a:gd name="T13" fmla="*/ 0 h 12"/>
                  <a:gd name="T14" fmla="*/ 2147483646 w 18"/>
                  <a:gd name="T15" fmla="*/ 2147483646 h 12"/>
                  <a:gd name="T16" fmla="*/ 2147483646 w 18"/>
                  <a:gd name="T17" fmla="*/ 2147483646 h 12"/>
                  <a:gd name="T18" fmla="*/ 2147483646 w 18"/>
                  <a:gd name="T19" fmla="*/ 2147483646 h 12"/>
                  <a:gd name="T20" fmla="*/ 0 w 18"/>
                  <a:gd name="T21" fmla="*/ 2147483646 h 12"/>
                  <a:gd name="T22" fmla="*/ 0 w 18"/>
                  <a:gd name="T23" fmla="*/ 2147483646 h 12"/>
                  <a:gd name="T24" fmla="*/ 2147483646 w 18"/>
                  <a:gd name="T25" fmla="*/ 2147483646 h 12"/>
                  <a:gd name="T26" fmla="*/ 2147483646 w 18"/>
                  <a:gd name="T27" fmla="*/ 2147483646 h 12"/>
                  <a:gd name="T28" fmla="*/ 2147483646 w 18"/>
                  <a:gd name="T29" fmla="*/ 2147483646 h 12"/>
                  <a:gd name="T30" fmla="*/ 2147483646 w 18"/>
                  <a:gd name="T31" fmla="*/ 2147483646 h 12"/>
                  <a:gd name="T32" fmla="*/ 2147483646 w 18"/>
                  <a:gd name="T33" fmla="*/ 2147483646 h 12"/>
                  <a:gd name="T34" fmla="*/ 2147483646 w 18"/>
                  <a:gd name="T35" fmla="*/ 2147483646 h 12"/>
                  <a:gd name="T36" fmla="*/ 2147483646 w 18"/>
                  <a:gd name="T37" fmla="*/ 2147483646 h 12"/>
                  <a:gd name="T38" fmla="*/ 2147483646 w 18"/>
                  <a:gd name="T39" fmla="*/ 2147483646 h 12"/>
                  <a:gd name="T40" fmla="*/ 2147483646 w 18"/>
                  <a:gd name="T41" fmla="*/ 2147483646 h 12"/>
                  <a:gd name="T42" fmla="*/ 2147483646 w 18"/>
                  <a:gd name="T43" fmla="*/ 2147483646 h 12"/>
                  <a:gd name="T44" fmla="*/ 2147483646 w 18"/>
                  <a:gd name="T45" fmla="*/ 2147483646 h 12"/>
                  <a:gd name="T46" fmla="*/ 2147483646 w 18"/>
                  <a:gd name="T47" fmla="*/ 2147483646 h 12"/>
                  <a:gd name="T48" fmla="*/ 2147483646 w 18"/>
                  <a:gd name="T49" fmla="*/ 2147483646 h 12"/>
                  <a:gd name="T50" fmla="*/ 2147483646 w 18"/>
                  <a:gd name="T51" fmla="*/ 2147483646 h 12"/>
                  <a:gd name="T52" fmla="*/ 2147483646 w 18"/>
                  <a:gd name="T53" fmla="*/ 2147483646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12"/>
                  <a:gd name="T83" fmla="*/ 18 w 18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12">
                    <a:moveTo>
                      <a:pt x="15" y="2"/>
                    </a:moveTo>
                    <a:lnTo>
                      <a:pt x="15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9" name="Freeform 127"/>
              <p:cNvSpPr>
                <a:spLocks/>
              </p:cNvSpPr>
              <p:nvPr/>
            </p:nvSpPr>
            <p:spPr bwMode="auto">
              <a:xfrm>
                <a:off x="1560513" y="4373563"/>
                <a:ext cx="227012" cy="188913"/>
              </a:xfrm>
              <a:custGeom>
                <a:avLst/>
                <a:gdLst>
                  <a:gd name="T0" fmla="*/ 2147483646 w 143"/>
                  <a:gd name="T1" fmla="*/ 0 h 119"/>
                  <a:gd name="T2" fmla="*/ 2147483646 w 143"/>
                  <a:gd name="T3" fmla="*/ 0 h 119"/>
                  <a:gd name="T4" fmla="*/ 2147483646 w 143"/>
                  <a:gd name="T5" fmla="*/ 2147483646 h 119"/>
                  <a:gd name="T6" fmla="*/ 2147483646 w 143"/>
                  <a:gd name="T7" fmla="*/ 2147483646 h 119"/>
                  <a:gd name="T8" fmla="*/ 2147483646 w 143"/>
                  <a:gd name="T9" fmla="*/ 2147483646 h 119"/>
                  <a:gd name="T10" fmla="*/ 2147483646 w 143"/>
                  <a:gd name="T11" fmla="*/ 2147483646 h 119"/>
                  <a:gd name="T12" fmla="*/ 2147483646 w 143"/>
                  <a:gd name="T13" fmla="*/ 2147483646 h 119"/>
                  <a:gd name="T14" fmla="*/ 2147483646 w 143"/>
                  <a:gd name="T15" fmla="*/ 2147483646 h 119"/>
                  <a:gd name="T16" fmla="*/ 2147483646 w 143"/>
                  <a:gd name="T17" fmla="*/ 2147483646 h 119"/>
                  <a:gd name="T18" fmla="*/ 2147483646 w 143"/>
                  <a:gd name="T19" fmla="*/ 2147483646 h 119"/>
                  <a:gd name="T20" fmla="*/ 2147483646 w 143"/>
                  <a:gd name="T21" fmla="*/ 2147483646 h 119"/>
                  <a:gd name="T22" fmla="*/ 2147483646 w 143"/>
                  <a:gd name="T23" fmla="*/ 2147483646 h 119"/>
                  <a:gd name="T24" fmla="*/ 2147483646 w 143"/>
                  <a:gd name="T25" fmla="*/ 2147483646 h 119"/>
                  <a:gd name="T26" fmla="*/ 2147483646 w 143"/>
                  <a:gd name="T27" fmla="*/ 2147483646 h 119"/>
                  <a:gd name="T28" fmla="*/ 2147483646 w 143"/>
                  <a:gd name="T29" fmla="*/ 2147483646 h 119"/>
                  <a:gd name="T30" fmla="*/ 2147483646 w 143"/>
                  <a:gd name="T31" fmla="*/ 2147483646 h 119"/>
                  <a:gd name="T32" fmla="*/ 2147483646 w 143"/>
                  <a:gd name="T33" fmla="*/ 2147483646 h 119"/>
                  <a:gd name="T34" fmla="*/ 2147483646 w 143"/>
                  <a:gd name="T35" fmla="*/ 2147483646 h 119"/>
                  <a:gd name="T36" fmla="*/ 2147483646 w 143"/>
                  <a:gd name="T37" fmla="*/ 2147483646 h 119"/>
                  <a:gd name="T38" fmla="*/ 0 w 143"/>
                  <a:gd name="T39" fmla="*/ 2147483646 h 119"/>
                  <a:gd name="T40" fmla="*/ 0 w 143"/>
                  <a:gd name="T41" fmla="*/ 2147483646 h 119"/>
                  <a:gd name="T42" fmla="*/ 0 w 143"/>
                  <a:gd name="T43" fmla="*/ 2147483646 h 119"/>
                  <a:gd name="T44" fmla="*/ 2147483646 w 143"/>
                  <a:gd name="T45" fmla="*/ 2147483646 h 119"/>
                  <a:gd name="T46" fmla="*/ 2147483646 w 143"/>
                  <a:gd name="T47" fmla="*/ 2147483646 h 119"/>
                  <a:gd name="T48" fmla="*/ 2147483646 w 143"/>
                  <a:gd name="T49" fmla="*/ 2147483646 h 119"/>
                  <a:gd name="T50" fmla="*/ 2147483646 w 143"/>
                  <a:gd name="T51" fmla="*/ 2147483646 h 119"/>
                  <a:gd name="T52" fmla="*/ 2147483646 w 143"/>
                  <a:gd name="T53" fmla="*/ 2147483646 h 119"/>
                  <a:gd name="T54" fmla="*/ 2147483646 w 143"/>
                  <a:gd name="T55" fmla="*/ 2147483646 h 119"/>
                  <a:gd name="T56" fmla="*/ 2147483646 w 143"/>
                  <a:gd name="T57" fmla="*/ 2147483646 h 119"/>
                  <a:gd name="T58" fmla="*/ 2147483646 w 143"/>
                  <a:gd name="T59" fmla="*/ 2147483646 h 119"/>
                  <a:gd name="T60" fmla="*/ 2147483646 w 143"/>
                  <a:gd name="T61" fmla="*/ 2147483646 h 119"/>
                  <a:gd name="T62" fmla="*/ 2147483646 w 143"/>
                  <a:gd name="T63" fmla="*/ 2147483646 h 119"/>
                  <a:gd name="T64" fmla="*/ 2147483646 w 143"/>
                  <a:gd name="T65" fmla="*/ 2147483646 h 119"/>
                  <a:gd name="T66" fmla="*/ 2147483646 w 143"/>
                  <a:gd name="T67" fmla="*/ 2147483646 h 119"/>
                  <a:gd name="T68" fmla="*/ 2147483646 w 143"/>
                  <a:gd name="T69" fmla="*/ 2147483646 h 119"/>
                  <a:gd name="T70" fmla="*/ 2147483646 w 143"/>
                  <a:gd name="T71" fmla="*/ 2147483646 h 119"/>
                  <a:gd name="T72" fmla="*/ 2147483646 w 143"/>
                  <a:gd name="T73" fmla="*/ 2147483646 h 119"/>
                  <a:gd name="T74" fmla="*/ 2147483646 w 143"/>
                  <a:gd name="T75" fmla="*/ 2147483646 h 119"/>
                  <a:gd name="T76" fmla="*/ 2147483646 w 143"/>
                  <a:gd name="T77" fmla="*/ 2147483646 h 119"/>
                  <a:gd name="T78" fmla="*/ 2147483646 w 143"/>
                  <a:gd name="T79" fmla="*/ 2147483646 h 119"/>
                  <a:gd name="T80" fmla="*/ 2147483646 w 143"/>
                  <a:gd name="T81" fmla="*/ 2147483646 h 119"/>
                  <a:gd name="T82" fmla="*/ 2147483646 w 143"/>
                  <a:gd name="T83" fmla="*/ 0 h 119"/>
                  <a:gd name="T84" fmla="*/ 2147483646 w 143"/>
                  <a:gd name="T85" fmla="*/ 0 h 119"/>
                  <a:gd name="T86" fmla="*/ 2147483646 w 143"/>
                  <a:gd name="T87" fmla="*/ 0 h 119"/>
                  <a:gd name="T88" fmla="*/ 2147483646 w 143"/>
                  <a:gd name="T89" fmla="*/ 0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3"/>
                  <a:gd name="T136" fmla="*/ 0 h 119"/>
                  <a:gd name="T137" fmla="*/ 143 w 143"/>
                  <a:gd name="T138" fmla="*/ 119 h 1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3" h="119">
                    <a:moveTo>
                      <a:pt x="140" y="0"/>
                    </a:moveTo>
                    <a:lnTo>
                      <a:pt x="140" y="0"/>
                    </a:lnTo>
                    <a:lnTo>
                      <a:pt x="143" y="10"/>
                    </a:lnTo>
                    <a:lnTo>
                      <a:pt x="140" y="19"/>
                    </a:lnTo>
                    <a:lnTo>
                      <a:pt x="138" y="24"/>
                    </a:lnTo>
                    <a:lnTo>
                      <a:pt x="133" y="27"/>
                    </a:lnTo>
                    <a:lnTo>
                      <a:pt x="122" y="36"/>
                    </a:lnTo>
                    <a:lnTo>
                      <a:pt x="99" y="50"/>
                    </a:lnTo>
                    <a:lnTo>
                      <a:pt x="88" y="56"/>
                    </a:lnTo>
                    <a:lnTo>
                      <a:pt x="74" y="62"/>
                    </a:lnTo>
                    <a:lnTo>
                      <a:pt x="50" y="74"/>
                    </a:lnTo>
                    <a:lnTo>
                      <a:pt x="38" y="80"/>
                    </a:lnTo>
                    <a:lnTo>
                      <a:pt x="27" y="87"/>
                    </a:lnTo>
                    <a:lnTo>
                      <a:pt x="18" y="94"/>
                    </a:lnTo>
                    <a:lnTo>
                      <a:pt x="11" y="101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2" y="119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22" y="101"/>
                    </a:lnTo>
                    <a:lnTo>
                      <a:pt x="31" y="93"/>
                    </a:lnTo>
                    <a:lnTo>
                      <a:pt x="40" y="85"/>
                    </a:lnTo>
                    <a:lnTo>
                      <a:pt x="54" y="78"/>
                    </a:lnTo>
                    <a:lnTo>
                      <a:pt x="68" y="71"/>
                    </a:lnTo>
                    <a:lnTo>
                      <a:pt x="81" y="64"/>
                    </a:lnTo>
                    <a:lnTo>
                      <a:pt x="95" y="57"/>
                    </a:lnTo>
                    <a:lnTo>
                      <a:pt x="115" y="45"/>
                    </a:lnTo>
                    <a:lnTo>
                      <a:pt x="131" y="32"/>
                    </a:lnTo>
                    <a:lnTo>
                      <a:pt x="138" y="25"/>
                    </a:lnTo>
                    <a:lnTo>
                      <a:pt x="143" y="17"/>
                    </a:lnTo>
                    <a:lnTo>
                      <a:pt x="143" y="8"/>
                    </a:lnTo>
                    <a:lnTo>
                      <a:pt x="143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0" name="Freeform 128"/>
              <p:cNvSpPr>
                <a:spLocks/>
              </p:cNvSpPr>
              <p:nvPr/>
            </p:nvSpPr>
            <p:spPr bwMode="auto">
              <a:xfrm>
                <a:off x="1768475" y="4210050"/>
                <a:ext cx="161925" cy="227013"/>
              </a:xfrm>
              <a:custGeom>
                <a:avLst/>
                <a:gdLst>
                  <a:gd name="T0" fmla="*/ 2147483646 w 102"/>
                  <a:gd name="T1" fmla="*/ 2147483646 h 143"/>
                  <a:gd name="T2" fmla="*/ 2147483646 w 102"/>
                  <a:gd name="T3" fmla="*/ 2147483646 h 143"/>
                  <a:gd name="T4" fmla="*/ 2147483646 w 102"/>
                  <a:gd name="T5" fmla="*/ 2147483646 h 143"/>
                  <a:gd name="T6" fmla="*/ 2147483646 w 102"/>
                  <a:gd name="T7" fmla="*/ 2147483646 h 143"/>
                  <a:gd name="T8" fmla="*/ 2147483646 w 102"/>
                  <a:gd name="T9" fmla="*/ 2147483646 h 143"/>
                  <a:gd name="T10" fmla="*/ 2147483646 w 102"/>
                  <a:gd name="T11" fmla="*/ 2147483646 h 143"/>
                  <a:gd name="T12" fmla="*/ 2147483646 w 102"/>
                  <a:gd name="T13" fmla="*/ 2147483646 h 143"/>
                  <a:gd name="T14" fmla="*/ 2147483646 w 102"/>
                  <a:gd name="T15" fmla="*/ 2147483646 h 143"/>
                  <a:gd name="T16" fmla="*/ 2147483646 w 102"/>
                  <a:gd name="T17" fmla="*/ 2147483646 h 143"/>
                  <a:gd name="T18" fmla="*/ 2147483646 w 102"/>
                  <a:gd name="T19" fmla="*/ 2147483646 h 143"/>
                  <a:gd name="T20" fmla="*/ 2147483646 w 102"/>
                  <a:gd name="T21" fmla="*/ 2147483646 h 143"/>
                  <a:gd name="T22" fmla="*/ 2147483646 w 102"/>
                  <a:gd name="T23" fmla="*/ 2147483646 h 143"/>
                  <a:gd name="T24" fmla="*/ 2147483646 w 102"/>
                  <a:gd name="T25" fmla="*/ 2147483646 h 143"/>
                  <a:gd name="T26" fmla="*/ 2147483646 w 102"/>
                  <a:gd name="T27" fmla="*/ 2147483646 h 143"/>
                  <a:gd name="T28" fmla="*/ 2147483646 w 102"/>
                  <a:gd name="T29" fmla="*/ 2147483646 h 143"/>
                  <a:gd name="T30" fmla="*/ 2147483646 w 102"/>
                  <a:gd name="T31" fmla="*/ 2147483646 h 143"/>
                  <a:gd name="T32" fmla="*/ 2147483646 w 102"/>
                  <a:gd name="T33" fmla="*/ 2147483646 h 143"/>
                  <a:gd name="T34" fmla="*/ 2147483646 w 102"/>
                  <a:gd name="T35" fmla="*/ 2147483646 h 143"/>
                  <a:gd name="T36" fmla="*/ 2147483646 w 102"/>
                  <a:gd name="T37" fmla="*/ 2147483646 h 143"/>
                  <a:gd name="T38" fmla="*/ 2147483646 w 102"/>
                  <a:gd name="T39" fmla="*/ 2147483646 h 143"/>
                  <a:gd name="T40" fmla="*/ 2147483646 w 102"/>
                  <a:gd name="T41" fmla="*/ 2147483646 h 143"/>
                  <a:gd name="T42" fmla="*/ 0 w 102"/>
                  <a:gd name="T43" fmla="*/ 2147483646 h 143"/>
                  <a:gd name="T44" fmla="*/ 2147483646 w 102"/>
                  <a:gd name="T45" fmla="*/ 2147483646 h 143"/>
                  <a:gd name="T46" fmla="*/ 2147483646 w 102"/>
                  <a:gd name="T47" fmla="*/ 2147483646 h 143"/>
                  <a:gd name="T48" fmla="*/ 2147483646 w 102"/>
                  <a:gd name="T49" fmla="*/ 2147483646 h 143"/>
                  <a:gd name="T50" fmla="*/ 2147483646 w 102"/>
                  <a:gd name="T51" fmla="*/ 2147483646 h 143"/>
                  <a:gd name="T52" fmla="*/ 2147483646 w 102"/>
                  <a:gd name="T53" fmla="*/ 2147483646 h 143"/>
                  <a:gd name="T54" fmla="*/ 2147483646 w 102"/>
                  <a:gd name="T55" fmla="*/ 2147483646 h 143"/>
                  <a:gd name="T56" fmla="*/ 2147483646 w 102"/>
                  <a:gd name="T57" fmla="*/ 2147483646 h 143"/>
                  <a:gd name="T58" fmla="*/ 2147483646 w 102"/>
                  <a:gd name="T59" fmla="*/ 2147483646 h 143"/>
                  <a:gd name="T60" fmla="*/ 2147483646 w 102"/>
                  <a:gd name="T61" fmla="*/ 2147483646 h 143"/>
                  <a:gd name="T62" fmla="*/ 2147483646 w 102"/>
                  <a:gd name="T63" fmla="*/ 2147483646 h 143"/>
                  <a:gd name="T64" fmla="*/ 2147483646 w 102"/>
                  <a:gd name="T65" fmla="*/ 2147483646 h 143"/>
                  <a:gd name="T66" fmla="*/ 2147483646 w 102"/>
                  <a:gd name="T67" fmla="*/ 2147483646 h 143"/>
                  <a:gd name="T68" fmla="*/ 2147483646 w 102"/>
                  <a:gd name="T69" fmla="*/ 2147483646 h 143"/>
                  <a:gd name="T70" fmla="*/ 2147483646 w 102"/>
                  <a:gd name="T71" fmla="*/ 2147483646 h 143"/>
                  <a:gd name="T72" fmla="*/ 2147483646 w 102"/>
                  <a:gd name="T73" fmla="*/ 2147483646 h 143"/>
                  <a:gd name="T74" fmla="*/ 2147483646 w 102"/>
                  <a:gd name="T75" fmla="*/ 2147483646 h 143"/>
                  <a:gd name="T76" fmla="*/ 2147483646 w 102"/>
                  <a:gd name="T77" fmla="*/ 2147483646 h 143"/>
                  <a:gd name="T78" fmla="*/ 2147483646 w 102"/>
                  <a:gd name="T79" fmla="*/ 2147483646 h 143"/>
                  <a:gd name="T80" fmla="*/ 2147483646 w 102"/>
                  <a:gd name="T81" fmla="*/ 2147483646 h 143"/>
                  <a:gd name="T82" fmla="*/ 2147483646 w 102"/>
                  <a:gd name="T83" fmla="*/ 2147483646 h 143"/>
                  <a:gd name="T84" fmla="*/ 2147483646 w 102"/>
                  <a:gd name="T85" fmla="*/ 0 h 143"/>
                  <a:gd name="T86" fmla="*/ 2147483646 w 102"/>
                  <a:gd name="T87" fmla="*/ 0 h 143"/>
                  <a:gd name="T88" fmla="*/ 2147483646 w 102"/>
                  <a:gd name="T89" fmla="*/ 0 h 143"/>
                  <a:gd name="T90" fmla="*/ 2147483646 w 102"/>
                  <a:gd name="T91" fmla="*/ 2147483646 h 143"/>
                  <a:gd name="T92" fmla="*/ 2147483646 w 102"/>
                  <a:gd name="T93" fmla="*/ 2147483646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143"/>
                  <a:gd name="T143" fmla="*/ 102 w 102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143">
                    <a:moveTo>
                      <a:pt x="82" y="1"/>
                    </a:moveTo>
                    <a:lnTo>
                      <a:pt x="82" y="1"/>
                    </a:lnTo>
                    <a:lnTo>
                      <a:pt x="89" y="9"/>
                    </a:lnTo>
                    <a:lnTo>
                      <a:pt x="93" y="19"/>
                    </a:lnTo>
                    <a:lnTo>
                      <a:pt x="95" y="28"/>
                    </a:lnTo>
                    <a:lnTo>
                      <a:pt x="98" y="38"/>
                    </a:lnTo>
                    <a:lnTo>
                      <a:pt x="95" y="47"/>
                    </a:lnTo>
                    <a:lnTo>
                      <a:pt x="93" y="57"/>
                    </a:lnTo>
                    <a:lnTo>
                      <a:pt x="84" y="76"/>
                    </a:lnTo>
                    <a:lnTo>
                      <a:pt x="73" y="95"/>
                    </a:lnTo>
                    <a:lnTo>
                      <a:pt x="66" y="103"/>
                    </a:lnTo>
                    <a:lnTo>
                      <a:pt x="59" y="111"/>
                    </a:lnTo>
                    <a:lnTo>
                      <a:pt x="48" y="121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" y="140"/>
                    </a:lnTo>
                    <a:lnTo>
                      <a:pt x="0" y="141"/>
                    </a:lnTo>
                    <a:lnTo>
                      <a:pt x="2" y="142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41" y="132"/>
                    </a:lnTo>
                    <a:lnTo>
                      <a:pt x="48" y="128"/>
                    </a:lnTo>
                    <a:lnTo>
                      <a:pt x="55" y="124"/>
                    </a:lnTo>
                    <a:lnTo>
                      <a:pt x="66" y="116"/>
                    </a:lnTo>
                    <a:lnTo>
                      <a:pt x="75" y="107"/>
                    </a:lnTo>
                    <a:lnTo>
                      <a:pt x="82" y="97"/>
                    </a:lnTo>
                    <a:lnTo>
                      <a:pt x="93" y="77"/>
                    </a:lnTo>
                    <a:lnTo>
                      <a:pt x="100" y="57"/>
                    </a:lnTo>
                    <a:lnTo>
                      <a:pt x="102" y="47"/>
                    </a:lnTo>
                    <a:lnTo>
                      <a:pt x="102" y="37"/>
                    </a:lnTo>
                    <a:lnTo>
                      <a:pt x="100" y="27"/>
                    </a:lnTo>
                    <a:lnTo>
                      <a:pt x="95" y="18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9703" name="Picture 1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43375" y="4000500"/>
              <a:ext cx="608013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4" name="Группа 134"/>
            <p:cNvGrpSpPr>
              <a:grpSpLocks/>
            </p:cNvGrpSpPr>
            <p:nvPr/>
          </p:nvGrpSpPr>
          <p:grpSpPr bwMode="auto">
            <a:xfrm>
              <a:off x="6143625" y="4214813"/>
              <a:ext cx="642938" cy="1143000"/>
              <a:chOff x="1214438" y="3714750"/>
              <a:chExt cx="928687" cy="1143001"/>
            </a:xfrm>
          </p:grpSpPr>
          <p:sp>
            <p:nvSpPr>
              <p:cNvPr id="29707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214438" y="3714750"/>
                <a:ext cx="92868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8" name="Freeform 8"/>
              <p:cNvSpPr>
                <a:spLocks/>
              </p:cNvSpPr>
              <p:nvPr/>
            </p:nvSpPr>
            <p:spPr bwMode="auto">
              <a:xfrm>
                <a:off x="1368425" y="4076700"/>
                <a:ext cx="630237" cy="276225"/>
              </a:xfrm>
              <a:custGeom>
                <a:avLst/>
                <a:gdLst>
                  <a:gd name="T0" fmla="*/ 2147483646 w 397"/>
                  <a:gd name="T1" fmla="*/ 2147483646 h 174"/>
                  <a:gd name="T2" fmla="*/ 2147483646 w 397"/>
                  <a:gd name="T3" fmla="*/ 2147483646 h 174"/>
                  <a:gd name="T4" fmla="*/ 2147483646 w 397"/>
                  <a:gd name="T5" fmla="*/ 2147483646 h 174"/>
                  <a:gd name="T6" fmla="*/ 2147483646 w 397"/>
                  <a:gd name="T7" fmla="*/ 2147483646 h 174"/>
                  <a:gd name="T8" fmla="*/ 2147483646 w 397"/>
                  <a:gd name="T9" fmla="*/ 2147483646 h 174"/>
                  <a:gd name="T10" fmla="*/ 0 w 397"/>
                  <a:gd name="T11" fmla="*/ 2147483646 h 174"/>
                  <a:gd name="T12" fmla="*/ 2147483646 w 397"/>
                  <a:gd name="T13" fmla="*/ 2147483646 h 174"/>
                  <a:gd name="T14" fmla="*/ 2147483646 w 397"/>
                  <a:gd name="T15" fmla="*/ 2147483646 h 174"/>
                  <a:gd name="T16" fmla="*/ 2147483646 w 397"/>
                  <a:gd name="T17" fmla="*/ 2147483646 h 174"/>
                  <a:gd name="T18" fmla="*/ 2147483646 w 397"/>
                  <a:gd name="T19" fmla="*/ 2147483646 h 174"/>
                  <a:gd name="T20" fmla="*/ 2147483646 w 397"/>
                  <a:gd name="T21" fmla="*/ 2147483646 h 174"/>
                  <a:gd name="T22" fmla="*/ 2147483646 w 397"/>
                  <a:gd name="T23" fmla="*/ 2147483646 h 174"/>
                  <a:gd name="T24" fmla="*/ 2147483646 w 397"/>
                  <a:gd name="T25" fmla="*/ 2147483646 h 174"/>
                  <a:gd name="T26" fmla="*/ 2147483646 w 397"/>
                  <a:gd name="T27" fmla="*/ 2147483646 h 174"/>
                  <a:gd name="T28" fmla="*/ 2147483646 w 397"/>
                  <a:gd name="T29" fmla="*/ 2147483646 h 174"/>
                  <a:gd name="T30" fmla="*/ 2147483646 w 397"/>
                  <a:gd name="T31" fmla="*/ 2147483646 h 174"/>
                  <a:gd name="T32" fmla="*/ 2147483646 w 397"/>
                  <a:gd name="T33" fmla="*/ 2147483646 h 174"/>
                  <a:gd name="T34" fmla="*/ 2147483646 w 397"/>
                  <a:gd name="T35" fmla="*/ 2147483646 h 174"/>
                  <a:gd name="T36" fmla="*/ 2147483646 w 397"/>
                  <a:gd name="T37" fmla="*/ 2147483646 h 174"/>
                  <a:gd name="T38" fmla="*/ 2147483646 w 397"/>
                  <a:gd name="T39" fmla="*/ 2147483646 h 174"/>
                  <a:gd name="T40" fmla="*/ 2147483646 w 397"/>
                  <a:gd name="T41" fmla="*/ 2147483646 h 174"/>
                  <a:gd name="T42" fmla="*/ 2147483646 w 397"/>
                  <a:gd name="T43" fmla="*/ 2147483646 h 174"/>
                  <a:gd name="T44" fmla="*/ 2147483646 w 397"/>
                  <a:gd name="T45" fmla="*/ 2147483646 h 174"/>
                  <a:gd name="T46" fmla="*/ 2147483646 w 397"/>
                  <a:gd name="T47" fmla="*/ 2147483646 h 174"/>
                  <a:gd name="T48" fmla="*/ 2147483646 w 397"/>
                  <a:gd name="T49" fmla="*/ 2147483646 h 174"/>
                  <a:gd name="T50" fmla="*/ 2147483646 w 397"/>
                  <a:gd name="T51" fmla="*/ 2147483646 h 174"/>
                  <a:gd name="T52" fmla="*/ 2147483646 w 397"/>
                  <a:gd name="T53" fmla="*/ 2147483646 h 174"/>
                  <a:gd name="T54" fmla="*/ 2147483646 w 397"/>
                  <a:gd name="T55" fmla="*/ 2147483646 h 174"/>
                  <a:gd name="T56" fmla="*/ 2147483646 w 397"/>
                  <a:gd name="T57" fmla="*/ 2147483646 h 174"/>
                  <a:gd name="T58" fmla="*/ 2147483646 w 397"/>
                  <a:gd name="T59" fmla="*/ 2147483646 h 174"/>
                  <a:gd name="T60" fmla="*/ 2147483646 w 397"/>
                  <a:gd name="T61" fmla="*/ 2147483646 h 174"/>
                  <a:gd name="T62" fmla="*/ 2147483646 w 397"/>
                  <a:gd name="T63" fmla="*/ 2147483646 h 1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174"/>
                  <a:gd name="T98" fmla="*/ 397 w 397"/>
                  <a:gd name="T99" fmla="*/ 174 h 1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174">
                    <a:moveTo>
                      <a:pt x="39" y="20"/>
                    </a:moveTo>
                    <a:lnTo>
                      <a:pt x="39" y="20"/>
                    </a:lnTo>
                    <a:lnTo>
                      <a:pt x="39" y="24"/>
                    </a:lnTo>
                    <a:lnTo>
                      <a:pt x="37" y="34"/>
                    </a:lnTo>
                    <a:lnTo>
                      <a:pt x="28" y="48"/>
                    </a:lnTo>
                    <a:lnTo>
                      <a:pt x="21" y="56"/>
                    </a:lnTo>
                    <a:lnTo>
                      <a:pt x="14" y="63"/>
                    </a:lnTo>
                    <a:lnTo>
                      <a:pt x="10" y="67"/>
                    </a:lnTo>
                    <a:lnTo>
                      <a:pt x="5" y="72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5" y="114"/>
                    </a:lnTo>
                    <a:lnTo>
                      <a:pt x="12" y="129"/>
                    </a:lnTo>
                    <a:lnTo>
                      <a:pt x="21" y="143"/>
                    </a:lnTo>
                    <a:lnTo>
                      <a:pt x="34" y="156"/>
                    </a:lnTo>
                    <a:lnTo>
                      <a:pt x="41" y="161"/>
                    </a:lnTo>
                    <a:lnTo>
                      <a:pt x="50" y="166"/>
                    </a:lnTo>
                    <a:lnTo>
                      <a:pt x="59" y="169"/>
                    </a:lnTo>
                    <a:lnTo>
                      <a:pt x="68" y="172"/>
                    </a:lnTo>
                    <a:lnTo>
                      <a:pt x="80" y="173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43" y="172"/>
                    </a:lnTo>
                    <a:lnTo>
                      <a:pt x="209" y="163"/>
                    </a:lnTo>
                    <a:lnTo>
                      <a:pt x="245" y="159"/>
                    </a:lnTo>
                    <a:lnTo>
                      <a:pt x="286" y="154"/>
                    </a:lnTo>
                    <a:lnTo>
                      <a:pt x="307" y="152"/>
                    </a:lnTo>
                    <a:lnTo>
                      <a:pt x="325" y="149"/>
                    </a:lnTo>
                    <a:lnTo>
                      <a:pt x="341" y="146"/>
                    </a:lnTo>
                    <a:lnTo>
                      <a:pt x="354" y="142"/>
                    </a:lnTo>
                    <a:lnTo>
                      <a:pt x="366" y="139"/>
                    </a:lnTo>
                    <a:lnTo>
                      <a:pt x="377" y="134"/>
                    </a:lnTo>
                    <a:lnTo>
                      <a:pt x="384" y="128"/>
                    </a:lnTo>
                    <a:lnTo>
                      <a:pt x="391" y="123"/>
                    </a:lnTo>
                    <a:lnTo>
                      <a:pt x="395" y="117"/>
                    </a:lnTo>
                    <a:lnTo>
                      <a:pt x="397" y="111"/>
                    </a:lnTo>
                    <a:lnTo>
                      <a:pt x="397" y="105"/>
                    </a:lnTo>
                    <a:lnTo>
                      <a:pt x="397" y="99"/>
                    </a:lnTo>
                    <a:lnTo>
                      <a:pt x="395" y="92"/>
                    </a:lnTo>
                    <a:lnTo>
                      <a:pt x="391" y="86"/>
                    </a:lnTo>
                    <a:lnTo>
                      <a:pt x="377" y="73"/>
                    </a:lnTo>
                    <a:lnTo>
                      <a:pt x="366" y="60"/>
                    </a:lnTo>
                    <a:lnTo>
                      <a:pt x="354" y="50"/>
                    </a:lnTo>
                    <a:lnTo>
                      <a:pt x="350" y="39"/>
                    </a:lnTo>
                    <a:lnTo>
                      <a:pt x="345" y="31"/>
                    </a:lnTo>
                    <a:lnTo>
                      <a:pt x="343" y="18"/>
                    </a:lnTo>
                    <a:lnTo>
                      <a:pt x="343" y="12"/>
                    </a:lnTo>
                    <a:lnTo>
                      <a:pt x="336" y="10"/>
                    </a:lnTo>
                    <a:lnTo>
                      <a:pt x="313" y="7"/>
                    </a:lnTo>
                    <a:lnTo>
                      <a:pt x="279" y="3"/>
                    </a:lnTo>
                    <a:lnTo>
                      <a:pt x="236" y="1"/>
                    </a:lnTo>
                    <a:lnTo>
                      <a:pt x="189" y="0"/>
                    </a:lnTo>
                    <a:lnTo>
                      <a:pt x="164" y="1"/>
                    </a:lnTo>
                    <a:lnTo>
                      <a:pt x="137" y="2"/>
                    </a:lnTo>
                    <a:lnTo>
                      <a:pt x="112" y="5"/>
                    </a:lnTo>
                    <a:lnTo>
                      <a:pt x="87" y="8"/>
                    </a:lnTo>
                    <a:lnTo>
                      <a:pt x="62" y="13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9" name="Freeform 9"/>
              <p:cNvSpPr>
                <a:spLocks/>
              </p:cNvSpPr>
              <p:nvPr/>
            </p:nvSpPr>
            <p:spPr bwMode="auto">
              <a:xfrm>
                <a:off x="1949450" y="4171950"/>
                <a:ext cx="49212" cy="119063"/>
              </a:xfrm>
              <a:custGeom>
                <a:avLst/>
                <a:gdLst>
                  <a:gd name="T0" fmla="*/ 0 w 31"/>
                  <a:gd name="T1" fmla="*/ 0 h 75"/>
                  <a:gd name="T2" fmla="*/ 0 w 31"/>
                  <a:gd name="T3" fmla="*/ 0 h 75"/>
                  <a:gd name="T4" fmla="*/ 2147483646 w 31"/>
                  <a:gd name="T5" fmla="*/ 2147483646 h 75"/>
                  <a:gd name="T6" fmla="*/ 2147483646 w 31"/>
                  <a:gd name="T7" fmla="*/ 2147483646 h 75"/>
                  <a:gd name="T8" fmla="*/ 2147483646 w 31"/>
                  <a:gd name="T9" fmla="*/ 2147483646 h 75"/>
                  <a:gd name="T10" fmla="*/ 2147483646 w 31"/>
                  <a:gd name="T11" fmla="*/ 2147483646 h 75"/>
                  <a:gd name="T12" fmla="*/ 2147483646 w 31"/>
                  <a:gd name="T13" fmla="*/ 2147483646 h 75"/>
                  <a:gd name="T14" fmla="*/ 2147483646 w 31"/>
                  <a:gd name="T15" fmla="*/ 2147483646 h 75"/>
                  <a:gd name="T16" fmla="*/ 2147483646 w 31"/>
                  <a:gd name="T17" fmla="*/ 2147483646 h 75"/>
                  <a:gd name="T18" fmla="*/ 2147483646 w 31"/>
                  <a:gd name="T19" fmla="*/ 2147483646 h 75"/>
                  <a:gd name="T20" fmla="*/ 2147483646 w 31"/>
                  <a:gd name="T21" fmla="*/ 2147483646 h 75"/>
                  <a:gd name="T22" fmla="*/ 2147483646 w 31"/>
                  <a:gd name="T23" fmla="*/ 2147483646 h 75"/>
                  <a:gd name="T24" fmla="*/ 2147483646 w 31"/>
                  <a:gd name="T25" fmla="*/ 2147483646 h 75"/>
                  <a:gd name="T26" fmla="*/ 2147483646 w 31"/>
                  <a:gd name="T27" fmla="*/ 2147483646 h 75"/>
                  <a:gd name="T28" fmla="*/ 2147483646 w 31"/>
                  <a:gd name="T29" fmla="*/ 2147483646 h 75"/>
                  <a:gd name="T30" fmla="*/ 2147483646 w 31"/>
                  <a:gd name="T31" fmla="*/ 2147483646 h 75"/>
                  <a:gd name="T32" fmla="*/ 2147483646 w 31"/>
                  <a:gd name="T33" fmla="*/ 2147483646 h 75"/>
                  <a:gd name="T34" fmla="*/ 2147483646 w 31"/>
                  <a:gd name="T35" fmla="*/ 2147483646 h 75"/>
                  <a:gd name="T36" fmla="*/ 2147483646 w 31"/>
                  <a:gd name="T37" fmla="*/ 2147483646 h 75"/>
                  <a:gd name="T38" fmla="*/ 2147483646 w 31"/>
                  <a:gd name="T39" fmla="*/ 2147483646 h 75"/>
                  <a:gd name="T40" fmla="*/ 2147483646 w 31"/>
                  <a:gd name="T41" fmla="*/ 2147483646 h 75"/>
                  <a:gd name="T42" fmla="*/ 2147483646 w 31"/>
                  <a:gd name="T43" fmla="*/ 2147483646 h 75"/>
                  <a:gd name="T44" fmla="*/ 2147483646 w 31"/>
                  <a:gd name="T45" fmla="*/ 2147483646 h 75"/>
                  <a:gd name="T46" fmla="*/ 2147483646 w 31"/>
                  <a:gd name="T47" fmla="*/ 2147483646 h 75"/>
                  <a:gd name="T48" fmla="*/ 2147483646 w 31"/>
                  <a:gd name="T49" fmla="*/ 2147483646 h 75"/>
                  <a:gd name="T50" fmla="*/ 2147483646 w 31"/>
                  <a:gd name="T51" fmla="*/ 2147483646 h 75"/>
                  <a:gd name="T52" fmla="*/ 2147483646 w 31"/>
                  <a:gd name="T53" fmla="*/ 2147483646 h 75"/>
                  <a:gd name="T54" fmla="*/ 2147483646 w 31"/>
                  <a:gd name="T55" fmla="*/ 2147483646 h 75"/>
                  <a:gd name="T56" fmla="*/ 2147483646 w 31"/>
                  <a:gd name="T57" fmla="*/ 2147483646 h 75"/>
                  <a:gd name="T58" fmla="*/ 2147483646 w 31"/>
                  <a:gd name="T59" fmla="*/ 0 h 75"/>
                  <a:gd name="T60" fmla="*/ 2147483646 w 31"/>
                  <a:gd name="T61" fmla="*/ 0 h 75"/>
                  <a:gd name="T62" fmla="*/ 0 w 31"/>
                  <a:gd name="T63" fmla="*/ 0 h 75"/>
                  <a:gd name="T64" fmla="*/ 0 w 31"/>
                  <a:gd name="T65" fmla="*/ 0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75"/>
                  <a:gd name="T101" fmla="*/ 31 w 31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75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13" y="18"/>
                    </a:lnTo>
                    <a:lnTo>
                      <a:pt x="20" y="26"/>
                    </a:lnTo>
                    <a:lnTo>
                      <a:pt x="25" y="36"/>
                    </a:lnTo>
                    <a:lnTo>
                      <a:pt x="25" y="47"/>
                    </a:lnTo>
                    <a:lnTo>
                      <a:pt x="20" y="55"/>
                    </a:lnTo>
                    <a:lnTo>
                      <a:pt x="13" y="64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18" y="67"/>
                    </a:lnTo>
                    <a:lnTo>
                      <a:pt x="27" y="57"/>
                    </a:lnTo>
                    <a:lnTo>
                      <a:pt x="29" y="54"/>
                    </a:lnTo>
                    <a:lnTo>
                      <a:pt x="31" y="49"/>
                    </a:lnTo>
                    <a:lnTo>
                      <a:pt x="31" y="39"/>
                    </a:lnTo>
                    <a:lnTo>
                      <a:pt x="29" y="30"/>
                    </a:lnTo>
                    <a:lnTo>
                      <a:pt x="22" y="23"/>
                    </a:lnTo>
                    <a:lnTo>
                      <a:pt x="11" y="12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0" name="Freeform 10"/>
              <p:cNvSpPr>
                <a:spLocks/>
              </p:cNvSpPr>
              <p:nvPr/>
            </p:nvSpPr>
            <p:spPr bwMode="auto">
              <a:xfrm>
                <a:off x="1376363" y="4432300"/>
                <a:ext cx="615950" cy="247650"/>
              </a:xfrm>
              <a:custGeom>
                <a:avLst/>
                <a:gdLst>
                  <a:gd name="T0" fmla="*/ 0 w 388"/>
                  <a:gd name="T1" fmla="*/ 2147483646 h 156"/>
                  <a:gd name="T2" fmla="*/ 2147483646 w 388"/>
                  <a:gd name="T3" fmla="*/ 2147483646 h 156"/>
                  <a:gd name="T4" fmla="*/ 2147483646 w 388"/>
                  <a:gd name="T5" fmla="*/ 2147483646 h 156"/>
                  <a:gd name="T6" fmla="*/ 2147483646 w 388"/>
                  <a:gd name="T7" fmla="*/ 2147483646 h 156"/>
                  <a:gd name="T8" fmla="*/ 2147483646 w 388"/>
                  <a:gd name="T9" fmla="*/ 2147483646 h 156"/>
                  <a:gd name="T10" fmla="*/ 2147483646 w 388"/>
                  <a:gd name="T11" fmla="*/ 2147483646 h 156"/>
                  <a:gd name="T12" fmla="*/ 2147483646 w 388"/>
                  <a:gd name="T13" fmla="*/ 2147483646 h 156"/>
                  <a:gd name="T14" fmla="*/ 2147483646 w 388"/>
                  <a:gd name="T15" fmla="*/ 2147483646 h 156"/>
                  <a:gd name="T16" fmla="*/ 2147483646 w 388"/>
                  <a:gd name="T17" fmla="*/ 2147483646 h 156"/>
                  <a:gd name="T18" fmla="*/ 2147483646 w 388"/>
                  <a:gd name="T19" fmla="*/ 2147483646 h 156"/>
                  <a:gd name="T20" fmla="*/ 2147483646 w 388"/>
                  <a:gd name="T21" fmla="*/ 2147483646 h 156"/>
                  <a:gd name="T22" fmla="*/ 2147483646 w 388"/>
                  <a:gd name="T23" fmla="*/ 2147483646 h 156"/>
                  <a:gd name="T24" fmla="*/ 2147483646 w 388"/>
                  <a:gd name="T25" fmla="*/ 2147483646 h 156"/>
                  <a:gd name="T26" fmla="*/ 2147483646 w 388"/>
                  <a:gd name="T27" fmla="*/ 2147483646 h 156"/>
                  <a:gd name="T28" fmla="*/ 2147483646 w 388"/>
                  <a:gd name="T29" fmla="*/ 2147483646 h 156"/>
                  <a:gd name="T30" fmla="*/ 2147483646 w 388"/>
                  <a:gd name="T31" fmla="*/ 2147483646 h 156"/>
                  <a:gd name="T32" fmla="*/ 2147483646 w 388"/>
                  <a:gd name="T33" fmla="*/ 2147483646 h 156"/>
                  <a:gd name="T34" fmla="*/ 2147483646 w 388"/>
                  <a:gd name="T35" fmla="*/ 2147483646 h 156"/>
                  <a:gd name="T36" fmla="*/ 2147483646 w 388"/>
                  <a:gd name="T37" fmla="*/ 2147483646 h 156"/>
                  <a:gd name="T38" fmla="*/ 2147483646 w 388"/>
                  <a:gd name="T39" fmla="*/ 2147483646 h 156"/>
                  <a:gd name="T40" fmla="*/ 2147483646 w 388"/>
                  <a:gd name="T41" fmla="*/ 2147483646 h 156"/>
                  <a:gd name="T42" fmla="*/ 2147483646 w 388"/>
                  <a:gd name="T43" fmla="*/ 2147483646 h 156"/>
                  <a:gd name="T44" fmla="*/ 2147483646 w 388"/>
                  <a:gd name="T45" fmla="*/ 2147483646 h 156"/>
                  <a:gd name="T46" fmla="*/ 2147483646 w 388"/>
                  <a:gd name="T47" fmla="*/ 2147483646 h 156"/>
                  <a:gd name="T48" fmla="*/ 2147483646 w 388"/>
                  <a:gd name="T49" fmla="*/ 2147483646 h 156"/>
                  <a:gd name="T50" fmla="*/ 2147483646 w 388"/>
                  <a:gd name="T51" fmla="*/ 2147483646 h 156"/>
                  <a:gd name="T52" fmla="*/ 2147483646 w 388"/>
                  <a:gd name="T53" fmla="*/ 2147483646 h 156"/>
                  <a:gd name="T54" fmla="*/ 2147483646 w 388"/>
                  <a:gd name="T55" fmla="*/ 2147483646 h 156"/>
                  <a:gd name="T56" fmla="*/ 2147483646 w 388"/>
                  <a:gd name="T57" fmla="*/ 2147483646 h 156"/>
                  <a:gd name="T58" fmla="*/ 2147483646 w 388"/>
                  <a:gd name="T59" fmla="*/ 2147483646 h 156"/>
                  <a:gd name="T60" fmla="*/ 2147483646 w 388"/>
                  <a:gd name="T61" fmla="*/ 0 h 156"/>
                  <a:gd name="T62" fmla="*/ 2147483646 w 388"/>
                  <a:gd name="T63" fmla="*/ 2147483646 h 156"/>
                  <a:gd name="T64" fmla="*/ 2147483646 w 388"/>
                  <a:gd name="T65" fmla="*/ 2147483646 h 156"/>
                  <a:gd name="T66" fmla="*/ 2147483646 w 388"/>
                  <a:gd name="T67" fmla="*/ 2147483646 h 156"/>
                  <a:gd name="T68" fmla="*/ 2147483646 w 388"/>
                  <a:gd name="T69" fmla="*/ 2147483646 h 156"/>
                  <a:gd name="T70" fmla="*/ 2147483646 w 388"/>
                  <a:gd name="T71" fmla="*/ 2147483646 h 156"/>
                  <a:gd name="T72" fmla="*/ 0 w 388"/>
                  <a:gd name="T73" fmla="*/ 2147483646 h 156"/>
                  <a:gd name="T74" fmla="*/ 0 w 388"/>
                  <a:gd name="T75" fmla="*/ 214748364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8"/>
                  <a:gd name="T115" fmla="*/ 0 h 156"/>
                  <a:gd name="T116" fmla="*/ 388 w 388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8" h="156">
                    <a:moveTo>
                      <a:pt x="0" y="64"/>
                    </a:moveTo>
                    <a:lnTo>
                      <a:pt x="0" y="64"/>
                    </a:lnTo>
                    <a:lnTo>
                      <a:pt x="0" y="78"/>
                    </a:lnTo>
                    <a:lnTo>
                      <a:pt x="5" y="92"/>
                    </a:lnTo>
                    <a:lnTo>
                      <a:pt x="11" y="108"/>
                    </a:lnTo>
                    <a:lnTo>
                      <a:pt x="23" y="122"/>
                    </a:lnTo>
                    <a:lnTo>
                      <a:pt x="34" y="131"/>
                    </a:lnTo>
                    <a:lnTo>
                      <a:pt x="45" y="137"/>
                    </a:lnTo>
                    <a:lnTo>
                      <a:pt x="52" y="142"/>
                    </a:lnTo>
                    <a:lnTo>
                      <a:pt x="61" y="144"/>
                    </a:lnTo>
                    <a:lnTo>
                      <a:pt x="73" y="147"/>
                    </a:lnTo>
                    <a:lnTo>
                      <a:pt x="84" y="148"/>
                    </a:lnTo>
                    <a:lnTo>
                      <a:pt x="98" y="148"/>
                    </a:lnTo>
                    <a:lnTo>
                      <a:pt x="141" y="147"/>
                    </a:lnTo>
                    <a:lnTo>
                      <a:pt x="147" y="146"/>
                    </a:lnTo>
                    <a:lnTo>
                      <a:pt x="152" y="143"/>
                    </a:lnTo>
                    <a:lnTo>
                      <a:pt x="156" y="141"/>
                    </a:lnTo>
                    <a:lnTo>
                      <a:pt x="159" y="136"/>
                    </a:lnTo>
                    <a:lnTo>
                      <a:pt x="163" y="129"/>
                    </a:lnTo>
                    <a:lnTo>
                      <a:pt x="168" y="123"/>
                    </a:lnTo>
                    <a:lnTo>
                      <a:pt x="172" y="122"/>
                    </a:lnTo>
                    <a:lnTo>
                      <a:pt x="175" y="121"/>
                    </a:lnTo>
                    <a:lnTo>
                      <a:pt x="181" y="122"/>
                    </a:lnTo>
                    <a:lnTo>
                      <a:pt x="188" y="124"/>
                    </a:lnTo>
                    <a:lnTo>
                      <a:pt x="195" y="127"/>
                    </a:lnTo>
                    <a:lnTo>
                      <a:pt x="206" y="133"/>
                    </a:lnTo>
                    <a:lnTo>
                      <a:pt x="222" y="142"/>
                    </a:lnTo>
                    <a:lnTo>
                      <a:pt x="231" y="147"/>
                    </a:lnTo>
                    <a:lnTo>
                      <a:pt x="243" y="150"/>
                    </a:lnTo>
                    <a:lnTo>
                      <a:pt x="252" y="154"/>
                    </a:lnTo>
                    <a:lnTo>
                      <a:pt x="263" y="156"/>
                    </a:lnTo>
                    <a:lnTo>
                      <a:pt x="277" y="156"/>
                    </a:lnTo>
                    <a:lnTo>
                      <a:pt x="302" y="155"/>
                    </a:lnTo>
                    <a:lnTo>
                      <a:pt x="315" y="154"/>
                    </a:lnTo>
                    <a:lnTo>
                      <a:pt x="327" y="150"/>
                    </a:lnTo>
                    <a:lnTo>
                      <a:pt x="338" y="147"/>
                    </a:lnTo>
                    <a:lnTo>
                      <a:pt x="347" y="142"/>
                    </a:lnTo>
                    <a:lnTo>
                      <a:pt x="354" y="134"/>
                    </a:lnTo>
                    <a:lnTo>
                      <a:pt x="361" y="123"/>
                    </a:lnTo>
                    <a:lnTo>
                      <a:pt x="376" y="96"/>
                    </a:lnTo>
                    <a:lnTo>
                      <a:pt x="383" y="82"/>
                    </a:lnTo>
                    <a:lnTo>
                      <a:pt x="388" y="69"/>
                    </a:lnTo>
                    <a:lnTo>
                      <a:pt x="388" y="58"/>
                    </a:lnTo>
                    <a:lnTo>
                      <a:pt x="388" y="48"/>
                    </a:lnTo>
                    <a:lnTo>
                      <a:pt x="383" y="41"/>
                    </a:lnTo>
                    <a:lnTo>
                      <a:pt x="374" y="34"/>
                    </a:lnTo>
                    <a:lnTo>
                      <a:pt x="365" y="27"/>
                    </a:lnTo>
                    <a:lnTo>
                      <a:pt x="354" y="20"/>
                    </a:lnTo>
                    <a:lnTo>
                      <a:pt x="340" y="14"/>
                    </a:lnTo>
                    <a:lnTo>
                      <a:pt x="324" y="8"/>
                    </a:lnTo>
                    <a:lnTo>
                      <a:pt x="311" y="3"/>
                    </a:lnTo>
                    <a:lnTo>
                      <a:pt x="297" y="1"/>
                    </a:lnTo>
                    <a:lnTo>
                      <a:pt x="288" y="0"/>
                    </a:lnTo>
                    <a:lnTo>
                      <a:pt x="274" y="0"/>
                    </a:lnTo>
                    <a:lnTo>
                      <a:pt x="236" y="1"/>
                    </a:lnTo>
                    <a:lnTo>
                      <a:pt x="186" y="6"/>
                    </a:lnTo>
                    <a:lnTo>
                      <a:pt x="134" y="12"/>
                    </a:lnTo>
                    <a:lnTo>
                      <a:pt x="109" y="16"/>
                    </a:lnTo>
                    <a:lnTo>
                      <a:pt x="84" y="21"/>
                    </a:lnTo>
                    <a:lnTo>
                      <a:pt x="59" y="27"/>
                    </a:lnTo>
                    <a:lnTo>
                      <a:pt x="41" y="33"/>
                    </a:lnTo>
                    <a:lnTo>
                      <a:pt x="23" y="39"/>
                    </a:lnTo>
                    <a:lnTo>
                      <a:pt x="9" y="47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7176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1" name="Freeform 11"/>
              <p:cNvSpPr>
                <a:spLocks/>
              </p:cNvSpPr>
              <p:nvPr/>
            </p:nvSpPr>
            <p:spPr bwMode="auto">
              <a:xfrm>
                <a:off x="1347788" y="4260850"/>
                <a:ext cx="661987" cy="327025"/>
              </a:xfrm>
              <a:custGeom>
                <a:avLst/>
                <a:gdLst>
                  <a:gd name="T0" fmla="*/ 2147483646 w 417"/>
                  <a:gd name="T1" fmla="*/ 2147483646 h 206"/>
                  <a:gd name="T2" fmla="*/ 2147483646 w 417"/>
                  <a:gd name="T3" fmla="*/ 2147483646 h 206"/>
                  <a:gd name="T4" fmla="*/ 2147483646 w 417"/>
                  <a:gd name="T5" fmla="*/ 2147483646 h 206"/>
                  <a:gd name="T6" fmla="*/ 2147483646 w 417"/>
                  <a:gd name="T7" fmla="*/ 2147483646 h 206"/>
                  <a:gd name="T8" fmla="*/ 2147483646 w 417"/>
                  <a:gd name="T9" fmla="*/ 2147483646 h 206"/>
                  <a:gd name="T10" fmla="*/ 0 w 417"/>
                  <a:gd name="T11" fmla="*/ 2147483646 h 206"/>
                  <a:gd name="T12" fmla="*/ 0 w 417"/>
                  <a:gd name="T13" fmla="*/ 2147483646 h 206"/>
                  <a:gd name="T14" fmla="*/ 0 w 417"/>
                  <a:gd name="T15" fmla="*/ 2147483646 h 206"/>
                  <a:gd name="T16" fmla="*/ 2147483646 w 417"/>
                  <a:gd name="T17" fmla="*/ 2147483646 h 206"/>
                  <a:gd name="T18" fmla="*/ 2147483646 w 417"/>
                  <a:gd name="T19" fmla="*/ 2147483646 h 206"/>
                  <a:gd name="T20" fmla="*/ 2147483646 w 417"/>
                  <a:gd name="T21" fmla="*/ 2147483646 h 206"/>
                  <a:gd name="T22" fmla="*/ 2147483646 w 417"/>
                  <a:gd name="T23" fmla="*/ 2147483646 h 206"/>
                  <a:gd name="T24" fmla="*/ 2147483646 w 417"/>
                  <a:gd name="T25" fmla="*/ 2147483646 h 206"/>
                  <a:gd name="T26" fmla="*/ 2147483646 w 417"/>
                  <a:gd name="T27" fmla="*/ 2147483646 h 206"/>
                  <a:gd name="T28" fmla="*/ 2147483646 w 417"/>
                  <a:gd name="T29" fmla="*/ 2147483646 h 206"/>
                  <a:gd name="T30" fmla="*/ 2147483646 w 417"/>
                  <a:gd name="T31" fmla="*/ 2147483646 h 206"/>
                  <a:gd name="T32" fmla="*/ 2147483646 w 417"/>
                  <a:gd name="T33" fmla="*/ 2147483646 h 206"/>
                  <a:gd name="T34" fmla="*/ 2147483646 w 417"/>
                  <a:gd name="T35" fmla="*/ 2147483646 h 206"/>
                  <a:gd name="T36" fmla="*/ 2147483646 w 417"/>
                  <a:gd name="T37" fmla="*/ 2147483646 h 206"/>
                  <a:gd name="T38" fmla="*/ 2147483646 w 417"/>
                  <a:gd name="T39" fmla="*/ 2147483646 h 206"/>
                  <a:gd name="T40" fmla="*/ 2147483646 w 417"/>
                  <a:gd name="T41" fmla="*/ 2147483646 h 206"/>
                  <a:gd name="T42" fmla="*/ 2147483646 w 417"/>
                  <a:gd name="T43" fmla="*/ 2147483646 h 206"/>
                  <a:gd name="T44" fmla="*/ 2147483646 w 417"/>
                  <a:gd name="T45" fmla="*/ 2147483646 h 206"/>
                  <a:gd name="T46" fmla="*/ 2147483646 w 417"/>
                  <a:gd name="T47" fmla="*/ 2147483646 h 206"/>
                  <a:gd name="T48" fmla="*/ 2147483646 w 417"/>
                  <a:gd name="T49" fmla="*/ 2147483646 h 206"/>
                  <a:gd name="T50" fmla="*/ 2147483646 w 417"/>
                  <a:gd name="T51" fmla="*/ 2147483646 h 206"/>
                  <a:gd name="T52" fmla="*/ 2147483646 w 417"/>
                  <a:gd name="T53" fmla="*/ 2147483646 h 206"/>
                  <a:gd name="T54" fmla="*/ 2147483646 w 417"/>
                  <a:gd name="T55" fmla="*/ 2147483646 h 206"/>
                  <a:gd name="T56" fmla="*/ 2147483646 w 417"/>
                  <a:gd name="T57" fmla="*/ 2147483646 h 206"/>
                  <a:gd name="T58" fmla="*/ 2147483646 w 417"/>
                  <a:gd name="T59" fmla="*/ 2147483646 h 206"/>
                  <a:gd name="T60" fmla="*/ 2147483646 w 417"/>
                  <a:gd name="T61" fmla="*/ 2147483646 h 206"/>
                  <a:gd name="T62" fmla="*/ 2147483646 w 417"/>
                  <a:gd name="T63" fmla="*/ 2147483646 h 206"/>
                  <a:gd name="T64" fmla="*/ 2147483646 w 417"/>
                  <a:gd name="T65" fmla="*/ 2147483646 h 206"/>
                  <a:gd name="T66" fmla="*/ 2147483646 w 417"/>
                  <a:gd name="T67" fmla="*/ 2147483646 h 206"/>
                  <a:gd name="T68" fmla="*/ 2147483646 w 417"/>
                  <a:gd name="T69" fmla="*/ 2147483646 h 206"/>
                  <a:gd name="T70" fmla="*/ 2147483646 w 417"/>
                  <a:gd name="T71" fmla="*/ 2147483646 h 206"/>
                  <a:gd name="T72" fmla="*/ 2147483646 w 417"/>
                  <a:gd name="T73" fmla="*/ 2147483646 h 206"/>
                  <a:gd name="T74" fmla="*/ 2147483646 w 417"/>
                  <a:gd name="T75" fmla="*/ 0 h 206"/>
                  <a:gd name="T76" fmla="*/ 2147483646 w 417"/>
                  <a:gd name="T77" fmla="*/ 0 h 206"/>
                  <a:gd name="T78" fmla="*/ 2147483646 w 417"/>
                  <a:gd name="T79" fmla="*/ 2147483646 h 206"/>
                  <a:gd name="T80" fmla="*/ 2147483646 w 417"/>
                  <a:gd name="T81" fmla="*/ 2147483646 h 206"/>
                  <a:gd name="T82" fmla="*/ 2147483646 w 417"/>
                  <a:gd name="T83" fmla="*/ 2147483646 h 206"/>
                  <a:gd name="T84" fmla="*/ 2147483646 w 417"/>
                  <a:gd name="T85" fmla="*/ 2147483646 h 206"/>
                  <a:gd name="T86" fmla="*/ 2147483646 w 417"/>
                  <a:gd name="T87" fmla="*/ 2147483646 h 206"/>
                  <a:gd name="T88" fmla="*/ 2147483646 w 417"/>
                  <a:gd name="T89" fmla="*/ 2147483646 h 206"/>
                  <a:gd name="T90" fmla="*/ 2147483646 w 417"/>
                  <a:gd name="T91" fmla="*/ 2147483646 h 206"/>
                  <a:gd name="T92" fmla="*/ 2147483646 w 417"/>
                  <a:gd name="T93" fmla="*/ 2147483646 h 2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7"/>
                  <a:gd name="T142" fmla="*/ 0 h 206"/>
                  <a:gd name="T143" fmla="*/ 417 w 417"/>
                  <a:gd name="T144" fmla="*/ 206 h 2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7" h="206">
                    <a:moveTo>
                      <a:pt x="27" y="15"/>
                    </a:moveTo>
                    <a:lnTo>
                      <a:pt x="27" y="15"/>
                    </a:lnTo>
                    <a:lnTo>
                      <a:pt x="13" y="56"/>
                    </a:lnTo>
                    <a:lnTo>
                      <a:pt x="4" y="90"/>
                    </a:lnTo>
                    <a:lnTo>
                      <a:pt x="2" y="108"/>
                    </a:lnTo>
                    <a:lnTo>
                      <a:pt x="0" y="123"/>
                    </a:lnTo>
                    <a:lnTo>
                      <a:pt x="0" y="149"/>
                    </a:lnTo>
                    <a:lnTo>
                      <a:pt x="2" y="168"/>
                    </a:lnTo>
                    <a:lnTo>
                      <a:pt x="4" y="184"/>
                    </a:lnTo>
                    <a:lnTo>
                      <a:pt x="13" y="186"/>
                    </a:lnTo>
                    <a:lnTo>
                      <a:pt x="36" y="192"/>
                    </a:lnTo>
                    <a:lnTo>
                      <a:pt x="75" y="198"/>
                    </a:lnTo>
                    <a:lnTo>
                      <a:pt x="100" y="200"/>
                    </a:lnTo>
                    <a:lnTo>
                      <a:pt x="127" y="203"/>
                    </a:lnTo>
                    <a:lnTo>
                      <a:pt x="156" y="205"/>
                    </a:lnTo>
                    <a:lnTo>
                      <a:pt x="188" y="206"/>
                    </a:lnTo>
                    <a:lnTo>
                      <a:pt x="222" y="205"/>
                    </a:lnTo>
                    <a:lnTo>
                      <a:pt x="258" y="204"/>
                    </a:lnTo>
                    <a:lnTo>
                      <a:pt x="295" y="200"/>
                    </a:lnTo>
                    <a:lnTo>
                      <a:pt x="336" y="194"/>
                    </a:lnTo>
                    <a:lnTo>
                      <a:pt x="376" y="187"/>
                    </a:lnTo>
                    <a:lnTo>
                      <a:pt x="417" y="177"/>
                    </a:lnTo>
                    <a:lnTo>
                      <a:pt x="415" y="130"/>
                    </a:lnTo>
                    <a:lnTo>
                      <a:pt x="410" y="95"/>
                    </a:lnTo>
                    <a:lnTo>
                      <a:pt x="406" y="71"/>
                    </a:lnTo>
                    <a:lnTo>
                      <a:pt x="388" y="34"/>
                    </a:lnTo>
                    <a:lnTo>
                      <a:pt x="379" y="17"/>
                    </a:lnTo>
                    <a:lnTo>
                      <a:pt x="372" y="9"/>
                    </a:lnTo>
                    <a:lnTo>
                      <a:pt x="367" y="5"/>
                    </a:lnTo>
                    <a:lnTo>
                      <a:pt x="360" y="4"/>
                    </a:lnTo>
                    <a:lnTo>
                      <a:pt x="349" y="2"/>
                    </a:lnTo>
                    <a:lnTo>
                      <a:pt x="311" y="1"/>
                    </a:lnTo>
                    <a:lnTo>
                      <a:pt x="258" y="0"/>
                    </a:lnTo>
                    <a:lnTo>
                      <a:pt x="197" y="0"/>
                    </a:lnTo>
                    <a:lnTo>
                      <a:pt x="138" y="1"/>
                    </a:lnTo>
                    <a:lnTo>
                      <a:pt x="84" y="5"/>
                    </a:lnTo>
                    <a:lnTo>
                      <a:pt x="63" y="6"/>
                    </a:lnTo>
                    <a:lnTo>
                      <a:pt x="45" y="9"/>
                    </a:lnTo>
                    <a:lnTo>
                      <a:pt x="34" y="12"/>
                    </a:lnTo>
                    <a:lnTo>
                      <a:pt x="29" y="14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2" name="Freeform 12"/>
              <p:cNvSpPr>
                <a:spLocks/>
              </p:cNvSpPr>
              <p:nvPr/>
            </p:nvSpPr>
            <p:spPr bwMode="auto">
              <a:xfrm>
                <a:off x="1776413" y="4260850"/>
                <a:ext cx="366712" cy="247650"/>
              </a:xfrm>
              <a:custGeom>
                <a:avLst/>
                <a:gdLst>
                  <a:gd name="T0" fmla="*/ 2147483646 w 231"/>
                  <a:gd name="T1" fmla="*/ 0 h 156"/>
                  <a:gd name="T2" fmla="*/ 2147483646 w 231"/>
                  <a:gd name="T3" fmla="*/ 0 h 156"/>
                  <a:gd name="T4" fmla="*/ 2147483646 w 231"/>
                  <a:gd name="T5" fmla="*/ 2147483646 h 156"/>
                  <a:gd name="T6" fmla="*/ 2147483646 w 231"/>
                  <a:gd name="T7" fmla="*/ 2147483646 h 156"/>
                  <a:gd name="T8" fmla="*/ 2147483646 w 231"/>
                  <a:gd name="T9" fmla="*/ 2147483646 h 156"/>
                  <a:gd name="T10" fmla="*/ 2147483646 w 231"/>
                  <a:gd name="T11" fmla="*/ 2147483646 h 156"/>
                  <a:gd name="T12" fmla="*/ 2147483646 w 231"/>
                  <a:gd name="T13" fmla="*/ 2147483646 h 156"/>
                  <a:gd name="T14" fmla="*/ 2147483646 w 231"/>
                  <a:gd name="T15" fmla="*/ 2147483646 h 156"/>
                  <a:gd name="T16" fmla="*/ 2147483646 w 231"/>
                  <a:gd name="T17" fmla="*/ 2147483646 h 156"/>
                  <a:gd name="T18" fmla="*/ 2147483646 w 231"/>
                  <a:gd name="T19" fmla="*/ 2147483646 h 156"/>
                  <a:gd name="T20" fmla="*/ 2147483646 w 231"/>
                  <a:gd name="T21" fmla="*/ 2147483646 h 156"/>
                  <a:gd name="T22" fmla="*/ 2147483646 w 231"/>
                  <a:gd name="T23" fmla="*/ 2147483646 h 156"/>
                  <a:gd name="T24" fmla="*/ 2147483646 w 231"/>
                  <a:gd name="T25" fmla="*/ 2147483646 h 156"/>
                  <a:gd name="T26" fmla="*/ 2147483646 w 231"/>
                  <a:gd name="T27" fmla="*/ 2147483646 h 156"/>
                  <a:gd name="T28" fmla="*/ 2147483646 w 231"/>
                  <a:gd name="T29" fmla="*/ 2147483646 h 156"/>
                  <a:gd name="T30" fmla="*/ 2147483646 w 231"/>
                  <a:gd name="T31" fmla="*/ 2147483646 h 156"/>
                  <a:gd name="T32" fmla="*/ 2147483646 w 231"/>
                  <a:gd name="T33" fmla="*/ 2147483646 h 156"/>
                  <a:gd name="T34" fmla="*/ 2147483646 w 231"/>
                  <a:gd name="T35" fmla="*/ 2147483646 h 156"/>
                  <a:gd name="T36" fmla="*/ 2147483646 w 231"/>
                  <a:gd name="T37" fmla="*/ 2147483646 h 156"/>
                  <a:gd name="T38" fmla="*/ 2147483646 w 231"/>
                  <a:gd name="T39" fmla="*/ 2147483646 h 156"/>
                  <a:gd name="T40" fmla="*/ 2147483646 w 231"/>
                  <a:gd name="T41" fmla="*/ 2147483646 h 156"/>
                  <a:gd name="T42" fmla="*/ 2147483646 w 231"/>
                  <a:gd name="T43" fmla="*/ 2147483646 h 156"/>
                  <a:gd name="T44" fmla="*/ 2147483646 w 231"/>
                  <a:gd name="T45" fmla="*/ 2147483646 h 156"/>
                  <a:gd name="T46" fmla="*/ 2147483646 w 231"/>
                  <a:gd name="T47" fmla="*/ 2147483646 h 156"/>
                  <a:gd name="T48" fmla="*/ 2147483646 w 231"/>
                  <a:gd name="T49" fmla="*/ 2147483646 h 156"/>
                  <a:gd name="T50" fmla="*/ 2147483646 w 231"/>
                  <a:gd name="T51" fmla="*/ 2147483646 h 156"/>
                  <a:gd name="T52" fmla="*/ 2147483646 w 231"/>
                  <a:gd name="T53" fmla="*/ 2147483646 h 156"/>
                  <a:gd name="T54" fmla="*/ 0 w 231"/>
                  <a:gd name="T55" fmla="*/ 2147483646 h 156"/>
                  <a:gd name="T56" fmla="*/ 0 w 231"/>
                  <a:gd name="T57" fmla="*/ 2147483646 h 156"/>
                  <a:gd name="T58" fmla="*/ 0 w 231"/>
                  <a:gd name="T59" fmla="*/ 2147483646 h 156"/>
                  <a:gd name="T60" fmla="*/ 2147483646 w 231"/>
                  <a:gd name="T61" fmla="*/ 2147483646 h 156"/>
                  <a:gd name="T62" fmla="*/ 2147483646 w 231"/>
                  <a:gd name="T63" fmla="*/ 2147483646 h 156"/>
                  <a:gd name="T64" fmla="*/ 2147483646 w 231"/>
                  <a:gd name="T65" fmla="*/ 2147483646 h 156"/>
                  <a:gd name="T66" fmla="*/ 2147483646 w 231"/>
                  <a:gd name="T67" fmla="*/ 2147483646 h 156"/>
                  <a:gd name="T68" fmla="*/ 2147483646 w 231"/>
                  <a:gd name="T69" fmla="*/ 2147483646 h 156"/>
                  <a:gd name="T70" fmla="*/ 2147483646 w 231"/>
                  <a:gd name="T71" fmla="*/ 2147483646 h 156"/>
                  <a:gd name="T72" fmla="*/ 2147483646 w 231"/>
                  <a:gd name="T73" fmla="*/ 2147483646 h 156"/>
                  <a:gd name="T74" fmla="*/ 2147483646 w 231"/>
                  <a:gd name="T75" fmla="*/ 2147483646 h 156"/>
                  <a:gd name="T76" fmla="*/ 2147483646 w 231"/>
                  <a:gd name="T77" fmla="*/ 0 h 156"/>
                  <a:gd name="T78" fmla="*/ 2147483646 w 231"/>
                  <a:gd name="T79" fmla="*/ 0 h 1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1"/>
                  <a:gd name="T121" fmla="*/ 0 h 156"/>
                  <a:gd name="T122" fmla="*/ 231 w 231"/>
                  <a:gd name="T123" fmla="*/ 156 h 1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1" h="156">
                    <a:moveTo>
                      <a:pt x="86" y="0"/>
                    </a:moveTo>
                    <a:lnTo>
                      <a:pt x="86" y="0"/>
                    </a:lnTo>
                    <a:lnTo>
                      <a:pt x="97" y="1"/>
                    </a:lnTo>
                    <a:lnTo>
                      <a:pt x="109" y="5"/>
                    </a:lnTo>
                    <a:lnTo>
                      <a:pt x="127" y="11"/>
                    </a:lnTo>
                    <a:lnTo>
                      <a:pt x="145" y="19"/>
                    </a:lnTo>
                    <a:lnTo>
                      <a:pt x="165" y="30"/>
                    </a:lnTo>
                    <a:lnTo>
                      <a:pt x="186" y="45"/>
                    </a:lnTo>
                    <a:lnTo>
                      <a:pt x="208" y="63"/>
                    </a:lnTo>
                    <a:lnTo>
                      <a:pt x="222" y="79"/>
                    </a:lnTo>
                    <a:lnTo>
                      <a:pt x="231" y="91"/>
                    </a:lnTo>
                    <a:lnTo>
                      <a:pt x="231" y="96"/>
                    </a:lnTo>
                    <a:lnTo>
                      <a:pt x="231" y="101"/>
                    </a:lnTo>
                    <a:lnTo>
                      <a:pt x="229" y="105"/>
                    </a:lnTo>
                    <a:lnTo>
                      <a:pt x="224" y="109"/>
                    </a:lnTo>
                    <a:lnTo>
                      <a:pt x="206" y="121"/>
                    </a:lnTo>
                    <a:lnTo>
                      <a:pt x="174" y="137"/>
                    </a:lnTo>
                    <a:lnTo>
                      <a:pt x="136" y="156"/>
                    </a:lnTo>
                    <a:lnTo>
                      <a:pt x="115" y="151"/>
                    </a:lnTo>
                    <a:lnTo>
                      <a:pt x="70" y="136"/>
                    </a:lnTo>
                    <a:lnTo>
                      <a:pt x="45" y="127"/>
                    </a:lnTo>
                    <a:lnTo>
                      <a:pt x="22" y="119"/>
                    </a:lnTo>
                    <a:lnTo>
                      <a:pt x="7" y="110"/>
                    </a:lnTo>
                    <a:lnTo>
                      <a:pt x="2" y="107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4" y="83"/>
                    </a:lnTo>
                    <a:lnTo>
                      <a:pt x="11" y="69"/>
                    </a:lnTo>
                    <a:lnTo>
                      <a:pt x="20" y="52"/>
                    </a:lnTo>
                    <a:lnTo>
                      <a:pt x="31" y="36"/>
                    </a:lnTo>
                    <a:lnTo>
                      <a:pt x="47" y="21"/>
                    </a:lnTo>
                    <a:lnTo>
                      <a:pt x="56" y="14"/>
                    </a:lnTo>
                    <a:lnTo>
                      <a:pt x="66" y="8"/>
                    </a:lnTo>
                    <a:lnTo>
                      <a:pt x="75" y="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3" name="Freeform 13"/>
              <p:cNvSpPr>
                <a:spLocks/>
              </p:cNvSpPr>
              <p:nvPr/>
            </p:nvSpPr>
            <p:spPr bwMode="auto">
              <a:xfrm>
                <a:off x="1214438" y="4260850"/>
                <a:ext cx="287337" cy="227013"/>
              </a:xfrm>
              <a:custGeom>
                <a:avLst/>
                <a:gdLst>
                  <a:gd name="T0" fmla="*/ 2147483646 w 181"/>
                  <a:gd name="T1" fmla="*/ 2147483646 h 143"/>
                  <a:gd name="T2" fmla="*/ 2147483646 w 181"/>
                  <a:gd name="T3" fmla="*/ 2147483646 h 143"/>
                  <a:gd name="T4" fmla="*/ 2147483646 w 181"/>
                  <a:gd name="T5" fmla="*/ 2147483646 h 143"/>
                  <a:gd name="T6" fmla="*/ 2147483646 w 181"/>
                  <a:gd name="T7" fmla="*/ 2147483646 h 143"/>
                  <a:gd name="T8" fmla="*/ 2147483646 w 181"/>
                  <a:gd name="T9" fmla="*/ 2147483646 h 143"/>
                  <a:gd name="T10" fmla="*/ 2147483646 w 181"/>
                  <a:gd name="T11" fmla="*/ 2147483646 h 143"/>
                  <a:gd name="T12" fmla="*/ 2147483646 w 181"/>
                  <a:gd name="T13" fmla="*/ 2147483646 h 143"/>
                  <a:gd name="T14" fmla="*/ 2147483646 w 181"/>
                  <a:gd name="T15" fmla="*/ 2147483646 h 143"/>
                  <a:gd name="T16" fmla="*/ 2147483646 w 181"/>
                  <a:gd name="T17" fmla="*/ 2147483646 h 143"/>
                  <a:gd name="T18" fmla="*/ 2147483646 w 181"/>
                  <a:gd name="T19" fmla="*/ 2147483646 h 143"/>
                  <a:gd name="T20" fmla="*/ 2147483646 w 181"/>
                  <a:gd name="T21" fmla="*/ 2147483646 h 143"/>
                  <a:gd name="T22" fmla="*/ 2147483646 w 181"/>
                  <a:gd name="T23" fmla="*/ 2147483646 h 143"/>
                  <a:gd name="T24" fmla="*/ 2147483646 w 181"/>
                  <a:gd name="T25" fmla="*/ 2147483646 h 143"/>
                  <a:gd name="T26" fmla="*/ 2147483646 w 181"/>
                  <a:gd name="T27" fmla="*/ 2147483646 h 143"/>
                  <a:gd name="T28" fmla="*/ 0 w 181"/>
                  <a:gd name="T29" fmla="*/ 2147483646 h 143"/>
                  <a:gd name="T30" fmla="*/ 0 w 181"/>
                  <a:gd name="T31" fmla="*/ 2147483646 h 143"/>
                  <a:gd name="T32" fmla="*/ 2147483646 w 181"/>
                  <a:gd name="T33" fmla="*/ 2147483646 h 143"/>
                  <a:gd name="T34" fmla="*/ 2147483646 w 181"/>
                  <a:gd name="T35" fmla="*/ 2147483646 h 143"/>
                  <a:gd name="T36" fmla="*/ 2147483646 w 181"/>
                  <a:gd name="T37" fmla="*/ 2147483646 h 143"/>
                  <a:gd name="T38" fmla="*/ 2147483646 w 181"/>
                  <a:gd name="T39" fmla="*/ 2147483646 h 143"/>
                  <a:gd name="T40" fmla="*/ 2147483646 w 181"/>
                  <a:gd name="T41" fmla="*/ 2147483646 h 143"/>
                  <a:gd name="T42" fmla="*/ 2147483646 w 181"/>
                  <a:gd name="T43" fmla="*/ 2147483646 h 143"/>
                  <a:gd name="T44" fmla="*/ 2147483646 w 181"/>
                  <a:gd name="T45" fmla="*/ 2147483646 h 143"/>
                  <a:gd name="T46" fmla="*/ 2147483646 w 181"/>
                  <a:gd name="T47" fmla="*/ 2147483646 h 143"/>
                  <a:gd name="T48" fmla="*/ 2147483646 w 181"/>
                  <a:gd name="T49" fmla="*/ 2147483646 h 143"/>
                  <a:gd name="T50" fmla="*/ 2147483646 w 181"/>
                  <a:gd name="T51" fmla="*/ 2147483646 h 143"/>
                  <a:gd name="T52" fmla="*/ 2147483646 w 181"/>
                  <a:gd name="T53" fmla="*/ 2147483646 h 143"/>
                  <a:gd name="T54" fmla="*/ 2147483646 w 181"/>
                  <a:gd name="T55" fmla="*/ 2147483646 h 143"/>
                  <a:gd name="T56" fmla="*/ 2147483646 w 181"/>
                  <a:gd name="T57" fmla="*/ 2147483646 h 143"/>
                  <a:gd name="T58" fmla="*/ 2147483646 w 181"/>
                  <a:gd name="T59" fmla="*/ 2147483646 h 143"/>
                  <a:gd name="T60" fmla="*/ 2147483646 w 181"/>
                  <a:gd name="T61" fmla="*/ 2147483646 h 143"/>
                  <a:gd name="T62" fmla="*/ 2147483646 w 181"/>
                  <a:gd name="T63" fmla="*/ 2147483646 h 143"/>
                  <a:gd name="T64" fmla="*/ 2147483646 w 181"/>
                  <a:gd name="T65" fmla="*/ 2147483646 h 143"/>
                  <a:gd name="T66" fmla="*/ 2147483646 w 181"/>
                  <a:gd name="T67" fmla="*/ 2147483646 h 143"/>
                  <a:gd name="T68" fmla="*/ 2147483646 w 181"/>
                  <a:gd name="T69" fmla="*/ 2147483646 h 143"/>
                  <a:gd name="T70" fmla="*/ 2147483646 w 181"/>
                  <a:gd name="T71" fmla="*/ 2147483646 h 143"/>
                  <a:gd name="T72" fmla="*/ 2147483646 w 181"/>
                  <a:gd name="T73" fmla="*/ 2147483646 h 143"/>
                  <a:gd name="T74" fmla="*/ 2147483646 w 181"/>
                  <a:gd name="T75" fmla="*/ 2147483646 h 143"/>
                  <a:gd name="T76" fmla="*/ 2147483646 w 181"/>
                  <a:gd name="T77" fmla="*/ 2147483646 h 143"/>
                  <a:gd name="T78" fmla="*/ 2147483646 w 181"/>
                  <a:gd name="T79" fmla="*/ 2147483646 h 143"/>
                  <a:gd name="T80" fmla="*/ 2147483646 w 181"/>
                  <a:gd name="T81" fmla="*/ 2147483646 h 143"/>
                  <a:gd name="T82" fmla="*/ 2147483646 w 181"/>
                  <a:gd name="T83" fmla="*/ 0 h 143"/>
                  <a:gd name="T84" fmla="*/ 2147483646 w 181"/>
                  <a:gd name="T85" fmla="*/ 2147483646 h 143"/>
                  <a:gd name="T86" fmla="*/ 2147483646 w 181"/>
                  <a:gd name="T87" fmla="*/ 2147483646 h 1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3"/>
                  <a:gd name="T134" fmla="*/ 181 w 181"/>
                  <a:gd name="T135" fmla="*/ 143 h 1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3">
                    <a:moveTo>
                      <a:pt x="120" y="1"/>
                    </a:moveTo>
                    <a:lnTo>
                      <a:pt x="120" y="1"/>
                    </a:lnTo>
                    <a:lnTo>
                      <a:pt x="113" y="2"/>
                    </a:lnTo>
                    <a:lnTo>
                      <a:pt x="104" y="5"/>
                    </a:lnTo>
                    <a:lnTo>
                      <a:pt x="93" y="8"/>
                    </a:lnTo>
                    <a:lnTo>
                      <a:pt x="77" y="13"/>
                    </a:lnTo>
                    <a:lnTo>
                      <a:pt x="61" y="21"/>
                    </a:lnTo>
                    <a:lnTo>
                      <a:pt x="43" y="32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9" y="60"/>
                    </a:lnTo>
                    <a:lnTo>
                      <a:pt x="4" y="68"/>
                    </a:lnTo>
                    <a:lnTo>
                      <a:pt x="2" y="75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4" y="91"/>
                    </a:lnTo>
                    <a:lnTo>
                      <a:pt x="7" y="96"/>
                    </a:lnTo>
                    <a:lnTo>
                      <a:pt x="27" y="107"/>
                    </a:lnTo>
                    <a:lnTo>
                      <a:pt x="57" y="120"/>
                    </a:lnTo>
                    <a:lnTo>
                      <a:pt x="91" y="133"/>
                    </a:lnTo>
                    <a:lnTo>
                      <a:pt x="120" y="142"/>
                    </a:lnTo>
                    <a:lnTo>
                      <a:pt x="127" y="143"/>
                    </a:lnTo>
                    <a:lnTo>
                      <a:pt x="131" y="143"/>
                    </a:lnTo>
                    <a:lnTo>
                      <a:pt x="138" y="142"/>
                    </a:lnTo>
                    <a:lnTo>
                      <a:pt x="143" y="141"/>
                    </a:lnTo>
                    <a:lnTo>
                      <a:pt x="154" y="135"/>
                    </a:lnTo>
                    <a:lnTo>
                      <a:pt x="163" y="128"/>
                    </a:lnTo>
                    <a:lnTo>
                      <a:pt x="170" y="120"/>
                    </a:lnTo>
                    <a:lnTo>
                      <a:pt x="175" y="111"/>
                    </a:lnTo>
                    <a:lnTo>
                      <a:pt x="181" y="101"/>
                    </a:lnTo>
                    <a:lnTo>
                      <a:pt x="179" y="81"/>
                    </a:lnTo>
                    <a:lnTo>
                      <a:pt x="175" y="63"/>
                    </a:lnTo>
                    <a:lnTo>
                      <a:pt x="168" y="44"/>
                    </a:lnTo>
                    <a:lnTo>
                      <a:pt x="159" y="26"/>
                    </a:lnTo>
                    <a:lnTo>
                      <a:pt x="147" y="12"/>
                    </a:lnTo>
                    <a:lnTo>
                      <a:pt x="141" y="6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BFD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4" name="Freeform 14"/>
              <p:cNvSpPr>
                <a:spLocks/>
              </p:cNvSpPr>
              <p:nvPr/>
            </p:nvSpPr>
            <p:spPr bwMode="auto">
              <a:xfrm>
                <a:off x="1390650" y="4086225"/>
                <a:ext cx="490537" cy="217488"/>
              </a:xfrm>
              <a:custGeom>
                <a:avLst/>
                <a:gdLst>
                  <a:gd name="T0" fmla="*/ 2147483646 w 309"/>
                  <a:gd name="T1" fmla="*/ 2147483646 h 137"/>
                  <a:gd name="T2" fmla="*/ 2147483646 w 309"/>
                  <a:gd name="T3" fmla="*/ 2147483646 h 137"/>
                  <a:gd name="T4" fmla="*/ 2147483646 w 309"/>
                  <a:gd name="T5" fmla="*/ 2147483646 h 137"/>
                  <a:gd name="T6" fmla="*/ 2147483646 w 309"/>
                  <a:gd name="T7" fmla="*/ 2147483646 h 137"/>
                  <a:gd name="T8" fmla="*/ 2147483646 w 309"/>
                  <a:gd name="T9" fmla="*/ 2147483646 h 137"/>
                  <a:gd name="T10" fmla="*/ 2147483646 w 309"/>
                  <a:gd name="T11" fmla="*/ 2147483646 h 137"/>
                  <a:gd name="T12" fmla="*/ 2147483646 w 309"/>
                  <a:gd name="T13" fmla="*/ 2147483646 h 137"/>
                  <a:gd name="T14" fmla="*/ 2147483646 w 309"/>
                  <a:gd name="T15" fmla="*/ 2147483646 h 137"/>
                  <a:gd name="T16" fmla="*/ 2147483646 w 309"/>
                  <a:gd name="T17" fmla="*/ 2147483646 h 137"/>
                  <a:gd name="T18" fmla="*/ 2147483646 w 309"/>
                  <a:gd name="T19" fmla="*/ 2147483646 h 137"/>
                  <a:gd name="T20" fmla="*/ 2147483646 w 309"/>
                  <a:gd name="T21" fmla="*/ 2147483646 h 137"/>
                  <a:gd name="T22" fmla="*/ 2147483646 w 309"/>
                  <a:gd name="T23" fmla="*/ 2147483646 h 137"/>
                  <a:gd name="T24" fmla="*/ 2147483646 w 309"/>
                  <a:gd name="T25" fmla="*/ 2147483646 h 137"/>
                  <a:gd name="T26" fmla="*/ 2147483646 w 309"/>
                  <a:gd name="T27" fmla="*/ 2147483646 h 137"/>
                  <a:gd name="T28" fmla="*/ 2147483646 w 309"/>
                  <a:gd name="T29" fmla="*/ 2147483646 h 137"/>
                  <a:gd name="T30" fmla="*/ 2147483646 w 309"/>
                  <a:gd name="T31" fmla="*/ 2147483646 h 137"/>
                  <a:gd name="T32" fmla="*/ 2147483646 w 309"/>
                  <a:gd name="T33" fmla="*/ 2147483646 h 137"/>
                  <a:gd name="T34" fmla="*/ 2147483646 w 309"/>
                  <a:gd name="T35" fmla="*/ 2147483646 h 137"/>
                  <a:gd name="T36" fmla="*/ 2147483646 w 309"/>
                  <a:gd name="T37" fmla="*/ 2147483646 h 137"/>
                  <a:gd name="T38" fmla="*/ 2147483646 w 309"/>
                  <a:gd name="T39" fmla="*/ 2147483646 h 137"/>
                  <a:gd name="T40" fmla="*/ 2147483646 w 309"/>
                  <a:gd name="T41" fmla="*/ 2147483646 h 137"/>
                  <a:gd name="T42" fmla="*/ 2147483646 w 309"/>
                  <a:gd name="T43" fmla="*/ 2147483646 h 137"/>
                  <a:gd name="T44" fmla="*/ 2147483646 w 309"/>
                  <a:gd name="T45" fmla="*/ 2147483646 h 137"/>
                  <a:gd name="T46" fmla="*/ 2147483646 w 309"/>
                  <a:gd name="T47" fmla="*/ 2147483646 h 137"/>
                  <a:gd name="T48" fmla="*/ 2147483646 w 309"/>
                  <a:gd name="T49" fmla="*/ 2147483646 h 137"/>
                  <a:gd name="T50" fmla="*/ 2147483646 w 309"/>
                  <a:gd name="T51" fmla="*/ 2147483646 h 137"/>
                  <a:gd name="T52" fmla="*/ 2147483646 w 309"/>
                  <a:gd name="T53" fmla="*/ 2147483646 h 137"/>
                  <a:gd name="T54" fmla="*/ 2147483646 w 309"/>
                  <a:gd name="T55" fmla="*/ 2147483646 h 137"/>
                  <a:gd name="T56" fmla="*/ 2147483646 w 309"/>
                  <a:gd name="T57" fmla="*/ 2147483646 h 137"/>
                  <a:gd name="T58" fmla="*/ 2147483646 w 309"/>
                  <a:gd name="T59" fmla="*/ 2147483646 h 137"/>
                  <a:gd name="T60" fmla="*/ 2147483646 w 309"/>
                  <a:gd name="T61" fmla="*/ 2147483646 h 137"/>
                  <a:gd name="T62" fmla="*/ 2147483646 w 309"/>
                  <a:gd name="T63" fmla="*/ 2147483646 h 137"/>
                  <a:gd name="T64" fmla="*/ 2147483646 w 309"/>
                  <a:gd name="T65" fmla="*/ 2147483646 h 137"/>
                  <a:gd name="T66" fmla="*/ 2147483646 w 309"/>
                  <a:gd name="T67" fmla="*/ 2147483646 h 137"/>
                  <a:gd name="T68" fmla="*/ 2147483646 w 309"/>
                  <a:gd name="T69" fmla="*/ 2147483646 h 137"/>
                  <a:gd name="T70" fmla="*/ 2147483646 w 309"/>
                  <a:gd name="T71" fmla="*/ 2147483646 h 137"/>
                  <a:gd name="T72" fmla="*/ 2147483646 w 309"/>
                  <a:gd name="T73" fmla="*/ 2147483646 h 137"/>
                  <a:gd name="T74" fmla="*/ 2147483646 w 309"/>
                  <a:gd name="T75" fmla="*/ 2147483646 h 137"/>
                  <a:gd name="T76" fmla="*/ 2147483646 w 309"/>
                  <a:gd name="T77" fmla="*/ 2147483646 h 137"/>
                  <a:gd name="T78" fmla="*/ 2147483646 w 309"/>
                  <a:gd name="T79" fmla="*/ 2147483646 h 137"/>
                  <a:gd name="T80" fmla="*/ 0 w 309"/>
                  <a:gd name="T81" fmla="*/ 2147483646 h 137"/>
                  <a:gd name="T82" fmla="*/ 0 w 309"/>
                  <a:gd name="T83" fmla="*/ 2147483646 h 137"/>
                  <a:gd name="T84" fmla="*/ 2147483646 w 309"/>
                  <a:gd name="T85" fmla="*/ 2147483646 h 137"/>
                  <a:gd name="T86" fmla="*/ 2147483646 w 309"/>
                  <a:gd name="T87" fmla="*/ 2147483646 h 137"/>
                  <a:gd name="T88" fmla="*/ 2147483646 w 309"/>
                  <a:gd name="T89" fmla="*/ 2147483646 h 137"/>
                  <a:gd name="T90" fmla="*/ 2147483646 w 309"/>
                  <a:gd name="T91" fmla="*/ 2147483646 h 137"/>
                  <a:gd name="T92" fmla="*/ 2147483646 w 309"/>
                  <a:gd name="T93" fmla="*/ 2147483646 h 137"/>
                  <a:gd name="T94" fmla="*/ 2147483646 w 309"/>
                  <a:gd name="T95" fmla="*/ 2147483646 h 137"/>
                  <a:gd name="T96" fmla="*/ 2147483646 w 309"/>
                  <a:gd name="T97" fmla="*/ 2147483646 h 137"/>
                  <a:gd name="T98" fmla="*/ 2147483646 w 309"/>
                  <a:gd name="T99" fmla="*/ 2147483646 h 137"/>
                  <a:gd name="T100" fmla="*/ 2147483646 w 309"/>
                  <a:gd name="T101" fmla="*/ 2147483646 h 137"/>
                  <a:gd name="T102" fmla="*/ 2147483646 w 309"/>
                  <a:gd name="T103" fmla="*/ 2147483646 h 137"/>
                  <a:gd name="T104" fmla="*/ 2147483646 w 309"/>
                  <a:gd name="T105" fmla="*/ 2147483646 h 137"/>
                  <a:gd name="T106" fmla="*/ 2147483646 w 309"/>
                  <a:gd name="T107" fmla="*/ 2147483646 h 137"/>
                  <a:gd name="T108" fmla="*/ 2147483646 w 309"/>
                  <a:gd name="T109" fmla="*/ 2147483646 h 137"/>
                  <a:gd name="T110" fmla="*/ 2147483646 w 309"/>
                  <a:gd name="T111" fmla="*/ 0 h 137"/>
                  <a:gd name="T112" fmla="*/ 2147483646 w 309"/>
                  <a:gd name="T113" fmla="*/ 0 h 137"/>
                  <a:gd name="T114" fmla="*/ 2147483646 w 309"/>
                  <a:gd name="T115" fmla="*/ 2147483646 h 137"/>
                  <a:gd name="T116" fmla="*/ 2147483646 w 309"/>
                  <a:gd name="T117" fmla="*/ 2147483646 h 137"/>
                  <a:gd name="T118" fmla="*/ 2147483646 w 309"/>
                  <a:gd name="T119" fmla="*/ 2147483646 h 137"/>
                  <a:gd name="T120" fmla="*/ 2147483646 w 309"/>
                  <a:gd name="T121" fmla="*/ 2147483646 h 137"/>
                  <a:gd name="T122" fmla="*/ 2147483646 w 309"/>
                  <a:gd name="T123" fmla="*/ 2147483646 h 1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09"/>
                  <a:gd name="T187" fmla="*/ 0 h 137"/>
                  <a:gd name="T188" fmla="*/ 309 w 309"/>
                  <a:gd name="T189" fmla="*/ 137 h 1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09" h="137">
                    <a:moveTo>
                      <a:pt x="256" y="13"/>
                    </a:moveTo>
                    <a:lnTo>
                      <a:pt x="256" y="13"/>
                    </a:lnTo>
                    <a:lnTo>
                      <a:pt x="259" y="16"/>
                    </a:lnTo>
                    <a:lnTo>
                      <a:pt x="263" y="26"/>
                    </a:lnTo>
                    <a:lnTo>
                      <a:pt x="272" y="36"/>
                    </a:lnTo>
                    <a:lnTo>
                      <a:pt x="277" y="42"/>
                    </a:lnTo>
                    <a:lnTo>
                      <a:pt x="284" y="46"/>
                    </a:lnTo>
                    <a:lnTo>
                      <a:pt x="293" y="51"/>
                    </a:lnTo>
                    <a:lnTo>
                      <a:pt x="299" y="57"/>
                    </a:lnTo>
                    <a:lnTo>
                      <a:pt x="306" y="63"/>
                    </a:lnTo>
                    <a:lnTo>
                      <a:pt x="309" y="68"/>
                    </a:lnTo>
                    <a:lnTo>
                      <a:pt x="309" y="76"/>
                    </a:lnTo>
                    <a:lnTo>
                      <a:pt x="302" y="83"/>
                    </a:lnTo>
                    <a:lnTo>
                      <a:pt x="288" y="90"/>
                    </a:lnTo>
                    <a:lnTo>
                      <a:pt x="268" y="97"/>
                    </a:lnTo>
                    <a:lnTo>
                      <a:pt x="231" y="109"/>
                    </a:lnTo>
                    <a:lnTo>
                      <a:pt x="209" y="118"/>
                    </a:lnTo>
                    <a:lnTo>
                      <a:pt x="195" y="125"/>
                    </a:lnTo>
                    <a:lnTo>
                      <a:pt x="186" y="129"/>
                    </a:lnTo>
                    <a:lnTo>
                      <a:pt x="175" y="133"/>
                    </a:lnTo>
                    <a:lnTo>
                      <a:pt x="168" y="135"/>
                    </a:lnTo>
                    <a:lnTo>
                      <a:pt x="159" y="136"/>
                    </a:lnTo>
                    <a:lnTo>
                      <a:pt x="150" y="137"/>
                    </a:lnTo>
                    <a:lnTo>
                      <a:pt x="138" y="136"/>
                    </a:lnTo>
                    <a:lnTo>
                      <a:pt x="127" y="134"/>
                    </a:lnTo>
                    <a:lnTo>
                      <a:pt x="113" y="128"/>
                    </a:lnTo>
                    <a:lnTo>
                      <a:pt x="91" y="116"/>
                    </a:lnTo>
                    <a:lnTo>
                      <a:pt x="75" y="106"/>
                    </a:lnTo>
                    <a:lnTo>
                      <a:pt x="59" y="99"/>
                    </a:lnTo>
                    <a:lnTo>
                      <a:pt x="52" y="97"/>
                    </a:lnTo>
                    <a:lnTo>
                      <a:pt x="43" y="95"/>
                    </a:lnTo>
                    <a:lnTo>
                      <a:pt x="32" y="92"/>
                    </a:lnTo>
                    <a:lnTo>
                      <a:pt x="20" y="89"/>
                    </a:lnTo>
                    <a:lnTo>
                      <a:pt x="11" y="84"/>
                    </a:lnTo>
                    <a:lnTo>
                      <a:pt x="5" y="78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6" y="52"/>
                    </a:lnTo>
                    <a:lnTo>
                      <a:pt x="27" y="45"/>
                    </a:lnTo>
                    <a:lnTo>
                      <a:pt x="36" y="39"/>
                    </a:lnTo>
                    <a:lnTo>
                      <a:pt x="52" y="27"/>
                    </a:lnTo>
                    <a:lnTo>
                      <a:pt x="59" y="16"/>
                    </a:lnTo>
                    <a:lnTo>
                      <a:pt x="61" y="9"/>
                    </a:lnTo>
                    <a:lnTo>
                      <a:pt x="64" y="7"/>
                    </a:lnTo>
                    <a:lnTo>
                      <a:pt x="66" y="6"/>
                    </a:lnTo>
                    <a:lnTo>
                      <a:pt x="82" y="3"/>
                    </a:lnTo>
                    <a:lnTo>
                      <a:pt x="104" y="1"/>
                    </a:lnTo>
                    <a:lnTo>
                      <a:pt x="132" y="0"/>
                    </a:lnTo>
                    <a:lnTo>
                      <a:pt x="163" y="0"/>
                    </a:lnTo>
                    <a:lnTo>
                      <a:pt x="197" y="2"/>
                    </a:lnTo>
                    <a:lnTo>
                      <a:pt x="227" y="6"/>
                    </a:lnTo>
                    <a:lnTo>
                      <a:pt x="243" y="9"/>
                    </a:lnTo>
                    <a:lnTo>
                      <a:pt x="256" y="13"/>
                    </a:lnTo>
                    <a:close/>
                  </a:path>
                </a:pathLst>
              </a:custGeom>
              <a:solidFill>
                <a:srgbClr val="E1A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5" name="Freeform 15"/>
              <p:cNvSpPr>
                <a:spLocks/>
              </p:cNvSpPr>
              <p:nvPr/>
            </p:nvSpPr>
            <p:spPr bwMode="auto">
              <a:xfrm>
                <a:off x="1527175" y="4183063"/>
                <a:ext cx="147637" cy="77788"/>
              </a:xfrm>
              <a:custGeom>
                <a:avLst/>
                <a:gdLst>
                  <a:gd name="T0" fmla="*/ 0 w 93"/>
                  <a:gd name="T1" fmla="*/ 2147483646 h 49"/>
                  <a:gd name="T2" fmla="*/ 0 w 93"/>
                  <a:gd name="T3" fmla="*/ 2147483646 h 49"/>
                  <a:gd name="T4" fmla="*/ 2147483646 w 93"/>
                  <a:gd name="T5" fmla="*/ 2147483646 h 49"/>
                  <a:gd name="T6" fmla="*/ 2147483646 w 93"/>
                  <a:gd name="T7" fmla="*/ 2147483646 h 49"/>
                  <a:gd name="T8" fmla="*/ 2147483646 w 93"/>
                  <a:gd name="T9" fmla="*/ 2147483646 h 49"/>
                  <a:gd name="T10" fmla="*/ 2147483646 w 93"/>
                  <a:gd name="T11" fmla="*/ 2147483646 h 49"/>
                  <a:gd name="T12" fmla="*/ 2147483646 w 93"/>
                  <a:gd name="T13" fmla="*/ 2147483646 h 49"/>
                  <a:gd name="T14" fmla="*/ 2147483646 w 93"/>
                  <a:gd name="T15" fmla="*/ 2147483646 h 49"/>
                  <a:gd name="T16" fmla="*/ 2147483646 w 93"/>
                  <a:gd name="T17" fmla="*/ 2147483646 h 49"/>
                  <a:gd name="T18" fmla="*/ 2147483646 w 93"/>
                  <a:gd name="T19" fmla="*/ 2147483646 h 49"/>
                  <a:gd name="T20" fmla="*/ 2147483646 w 93"/>
                  <a:gd name="T21" fmla="*/ 2147483646 h 49"/>
                  <a:gd name="T22" fmla="*/ 2147483646 w 93"/>
                  <a:gd name="T23" fmla="*/ 2147483646 h 49"/>
                  <a:gd name="T24" fmla="*/ 2147483646 w 93"/>
                  <a:gd name="T25" fmla="*/ 2147483646 h 49"/>
                  <a:gd name="T26" fmla="*/ 2147483646 w 93"/>
                  <a:gd name="T27" fmla="*/ 2147483646 h 49"/>
                  <a:gd name="T28" fmla="*/ 2147483646 w 93"/>
                  <a:gd name="T29" fmla="*/ 2147483646 h 49"/>
                  <a:gd name="T30" fmla="*/ 2147483646 w 93"/>
                  <a:gd name="T31" fmla="*/ 2147483646 h 49"/>
                  <a:gd name="T32" fmla="*/ 2147483646 w 93"/>
                  <a:gd name="T33" fmla="*/ 2147483646 h 49"/>
                  <a:gd name="T34" fmla="*/ 2147483646 w 93"/>
                  <a:gd name="T35" fmla="*/ 2147483646 h 49"/>
                  <a:gd name="T36" fmla="*/ 2147483646 w 93"/>
                  <a:gd name="T37" fmla="*/ 2147483646 h 49"/>
                  <a:gd name="T38" fmla="*/ 2147483646 w 93"/>
                  <a:gd name="T39" fmla="*/ 2147483646 h 49"/>
                  <a:gd name="T40" fmla="*/ 2147483646 w 93"/>
                  <a:gd name="T41" fmla="*/ 2147483646 h 49"/>
                  <a:gd name="T42" fmla="*/ 2147483646 w 93"/>
                  <a:gd name="T43" fmla="*/ 2147483646 h 49"/>
                  <a:gd name="T44" fmla="*/ 2147483646 w 93"/>
                  <a:gd name="T45" fmla="*/ 2147483646 h 49"/>
                  <a:gd name="T46" fmla="*/ 2147483646 w 93"/>
                  <a:gd name="T47" fmla="*/ 2147483646 h 49"/>
                  <a:gd name="T48" fmla="*/ 2147483646 w 93"/>
                  <a:gd name="T49" fmla="*/ 0 h 49"/>
                  <a:gd name="T50" fmla="*/ 2147483646 w 93"/>
                  <a:gd name="T51" fmla="*/ 0 h 49"/>
                  <a:gd name="T52" fmla="*/ 2147483646 w 93"/>
                  <a:gd name="T53" fmla="*/ 0 h 49"/>
                  <a:gd name="T54" fmla="*/ 2147483646 w 93"/>
                  <a:gd name="T55" fmla="*/ 2147483646 h 49"/>
                  <a:gd name="T56" fmla="*/ 2147483646 w 93"/>
                  <a:gd name="T57" fmla="*/ 2147483646 h 49"/>
                  <a:gd name="T58" fmla="*/ 2147483646 w 93"/>
                  <a:gd name="T59" fmla="*/ 2147483646 h 49"/>
                  <a:gd name="T60" fmla="*/ 2147483646 w 93"/>
                  <a:gd name="T61" fmla="*/ 2147483646 h 49"/>
                  <a:gd name="T62" fmla="*/ 2147483646 w 93"/>
                  <a:gd name="T63" fmla="*/ 2147483646 h 49"/>
                  <a:gd name="T64" fmla="*/ 2147483646 w 93"/>
                  <a:gd name="T65" fmla="*/ 2147483646 h 49"/>
                  <a:gd name="T66" fmla="*/ 0 w 93"/>
                  <a:gd name="T67" fmla="*/ 2147483646 h 49"/>
                  <a:gd name="T68" fmla="*/ 0 w 93"/>
                  <a:gd name="T69" fmla="*/ 2147483646 h 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49"/>
                  <a:gd name="T107" fmla="*/ 93 w 93"/>
                  <a:gd name="T108" fmla="*/ 49 h 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49">
                    <a:moveTo>
                      <a:pt x="0" y="28"/>
                    </a:moveTo>
                    <a:lnTo>
                      <a:pt x="0" y="28"/>
                    </a:lnTo>
                    <a:lnTo>
                      <a:pt x="3" y="32"/>
                    </a:lnTo>
                    <a:lnTo>
                      <a:pt x="5" y="36"/>
                    </a:lnTo>
                    <a:lnTo>
                      <a:pt x="7" y="40"/>
                    </a:lnTo>
                    <a:lnTo>
                      <a:pt x="14" y="43"/>
                    </a:lnTo>
                    <a:lnTo>
                      <a:pt x="18" y="45"/>
                    </a:lnTo>
                    <a:lnTo>
                      <a:pt x="27" y="47"/>
                    </a:lnTo>
                    <a:lnTo>
                      <a:pt x="34" y="49"/>
                    </a:lnTo>
                    <a:lnTo>
                      <a:pt x="46" y="49"/>
                    </a:lnTo>
                    <a:lnTo>
                      <a:pt x="55" y="49"/>
                    </a:lnTo>
                    <a:lnTo>
                      <a:pt x="61" y="48"/>
                    </a:lnTo>
                    <a:lnTo>
                      <a:pt x="71" y="45"/>
                    </a:lnTo>
                    <a:lnTo>
                      <a:pt x="77" y="43"/>
                    </a:lnTo>
                    <a:lnTo>
                      <a:pt x="86" y="37"/>
                    </a:lnTo>
                    <a:lnTo>
                      <a:pt x="93" y="30"/>
                    </a:lnTo>
                    <a:lnTo>
                      <a:pt x="93" y="25"/>
                    </a:lnTo>
                    <a:lnTo>
                      <a:pt x="91" y="21"/>
                    </a:lnTo>
                    <a:lnTo>
                      <a:pt x="86" y="16"/>
                    </a:lnTo>
                    <a:lnTo>
                      <a:pt x="82" y="11"/>
                    </a:lnTo>
                    <a:lnTo>
                      <a:pt x="66" y="4"/>
                    </a:lnTo>
                    <a:lnTo>
                      <a:pt x="59" y="2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4" y="3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F7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6" name="Freeform 16"/>
              <p:cNvSpPr>
                <a:spLocks/>
              </p:cNvSpPr>
              <p:nvPr/>
            </p:nvSpPr>
            <p:spPr bwMode="auto">
              <a:xfrm>
                <a:off x="1577975" y="4221163"/>
                <a:ext cx="201612" cy="42863"/>
              </a:xfrm>
              <a:custGeom>
                <a:avLst/>
                <a:gdLst>
                  <a:gd name="T0" fmla="*/ 2147483646 w 127"/>
                  <a:gd name="T1" fmla="*/ 0 h 27"/>
                  <a:gd name="T2" fmla="*/ 2147483646 w 127"/>
                  <a:gd name="T3" fmla="*/ 0 h 27"/>
                  <a:gd name="T4" fmla="*/ 2147483646 w 127"/>
                  <a:gd name="T5" fmla="*/ 2147483646 h 27"/>
                  <a:gd name="T6" fmla="*/ 2147483646 w 127"/>
                  <a:gd name="T7" fmla="*/ 2147483646 h 27"/>
                  <a:gd name="T8" fmla="*/ 2147483646 w 127"/>
                  <a:gd name="T9" fmla="*/ 2147483646 h 27"/>
                  <a:gd name="T10" fmla="*/ 2147483646 w 127"/>
                  <a:gd name="T11" fmla="*/ 2147483646 h 27"/>
                  <a:gd name="T12" fmla="*/ 2147483646 w 127"/>
                  <a:gd name="T13" fmla="*/ 2147483646 h 27"/>
                  <a:gd name="T14" fmla="*/ 2147483646 w 127"/>
                  <a:gd name="T15" fmla="*/ 2147483646 h 27"/>
                  <a:gd name="T16" fmla="*/ 2147483646 w 127"/>
                  <a:gd name="T17" fmla="*/ 2147483646 h 27"/>
                  <a:gd name="T18" fmla="*/ 0 w 127"/>
                  <a:gd name="T19" fmla="*/ 2147483646 h 27"/>
                  <a:gd name="T20" fmla="*/ 0 w 127"/>
                  <a:gd name="T21" fmla="*/ 2147483646 h 27"/>
                  <a:gd name="T22" fmla="*/ 2147483646 w 127"/>
                  <a:gd name="T23" fmla="*/ 2147483646 h 27"/>
                  <a:gd name="T24" fmla="*/ 2147483646 w 127"/>
                  <a:gd name="T25" fmla="*/ 2147483646 h 27"/>
                  <a:gd name="T26" fmla="*/ 2147483646 w 127"/>
                  <a:gd name="T27" fmla="*/ 2147483646 h 27"/>
                  <a:gd name="T28" fmla="*/ 2147483646 w 127"/>
                  <a:gd name="T29" fmla="*/ 2147483646 h 27"/>
                  <a:gd name="T30" fmla="*/ 2147483646 w 127"/>
                  <a:gd name="T31" fmla="*/ 2147483646 h 27"/>
                  <a:gd name="T32" fmla="*/ 2147483646 w 127"/>
                  <a:gd name="T33" fmla="*/ 2147483646 h 27"/>
                  <a:gd name="T34" fmla="*/ 2147483646 w 127"/>
                  <a:gd name="T35" fmla="*/ 2147483646 h 27"/>
                  <a:gd name="T36" fmla="*/ 2147483646 w 127"/>
                  <a:gd name="T37" fmla="*/ 2147483646 h 27"/>
                  <a:gd name="T38" fmla="*/ 2147483646 w 127"/>
                  <a:gd name="T39" fmla="*/ 0 h 27"/>
                  <a:gd name="T40" fmla="*/ 2147483646 w 12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27"/>
                  <a:gd name="T65" fmla="*/ 127 w 12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27">
                    <a:moveTo>
                      <a:pt x="127" y="0"/>
                    </a:moveTo>
                    <a:lnTo>
                      <a:pt x="127" y="0"/>
                    </a:lnTo>
                    <a:lnTo>
                      <a:pt x="118" y="5"/>
                    </a:lnTo>
                    <a:lnTo>
                      <a:pt x="104" y="8"/>
                    </a:lnTo>
                    <a:lnTo>
                      <a:pt x="88" y="14"/>
                    </a:lnTo>
                    <a:lnTo>
                      <a:pt x="70" y="19"/>
                    </a:lnTo>
                    <a:lnTo>
                      <a:pt x="48" y="24"/>
                    </a:lnTo>
                    <a:lnTo>
                      <a:pt x="25" y="26"/>
                    </a:lnTo>
                    <a:lnTo>
                      <a:pt x="14" y="26"/>
                    </a:lnTo>
                    <a:lnTo>
                      <a:pt x="0" y="26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45" y="26"/>
                    </a:lnTo>
                    <a:lnTo>
                      <a:pt x="66" y="24"/>
                    </a:lnTo>
                    <a:lnTo>
                      <a:pt x="86" y="19"/>
                    </a:lnTo>
                    <a:lnTo>
                      <a:pt x="98" y="16"/>
                    </a:lnTo>
                    <a:lnTo>
                      <a:pt x="107" y="12"/>
                    </a:lnTo>
                    <a:lnTo>
                      <a:pt x="118" y="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7" name="Freeform 17"/>
              <p:cNvSpPr>
                <a:spLocks/>
              </p:cNvSpPr>
              <p:nvPr/>
            </p:nvSpPr>
            <p:spPr bwMode="auto">
              <a:xfrm>
                <a:off x="1563688" y="4211638"/>
                <a:ext cx="22225" cy="11113"/>
              </a:xfrm>
              <a:custGeom>
                <a:avLst/>
                <a:gdLst>
                  <a:gd name="T0" fmla="*/ 0 w 14"/>
                  <a:gd name="T1" fmla="*/ 2147483646 h 7"/>
                  <a:gd name="T2" fmla="*/ 0 w 14"/>
                  <a:gd name="T3" fmla="*/ 2147483646 h 7"/>
                  <a:gd name="T4" fmla="*/ 0 w 14"/>
                  <a:gd name="T5" fmla="*/ 2147483646 h 7"/>
                  <a:gd name="T6" fmla="*/ 2147483646 w 14"/>
                  <a:gd name="T7" fmla="*/ 2147483646 h 7"/>
                  <a:gd name="T8" fmla="*/ 2147483646 w 14"/>
                  <a:gd name="T9" fmla="*/ 2147483646 h 7"/>
                  <a:gd name="T10" fmla="*/ 2147483646 w 14"/>
                  <a:gd name="T11" fmla="*/ 2147483646 h 7"/>
                  <a:gd name="T12" fmla="*/ 2147483646 w 14"/>
                  <a:gd name="T13" fmla="*/ 2147483646 h 7"/>
                  <a:gd name="T14" fmla="*/ 2147483646 w 14"/>
                  <a:gd name="T15" fmla="*/ 2147483646 h 7"/>
                  <a:gd name="T16" fmla="*/ 2147483646 w 14"/>
                  <a:gd name="T17" fmla="*/ 2147483646 h 7"/>
                  <a:gd name="T18" fmla="*/ 2147483646 w 14"/>
                  <a:gd name="T19" fmla="*/ 0 h 7"/>
                  <a:gd name="T20" fmla="*/ 2147483646 w 14"/>
                  <a:gd name="T21" fmla="*/ 0 h 7"/>
                  <a:gd name="T22" fmla="*/ 2147483646 w 14"/>
                  <a:gd name="T23" fmla="*/ 2147483646 h 7"/>
                  <a:gd name="T24" fmla="*/ 0 w 14"/>
                  <a:gd name="T25" fmla="*/ 2147483646 h 7"/>
                  <a:gd name="T26" fmla="*/ 0 w 14"/>
                  <a:gd name="T27" fmla="*/ 2147483646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7"/>
                  <a:gd name="T44" fmla="*/ 14 w 1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9" y="6"/>
                    </a:lnTo>
                    <a:lnTo>
                      <a:pt x="14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8" name="Freeform 18"/>
              <p:cNvSpPr>
                <a:spLocks/>
              </p:cNvSpPr>
              <p:nvPr/>
            </p:nvSpPr>
            <p:spPr bwMode="auto">
              <a:xfrm>
                <a:off x="1898650" y="4140200"/>
                <a:ext cx="74612" cy="82550"/>
              </a:xfrm>
              <a:custGeom>
                <a:avLst/>
                <a:gdLst>
                  <a:gd name="T0" fmla="*/ 0 w 47"/>
                  <a:gd name="T1" fmla="*/ 2147483646 h 52"/>
                  <a:gd name="T2" fmla="*/ 0 w 47"/>
                  <a:gd name="T3" fmla="*/ 2147483646 h 52"/>
                  <a:gd name="T4" fmla="*/ 0 w 47"/>
                  <a:gd name="T5" fmla="*/ 2147483646 h 52"/>
                  <a:gd name="T6" fmla="*/ 2147483646 w 47"/>
                  <a:gd name="T7" fmla="*/ 2147483646 h 52"/>
                  <a:gd name="T8" fmla="*/ 2147483646 w 47"/>
                  <a:gd name="T9" fmla="*/ 2147483646 h 52"/>
                  <a:gd name="T10" fmla="*/ 2147483646 w 47"/>
                  <a:gd name="T11" fmla="*/ 2147483646 h 52"/>
                  <a:gd name="T12" fmla="*/ 2147483646 w 47"/>
                  <a:gd name="T13" fmla="*/ 0 h 52"/>
                  <a:gd name="T14" fmla="*/ 2147483646 w 47"/>
                  <a:gd name="T15" fmla="*/ 0 h 52"/>
                  <a:gd name="T16" fmla="*/ 2147483646 w 47"/>
                  <a:gd name="T17" fmla="*/ 0 h 52"/>
                  <a:gd name="T18" fmla="*/ 2147483646 w 47"/>
                  <a:gd name="T19" fmla="*/ 2147483646 h 52"/>
                  <a:gd name="T20" fmla="*/ 2147483646 w 47"/>
                  <a:gd name="T21" fmla="*/ 2147483646 h 52"/>
                  <a:gd name="T22" fmla="*/ 2147483646 w 47"/>
                  <a:gd name="T23" fmla="*/ 2147483646 h 52"/>
                  <a:gd name="T24" fmla="*/ 2147483646 w 47"/>
                  <a:gd name="T25" fmla="*/ 2147483646 h 52"/>
                  <a:gd name="T26" fmla="*/ 2147483646 w 47"/>
                  <a:gd name="T27" fmla="*/ 2147483646 h 52"/>
                  <a:gd name="T28" fmla="*/ 2147483646 w 47"/>
                  <a:gd name="T29" fmla="*/ 2147483646 h 52"/>
                  <a:gd name="T30" fmla="*/ 2147483646 w 47"/>
                  <a:gd name="T31" fmla="*/ 2147483646 h 52"/>
                  <a:gd name="T32" fmla="*/ 2147483646 w 47"/>
                  <a:gd name="T33" fmla="*/ 2147483646 h 52"/>
                  <a:gd name="T34" fmla="*/ 2147483646 w 47"/>
                  <a:gd name="T35" fmla="*/ 2147483646 h 52"/>
                  <a:gd name="T36" fmla="*/ 2147483646 w 47"/>
                  <a:gd name="T37" fmla="*/ 2147483646 h 52"/>
                  <a:gd name="T38" fmla="*/ 2147483646 w 47"/>
                  <a:gd name="T39" fmla="*/ 2147483646 h 52"/>
                  <a:gd name="T40" fmla="*/ 2147483646 w 47"/>
                  <a:gd name="T41" fmla="*/ 2147483646 h 52"/>
                  <a:gd name="T42" fmla="*/ 2147483646 w 47"/>
                  <a:gd name="T43" fmla="*/ 2147483646 h 52"/>
                  <a:gd name="T44" fmla="*/ 2147483646 w 47"/>
                  <a:gd name="T45" fmla="*/ 2147483646 h 52"/>
                  <a:gd name="T46" fmla="*/ 0 w 47"/>
                  <a:gd name="T47" fmla="*/ 2147483646 h 52"/>
                  <a:gd name="T48" fmla="*/ 0 w 47"/>
                  <a:gd name="T49" fmla="*/ 2147483646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52"/>
                  <a:gd name="T77" fmla="*/ 47 w 47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52">
                    <a:moveTo>
                      <a:pt x="0" y="18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16" y="5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45" y="8"/>
                    </a:lnTo>
                    <a:lnTo>
                      <a:pt x="47" y="14"/>
                    </a:lnTo>
                    <a:lnTo>
                      <a:pt x="47" y="20"/>
                    </a:lnTo>
                    <a:lnTo>
                      <a:pt x="45" y="27"/>
                    </a:lnTo>
                    <a:lnTo>
                      <a:pt x="41" y="33"/>
                    </a:lnTo>
                    <a:lnTo>
                      <a:pt x="34" y="37"/>
                    </a:lnTo>
                    <a:lnTo>
                      <a:pt x="7" y="52"/>
                    </a:lnTo>
                    <a:lnTo>
                      <a:pt x="7" y="37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9" name="Freeform 19"/>
              <p:cNvSpPr>
                <a:spLocks/>
              </p:cNvSpPr>
              <p:nvPr/>
            </p:nvSpPr>
            <p:spPr bwMode="auto">
              <a:xfrm>
                <a:off x="1350963" y="4129088"/>
                <a:ext cx="65087" cy="68263"/>
              </a:xfrm>
              <a:custGeom>
                <a:avLst/>
                <a:gdLst>
                  <a:gd name="T0" fmla="*/ 2147483646 w 41"/>
                  <a:gd name="T1" fmla="*/ 2147483646 h 43"/>
                  <a:gd name="T2" fmla="*/ 2147483646 w 41"/>
                  <a:gd name="T3" fmla="*/ 2147483646 h 43"/>
                  <a:gd name="T4" fmla="*/ 2147483646 w 41"/>
                  <a:gd name="T5" fmla="*/ 2147483646 h 43"/>
                  <a:gd name="T6" fmla="*/ 2147483646 w 41"/>
                  <a:gd name="T7" fmla="*/ 2147483646 h 43"/>
                  <a:gd name="T8" fmla="*/ 2147483646 w 41"/>
                  <a:gd name="T9" fmla="*/ 2147483646 h 43"/>
                  <a:gd name="T10" fmla="*/ 2147483646 w 41"/>
                  <a:gd name="T11" fmla="*/ 2147483646 h 43"/>
                  <a:gd name="T12" fmla="*/ 2147483646 w 41"/>
                  <a:gd name="T13" fmla="*/ 2147483646 h 43"/>
                  <a:gd name="T14" fmla="*/ 2147483646 w 41"/>
                  <a:gd name="T15" fmla="*/ 0 h 43"/>
                  <a:gd name="T16" fmla="*/ 2147483646 w 41"/>
                  <a:gd name="T17" fmla="*/ 2147483646 h 43"/>
                  <a:gd name="T18" fmla="*/ 2147483646 w 41"/>
                  <a:gd name="T19" fmla="*/ 2147483646 h 43"/>
                  <a:gd name="T20" fmla="*/ 0 w 41"/>
                  <a:gd name="T21" fmla="*/ 2147483646 h 43"/>
                  <a:gd name="T22" fmla="*/ 0 w 41"/>
                  <a:gd name="T23" fmla="*/ 2147483646 h 43"/>
                  <a:gd name="T24" fmla="*/ 2147483646 w 41"/>
                  <a:gd name="T25" fmla="*/ 2147483646 h 43"/>
                  <a:gd name="T26" fmla="*/ 2147483646 w 41"/>
                  <a:gd name="T27" fmla="*/ 2147483646 h 43"/>
                  <a:gd name="T28" fmla="*/ 2147483646 w 41"/>
                  <a:gd name="T29" fmla="*/ 2147483646 h 43"/>
                  <a:gd name="T30" fmla="*/ 2147483646 w 41"/>
                  <a:gd name="T31" fmla="*/ 2147483646 h 43"/>
                  <a:gd name="T32" fmla="*/ 2147483646 w 41"/>
                  <a:gd name="T33" fmla="*/ 2147483646 h 43"/>
                  <a:gd name="T34" fmla="*/ 2147483646 w 41"/>
                  <a:gd name="T35" fmla="*/ 2147483646 h 43"/>
                  <a:gd name="T36" fmla="*/ 2147483646 w 41"/>
                  <a:gd name="T37" fmla="*/ 2147483646 h 43"/>
                  <a:gd name="T38" fmla="*/ 2147483646 w 41"/>
                  <a:gd name="T39" fmla="*/ 2147483646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"/>
                  <a:gd name="T61" fmla="*/ 0 h 43"/>
                  <a:gd name="T62" fmla="*/ 41 w 41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" h="43">
                    <a:moveTo>
                      <a:pt x="41" y="18"/>
                    </a:moveTo>
                    <a:lnTo>
                      <a:pt x="41" y="18"/>
                    </a:lnTo>
                    <a:lnTo>
                      <a:pt x="34" y="11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9" y="33"/>
                    </a:lnTo>
                    <a:lnTo>
                      <a:pt x="21" y="43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D68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0" name="Freeform 20"/>
              <p:cNvSpPr>
                <a:spLocks/>
              </p:cNvSpPr>
              <p:nvPr/>
            </p:nvSpPr>
            <p:spPr bwMode="auto">
              <a:xfrm>
                <a:off x="1912938" y="4149725"/>
                <a:ext cx="50800" cy="30163"/>
              </a:xfrm>
              <a:custGeom>
                <a:avLst/>
                <a:gdLst>
                  <a:gd name="T0" fmla="*/ 2147483646 w 32"/>
                  <a:gd name="T1" fmla="*/ 2147483646 h 19"/>
                  <a:gd name="T2" fmla="*/ 2147483646 w 32"/>
                  <a:gd name="T3" fmla="*/ 2147483646 h 19"/>
                  <a:gd name="T4" fmla="*/ 2147483646 w 32"/>
                  <a:gd name="T5" fmla="*/ 2147483646 h 19"/>
                  <a:gd name="T6" fmla="*/ 2147483646 w 32"/>
                  <a:gd name="T7" fmla="*/ 2147483646 h 19"/>
                  <a:gd name="T8" fmla="*/ 2147483646 w 32"/>
                  <a:gd name="T9" fmla="*/ 2147483646 h 19"/>
                  <a:gd name="T10" fmla="*/ 2147483646 w 32"/>
                  <a:gd name="T11" fmla="*/ 2147483646 h 19"/>
                  <a:gd name="T12" fmla="*/ 2147483646 w 32"/>
                  <a:gd name="T13" fmla="*/ 2147483646 h 19"/>
                  <a:gd name="T14" fmla="*/ 2147483646 w 32"/>
                  <a:gd name="T15" fmla="*/ 2147483646 h 19"/>
                  <a:gd name="T16" fmla="*/ 2147483646 w 32"/>
                  <a:gd name="T17" fmla="*/ 2147483646 h 19"/>
                  <a:gd name="T18" fmla="*/ 2147483646 w 32"/>
                  <a:gd name="T19" fmla="*/ 2147483646 h 19"/>
                  <a:gd name="T20" fmla="*/ 0 w 32"/>
                  <a:gd name="T21" fmla="*/ 2147483646 h 19"/>
                  <a:gd name="T22" fmla="*/ 0 w 32"/>
                  <a:gd name="T23" fmla="*/ 2147483646 h 19"/>
                  <a:gd name="T24" fmla="*/ 2147483646 w 32"/>
                  <a:gd name="T25" fmla="*/ 2147483646 h 19"/>
                  <a:gd name="T26" fmla="*/ 2147483646 w 32"/>
                  <a:gd name="T27" fmla="*/ 2147483646 h 19"/>
                  <a:gd name="T28" fmla="*/ 2147483646 w 32"/>
                  <a:gd name="T29" fmla="*/ 2147483646 h 19"/>
                  <a:gd name="T30" fmla="*/ 2147483646 w 32"/>
                  <a:gd name="T31" fmla="*/ 2147483646 h 19"/>
                  <a:gd name="T32" fmla="*/ 2147483646 w 32"/>
                  <a:gd name="T33" fmla="*/ 2147483646 h 19"/>
                  <a:gd name="T34" fmla="*/ 2147483646 w 32"/>
                  <a:gd name="T35" fmla="*/ 0 h 19"/>
                  <a:gd name="T36" fmla="*/ 2147483646 w 32"/>
                  <a:gd name="T37" fmla="*/ 0 h 19"/>
                  <a:gd name="T38" fmla="*/ 2147483646 w 32"/>
                  <a:gd name="T39" fmla="*/ 0 h 19"/>
                  <a:gd name="T40" fmla="*/ 2147483646 w 32"/>
                  <a:gd name="T41" fmla="*/ 2147483646 h 19"/>
                  <a:gd name="T42" fmla="*/ 2147483646 w 32"/>
                  <a:gd name="T43" fmla="*/ 2147483646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19"/>
                  <a:gd name="T68" fmla="*/ 32 w 32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19">
                    <a:moveTo>
                      <a:pt x="32" y="1"/>
                    </a:moveTo>
                    <a:lnTo>
                      <a:pt x="32" y="1"/>
                    </a:lnTo>
                    <a:lnTo>
                      <a:pt x="27" y="1"/>
                    </a:lnTo>
                    <a:lnTo>
                      <a:pt x="23" y="2"/>
                    </a:lnTo>
                    <a:lnTo>
                      <a:pt x="14" y="7"/>
                    </a:lnTo>
                    <a:lnTo>
                      <a:pt x="9" y="13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4" y="5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1" name="Freeform 21"/>
              <p:cNvSpPr>
                <a:spLocks/>
              </p:cNvSpPr>
              <p:nvPr/>
            </p:nvSpPr>
            <p:spPr bwMode="auto">
              <a:xfrm>
                <a:off x="1909763" y="4178300"/>
                <a:ext cx="17462" cy="23813"/>
              </a:xfrm>
              <a:custGeom>
                <a:avLst/>
                <a:gdLst>
                  <a:gd name="T0" fmla="*/ 2147483646 w 11"/>
                  <a:gd name="T1" fmla="*/ 0 h 15"/>
                  <a:gd name="T2" fmla="*/ 2147483646 w 11"/>
                  <a:gd name="T3" fmla="*/ 0 h 15"/>
                  <a:gd name="T4" fmla="*/ 2147483646 w 11"/>
                  <a:gd name="T5" fmla="*/ 2147483646 h 15"/>
                  <a:gd name="T6" fmla="*/ 2147483646 w 11"/>
                  <a:gd name="T7" fmla="*/ 2147483646 h 15"/>
                  <a:gd name="T8" fmla="*/ 2147483646 w 11"/>
                  <a:gd name="T9" fmla="*/ 2147483646 h 15"/>
                  <a:gd name="T10" fmla="*/ 2147483646 w 11"/>
                  <a:gd name="T11" fmla="*/ 2147483646 h 15"/>
                  <a:gd name="T12" fmla="*/ 2147483646 w 11"/>
                  <a:gd name="T13" fmla="*/ 2147483646 h 15"/>
                  <a:gd name="T14" fmla="*/ 2147483646 w 11"/>
                  <a:gd name="T15" fmla="*/ 2147483646 h 15"/>
                  <a:gd name="T16" fmla="*/ 2147483646 w 11"/>
                  <a:gd name="T17" fmla="*/ 2147483646 h 15"/>
                  <a:gd name="T18" fmla="*/ 2147483646 w 11"/>
                  <a:gd name="T19" fmla="*/ 2147483646 h 15"/>
                  <a:gd name="T20" fmla="*/ 2147483646 w 11"/>
                  <a:gd name="T21" fmla="*/ 2147483646 h 15"/>
                  <a:gd name="T22" fmla="*/ 2147483646 w 11"/>
                  <a:gd name="T23" fmla="*/ 2147483646 h 15"/>
                  <a:gd name="T24" fmla="*/ 2147483646 w 11"/>
                  <a:gd name="T25" fmla="*/ 2147483646 h 15"/>
                  <a:gd name="T26" fmla="*/ 0 w 11"/>
                  <a:gd name="T27" fmla="*/ 2147483646 h 15"/>
                  <a:gd name="T28" fmla="*/ 0 w 11"/>
                  <a:gd name="T29" fmla="*/ 2147483646 h 15"/>
                  <a:gd name="T30" fmla="*/ 0 w 11"/>
                  <a:gd name="T31" fmla="*/ 2147483646 h 15"/>
                  <a:gd name="T32" fmla="*/ 2147483646 w 11"/>
                  <a:gd name="T33" fmla="*/ 2147483646 h 15"/>
                  <a:gd name="T34" fmla="*/ 2147483646 w 11"/>
                  <a:gd name="T35" fmla="*/ 2147483646 h 15"/>
                  <a:gd name="T36" fmla="*/ 2147483646 w 11"/>
                  <a:gd name="T37" fmla="*/ 2147483646 h 15"/>
                  <a:gd name="T38" fmla="*/ 2147483646 w 11"/>
                  <a:gd name="T39" fmla="*/ 2147483646 h 15"/>
                  <a:gd name="T40" fmla="*/ 2147483646 w 11"/>
                  <a:gd name="T41" fmla="*/ 2147483646 h 15"/>
                  <a:gd name="T42" fmla="*/ 2147483646 w 11"/>
                  <a:gd name="T43" fmla="*/ 2147483646 h 15"/>
                  <a:gd name="T44" fmla="*/ 2147483646 w 11"/>
                  <a:gd name="T45" fmla="*/ 0 h 15"/>
                  <a:gd name="T46" fmla="*/ 2147483646 w 11"/>
                  <a:gd name="T47" fmla="*/ 0 h 15"/>
                  <a:gd name="T48" fmla="*/ 2147483646 w 11"/>
                  <a:gd name="T49" fmla="*/ 0 h 15"/>
                  <a:gd name="T50" fmla="*/ 2147483646 w 11"/>
                  <a:gd name="T51" fmla="*/ 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15"/>
                  <a:gd name="T80" fmla="*/ 11 w 11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15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Freeform 22"/>
              <p:cNvSpPr>
                <a:spLocks/>
              </p:cNvSpPr>
              <p:nvPr/>
            </p:nvSpPr>
            <p:spPr bwMode="auto">
              <a:xfrm>
                <a:off x="1919288" y="4167188"/>
                <a:ext cx="22225" cy="33338"/>
              </a:xfrm>
              <a:custGeom>
                <a:avLst/>
                <a:gdLst>
                  <a:gd name="T0" fmla="*/ 2147483646 w 14"/>
                  <a:gd name="T1" fmla="*/ 2147483646 h 21"/>
                  <a:gd name="T2" fmla="*/ 2147483646 w 14"/>
                  <a:gd name="T3" fmla="*/ 2147483646 h 21"/>
                  <a:gd name="T4" fmla="*/ 2147483646 w 14"/>
                  <a:gd name="T5" fmla="*/ 0 h 21"/>
                  <a:gd name="T6" fmla="*/ 2147483646 w 14"/>
                  <a:gd name="T7" fmla="*/ 0 h 21"/>
                  <a:gd name="T8" fmla="*/ 2147483646 w 14"/>
                  <a:gd name="T9" fmla="*/ 0 h 21"/>
                  <a:gd name="T10" fmla="*/ 2147483646 w 14"/>
                  <a:gd name="T11" fmla="*/ 0 h 21"/>
                  <a:gd name="T12" fmla="*/ 2147483646 w 14"/>
                  <a:gd name="T13" fmla="*/ 2147483646 h 21"/>
                  <a:gd name="T14" fmla="*/ 2147483646 w 14"/>
                  <a:gd name="T15" fmla="*/ 2147483646 h 21"/>
                  <a:gd name="T16" fmla="*/ 2147483646 w 14"/>
                  <a:gd name="T17" fmla="*/ 2147483646 h 21"/>
                  <a:gd name="T18" fmla="*/ 2147483646 w 14"/>
                  <a:gd name="T19" fmla="*/ 2147483646 h 21"/>
                  <a:gd name="T20" fmla="*/ 2147483646 w 14"/>
                  <a:gd name="T21" fmla="*/ 2147483646 h 21"/>
                  <a:gd name="T22" fmla="*/ 2147483646 w 14"/>
                  <a:gd name="T23" fmla="*/ 2147483646 h 21"/>
                  <a:gd name="T24" fmla="*/ 2147483646 w 14"/>
                  <a:gd name="T25" fmla="*/ 2147483646 h 21"/>
                  <a:gd name="T26" fmla="*/ 0 w 14"/>
                  <a:gd name="T27" fmla="*/ 2147483646 h 21"/>
                  <a:gd name="T28" fmla="*/ 0 w 14"/>
                  <a:gd name="T29" fmla="*/ 2147483646 h 21"/>
                  <a:gd name="T30" fmla="*/ 0 w 14"/>
                  <a:gd name="T31" fmla="*/ 2147483646 h 21"/>
                  <a:gd name="T32" fmla="*/ 2147483646 w 14"/>
                  <a:gd name="T33" fmla="*/ 2147483646 h 21"/>
                  <a:gd name="T34" fmla="*/ 2147483646 w 14"/>
                  <a:gd name="T35" fmla="*/ 2147483646 h 21"/>
                  <a:gd name="T36" fmla="*/ 2147483646 w 14"/>
                  <a:gd name="T37" fmla="*/ 2147483646 h 21"/>
                  <a:gd name="T38" fmla="*/ 2147483646 w 14"/>
                  <a:gd name="T39" fmla="*/ 2147483646 h 21"/>
                  <a:gd name="T40" fmla="*/ 2147483646 w 14"/>
                  <a:gd name="T41" fmla="*/ 2147483646 h 21"/>
                  <a:gd name="T42" fmla="*/ 2147483646 w 14"/>
                  <a:gd name="T43" fmla="*/ 2147483646 h 21"/>
                  <a:gd name="T44" fmla="*/ 2147483646 w 14"/>
                  <a:gd name="T45" fmla="*/ 2147483646 h 21"/>
                  <a:gd name="T46" fmla="*/ 2147483646 w 14"/>
                  <a:gd name="T47" fmla="*/ 2147483646 h 21"/>
                  <a:gd name="T48" fmla="*/ 2147483646 w 14"/>
                  <a:gd name="T49" fmla="*/ 2147483646 h 21"/>
                  <a:gd name="T50" fmla="*/ 2147483646 w 14"/>
                  <a:gd name="T51" fmla="*/ 2147483646 h 21"/>
                  <a:gd name="T52" fmla="*/ 2147483646 w 14"/>
                  <a:gd name="T53" fmla="*/ 2147483646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21"/>
                  <a:gd name="T83" fmla="*/ 14 w 14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2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0" y="16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7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3" name="Freeform 23"/>
              <p:cNvSpPr>
                <a:spLocks/>
              </p:cNvSpPr>
              <p:nvPr/>
            </p:nvSpPr>
            <p:spPr bwMode="auto">
              <a:xfrm>
                <a:off x="1373188" y="4140200"/>
                <a:ext cx="28575" cy="30163"/>
              </a:xfrm>
              <a:custGeom>
                <a:avLst/>
                <a:gdLst>
                  <a:gd name="T0" fmla="*/ 2147483646 w 18"/>
                  <a:gd name="T1" fmla="*/ 0 h 19"/>
                  <a:gd name="T2" fmla="*/ 2147483646 w 18"/>
                  <a:gd name="T3" fmla="*/ 0 h 19"/>
                  <a:gd name="T4" fmla="*/ 2147483646 w 18"/>
                  <a:gd name="T5" fmla="*/ 0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2147483646 w 18"/>
                  <a:gd name="T33" fmla="*/ 2147483646 h 19"/>
                  <a:gd name="T34" fmla="*/ 2147483646 w 18"/>
                  <a:gd name="T35" fmla="*/ 2147483646 h 19"/>
                  <a:gd name="T36" fmla="*/ 0 w 18"/>
                  <a:gd name="T37" fmla="*/ 0 h 19"/>
                  <a:gd name="T38" fmla="*/ 0 w 18"/>
                  <a:gd name="T39" fmla="*/ 0 h 19"/>
                  <a:gd name="T40" fmla="*/ 2147483646 w 18"/>
                  <a:gd name="T41" fmla="*/ 0 h 19"/>
                  <a:gd name="T42" fmla="*/ 2147483646 w 18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9"/>
                  <a:gd name="T68" fmla="*/ 18 w 18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9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1" y="6"/>
                    </a:lnTo>
                    <a:lnTo>
                      <a:pt x="16" y="12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3" y="12"/>
                    </a:lnTo>
                    <a:lnTo>
                      <a:pt x="9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4" name="Freeform 24"/>
              <p:cNvSpPr>
                <a:spLocks/>
              </p:cNvSpPr>
              <p:nvPr/>
            </p:nvSpPr>
            <p:spPr bwMode="auto">
              <a:xfrm>
                <a:off x="1384300" y="4160838"/>
                <a:ext cx="14287" cy="17463"/>
              </a:xfrm>
              <a:custGeom>
                <a:avLst/>
                <a:gdLst>
                  <a:gd name="T0" fmla="*/ 2147483646 w 9"/>
                  <a:gd name="T1" fmla="*/ 0 h 11"/>
                  <a:gd name="T2" fmla="*/ 2147483646 w 9"/>
                  <a:gd name="T3" fmla="*/ 0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2147483646 w 9"/>
                  <a:gd name="T11" fmla="*/ 2147483646 h 11"/>
                  <a:gd name="T12" fmla="*/ 2147483646 w 9"/>
                  <a:gd name="T13" fmla="*/ 2147483646 h 11"/>
                  <a:gd name="T14" fmla="*/ 2147483646 w 9"/>
                  <a:gd name="T15" fmla="*/ 2147483646 h 11"/>
                  <a:gd name="T16" fmla="*/ 2147483646 w 9"/>
                  <a:gd name="T17" fmla="*/ 2147483646 h 11"/>
                  <a:gd name="T18" fmla="*/ 2147483646 w 9"/>
                  <a:gd name="T19" fmla="*/ 2147483646 h 11"/>
                  <a:gd name="T20" fmla="*/ 0 w 9"/>
                  <a:gd name="T21" fmla="*/ 2147483646 h 11"/>
                  <a:gd name="T22" fmla="*/ 0 w 9"/>
                  <a:gd name="T23" fmla="*/ 2147483646 h 11"/>
                  <a:gd name="T24" fmla="*/ 0 w 9"/>
                  <a:gd name="T25" fmla="*/ 2147483646 h 11"/>
                  <a:gd name="T26" fmla="*/ 0 w 9"/>
                  <a:gd name="T27" fmla="*/ 2147483646 h 11"/>
                  <a:gd name="T28" fmla="*/ 0 w 9"/>
                  <a:gd name="T29" fmla="*/ 2147483646 h 11"/>
                  <a:gd name="T30" fmla="*/ 2147483646 w 9"/>
                  <a:gd name="T31" fmla="*/ 0 h 11"/>
                  <a:gd name="T32" fmla="*/ 2147483646 w 9"/>
                  <a:gd name="T33" fmla="*/ 0 h 11"/>
                  <a:gd name="T34" fmla="*/ 2147483646 w 9"/>
                  <a:gd name="T35" fmla="*/ 0 h 11"/>
                  <a:gd name="T36" fmla="*/ 2147483646 w 9"/>
                  <a:gd name="T37" fmla="*/ 0 h 11"/>
                  <a:gd name="T38" fmla="*/ 2147483646 w 9"/>
                  <a:gd name="T39" fmla="*/ 0 h 11"/>
                  <a:gd name="T40" fmla="*/ 2147483646 w 9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1"/>
                  <a:gd name="T65" fmla="*/ 9 w 9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1">
                    <a:moveTo>
                      <a:pt x="6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6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5" name="Freeform 25"/>
              <p:cNvSpPr>
                <a:spLocks/>
              </p:cNvSpPr>
              <p:nvPr/>
            </p:nvSpPr>
            <p:spPr bwMode="auto">
              <a:xfrm>
                <a:off x="1736725" y="4181475"/>
                <a:ext cx="111125" cy="47625"/>
              </a:xfrm>
              <a:custGeom>
                <a:avLst/>
                <a:gdLst>
                  <a:gd name="T0" fmla="*/ 0 w 70"/>
                  <a:gd name="T1" fmla="*/ 2147483646 h 30"/>
                  <a:gd name="T2" fmla="*/ 0 w 70"/>
                  <a:gd name="T3" fmla="*/ 2147483646 h 30"/>
                  <a:gd name="T4" fmla="*/ 0 w 70"/>
                  <a:gd name="T5" fmla="*/ 2147483646 h 30"/>
                  <a:gd name="T6" fmla="*/ 2147483646 w 70"/>
                  <a:gd name="T7" fmla="*/ 2147483646 h 30"/>
                  <a:gd name="T8" fmla="*/ 2147483646 w 70"/>
                  <a:gd name="T9" fmla="*/ 2147483646 h 30"/>
                  <a:gd name="T10" fmla="*/ 2147483646 w 70"/>
                  <a:gd name="T11" fmla="*/ 2147483646 h 30"/>
                  <a:gd name="T12" fmla="*/ 2147483646 w 70"/>
                  <a:gd name="T13" fmla="*/ 2147483646 h 30"/>
                  <a:gd name="T14" fmla="*/ 2147483646 w 70"/>
                  <a:gd name="T15" fmla="*/ 2147483646 h 30"/>
                  <a:gd name="T16" fmla="*/ 2147483646 w 70"/>
                  <a:gd name="T17" fmla="*/ 2147483646 h 30"/>
                  <a:gd name="T18" fmla="*/ 2147483646 w 70"/>
                  <a:gd name="T19" fmla="*/ 2147483646 h 30"/>
                  <a:gd name="T20" fmla="*/ 2147483646 w 70"/>
                  <a:gd name="T21" fmla="*/ 2147483646 h 30"/>
                  <a:gd name="T22" fmla="*/ 2147483646 w 70"/>
                  <a:gd name="T23" fmla="*/ 2147483646 h 30"/>
                  <a:gd name="T24" fmla="*/ 2147483646 w 70"/>
                  <a:gd name="T25" fmla="*/ 2147483646 h 30"/>
                  <a:gd name="T26" fmla="*/ 2147483646 w 70"/>
                  <a:gd name="T27" fmla="*/ 2147483646 h 30"/>
                  <a:gd name="T28" fmla="*/ 2147483646 w 70"/>
                  <a:gd name="T29" fmla="*/ 2147483646 h 30"/>
                  <a:gd name="T30" fmla="*/ 2147483646 w 70"/>
                  <a:gd name="T31" fmla="*/ 2147483646 h 30"/>
                  <a:gd name="T32" fmla="*/ 2147483646 w 70"/>
                  <a:gd name="T33" fmla="*/ 2147483646 h 30"/>
                  <a:gd name="T34" fmla="*/ 2147483646 w 70"/>
                  <a:gd name="T35" fmla="*/ 2147483646 h 30"/>
                  <a:gd name="T36" fmla="*/ 2147483646 w 70"/>
                  <a:gd name="T37" fmla="*/ 0 h 30"/>
                  <a:gd name="T38" fmla="*/ 2147483646 w 70"/>
                  <a:gd name="T39" fmla="*/ 0 h 30"/>
                  <a:gd name="T40" fmla="*/ 2147483646 w 70"/>
                  <a:gd name="T41" fmla="*/ 2147483646 h 30"/>
                  <a:gd name="T42" fmla="*/ 2147483646 w 70"/>
                  <a:gd name="T43" fmla="*/ 2147483646 h 30"/>
                  <a:gd name="T44" fmla="*/ 2147483646 w 70"/>
                  <a:gd name="T45" fmla="*/ 2147483646 h 30"/>
                  <a:gd name="T46" fmla="*/ 0 w 70"/>
                  <a:gd name="T47" fmla="*/ 2147483646 h 30"/>
                  <a:gd name="T48" fmla="*/ 0 w 70"/>
                  <a:gd name="T49" fmla="*/ 2147483646 h 30"/>
                  <a:gd name="T50" fmla="*/ 0 w 70"/>
                  <a:gd name="T51" fmla="*/ 2147483646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30"/>
                  <a:gd name="T80" fmla="*/ 70 w 70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9" y="26"/>
                    </a:lnTo>
                    <a:lnTo>
                      <a:pt x="20" y="29"/>
                    </a:lnTo>
                    <a:lnTo>
                      <a:pt x="34" y="30"/>
                    </a:lnTo>
                    <a:lnTo>
                      <a:pt x="47" y="30"/>
                    </a:lnTo>
                    <a:lnTo>
                      <a:pt x="59" y="26"/>
                    </a:lnTo>
                    <a:lnTo>
                      <a:pt x="66" y="22"/>
                    </a:lnTo>
                    <a:lnTo>
                      <a:pt x="68" y="19"/>
                    </a:lnTo>
                    <a:lnTo>
                      <a:pt x="70" y="16"/>
                    </a:lnTo>
                    <a:lnTo>
                      <a:pt x="68" y="13"/>
                    </a:lnTo>
                    <a:lnTo>
                      <a:pt x="68" y="10"/>
                    </a:lnTo>
                    <a:lnTo>
                      <a:pt x="59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6" name="Freeform 26"/>
              <p:cNvSpPr>
                <a:spLocks/>
              </p:cNvSpPr>
              <p:nvPr/>
            </p:nvSpPr>
            <p:spPr bwMode="auto">
              <a:xfrm>
                <a:off x="1427163" y="4170363"/>
                <a:ext cx="107950" cy="50800"/>
              </a:xfrm>
              <a:custGeom>
                <a:avLst/>
                <a:gdLst>
                  <a:gd name="T0" fmla="*/ 0 w 68"/>
                  <a:gd name="T1" fmla="*/ 2147483646 h 32"/>
                  <a:gd name="T2" fmla="*/ 0 w 68"/>
                  <a:gd name="T3" fmla="*/ 2147483646 h 32"/>
                  <a:gd name="T4" fmla="*/ 2147483646 w 68"/>
                  <a:gd name="T5" fmla="*/ 2147483646 h 32"/>
                  <a:gd name="T6" fmla="*/ 2147483646 w 68"/>
                  <a:gd name="T7" fmla="*/ 2147483646 h 32"/>
                  <a:gd name="T8" fmla="*/ 2147483646 w 68"/>
                  <a:gd name="T9" fmla="*/ 2147483646 h 32"/>
                  <a:gd name="T10" fmla="*/ 2147483646 w 68"/>
                  <a:gd name="T11" fmla="*/ 2147483646 h 32"/>
                  <a:gd name="T12" fmla="*/ 2147483646 w 68"/>
                  <a:gd name="T13" fmla="*/ 2147483646 h 32"/>
                  <a:gd name="T14" fmla="*/ 2147483646 w 68"/>
                  <a:gd name="T15" fmla="*/ 2147483646 h 32"/>
                  <a:gd name="T16" fmla="*/ 2147483646 w 68"/>
                  <a:gd name="T17" fmla="*/ 2147483646 h 32"/>
                  <a:gd name="T18" fmla="*/ 2147483646 w 68"/>
                  <a:gd name="T19" fmla="*/ 2147483646 h 32"/>
                  <a:gd name="T20" fmla="*/ 2147483646 w 68"/>
                  <a:gd name="T21" fmla="*/ 2147483646 h 32"/>
                  <a:gd name="T22" fmla="*/ 2147483646 w 68"/>
                  <a:gd name="T23" fmla="*/ 2147483646 h 32"/>
                  <a:gd name="T24" fmla="*/ 2147483646 w 68"/>
                  <a:gd name="T25" fmla="*/ 2147483646 h 32"/>
                  <a:gd name="T26" fmla="*/ 2147483646 w 68"/>
                  <a:gd name="T27" fmla="*/ 2147483646 h 32"/>
                  <a:gd name="T28" fmla="*/ 2147483646 w 68"/>
                  <a:gd name="T29" fmla="*/ 2147483646 h 32"/>
                  <a:gd name="T30" fmla="*/ 2147483646 w 68"/>
                  <a:gd name="T31" fmla="*/ 2147483646 h 32"/>
                  <a:gd name="T32" fmla="*/ 2147483646 w 68"/>
                  <a:gd name="T33" fmla="*/ 0 h 32"/>
                  <a:gd name="T34" fmla="*/ 2147483646 w 68"/>
                  <a:gd name="T35" fmla="*/ 0 h 32"/>
                  <a:gd name="T36" fmla="*/ 2147483646 w 68"/>
                  <a:gd name="T37" fmla="*/ 2147483646 h 32"/>
                  <a:gd name="T38" fmla="*/ 2147483646 w 68"/>
                  <a:gd name="T39" fmla="*/ 2147483646 h 32"/>
                  <a:gd name="T40" fmla="*/ 2147483646 w 68"/>
                  <a:gd name="T41" fmla="*/ 2147483646 h 32"/>
                  <a:gd name="T42" fmla="*/ 2147483646 w 68"/>
                  <a:gd name="T43" fmla="*/ 2147483646 h 32"/>
                  <a:gd name="T44" fmla="*/ 0 w 68"/>
                  <a:gd name="T45" fmla="*/ 2147483646 h 32"/>
                  <a:gd name="T46" fmla="*/ 0 w 68"/>
                  <a:gd name="T47" fmla="*/ 2147483646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32"/>
                  <a:gd name="T74" fmla="*/ 68 w 68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32">
                    <a:moveTo>
                      <a:pt x="0" y="15"/>
                    </a:moveTo>
                    <a:lnTo>
                      <a:pt x="0" y="15"/>
                    </a:lnTo>
                    <a:lnTo>
                      <a:pt x="4" y="21"/>
                    </a:lnTo>
                    <a:lnTo>
                      <a:pt x="11" y="26"/>
                    </a:lnTo>
                    <a:lnTo>
                      <a:pt x="22" y="31"/>
                    </a:lnTo>
                    <a:lnTo>
                      <a:pt x="36" y="32"/>
                    </a:lnTo>
                    <a:lnTo>
                      <a:pt x="47" y="31"/>
                    </a:lnTo>
                    <a:lnTo>
                      <a:pt x="59" y="27"/>
                    </a:lnTo>
                    <a:lnTo>
                      <a:pt x="66" y="23"/>
                    </a:lnTo>
                    <a:lnTo>
                      <a:pt x="68" y="20"/>
                    </a:lnTo>
                    <a:lnTo>
                      <a:pt x="68" y="17"/>
                    </a:lnTo>
                    <a:lnTo>
                      <a:pt x="66" y="11"/>
                    </a:lnTo>
                    <a:lnTo>
                      <a:pt x="56" y="5"/>
                    </a:lnTo>
                    <a:lnTo>
                      <a:pt x="47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7" name="Freeform 27"/>
              <p:cNvSpPr>
                <a:spLocks/>
              </p:cNvSpPr>
              <p:nvPr/>
            </p:nvSpPr>
            <p:spPr bwMode="auto">
              <a:xfrm>
                <a:off x="1416050" y="4222750"/>
                <a:ext cx="176212" cy="46038"/>
              </a:xfrm>
              <a:custGeom>
                <a:avLst/>
                <a:gdLst>
                  <a:gd name="T0" fmla="*/ 2147483646 w 111"/>
                  <a:gd name="T1" fmla="*/ 0 h 29"/>
                  <a:gd name="T2" fmla="*/ 2147483646 w 111"/>
                  <a:gd name="T3" fmla="*/ 0 h 29"/>
                  <a:gd name="T4" fmla="*/ 2147483646 w 111"/>
                  <a:gd name="T5" fmla="*/ 0 h 29"/>
                  <a:gd name="T6" fmla="*/ 2147483646 w 111"/>
                  <a:gd name="T7" fmla="*/ 0 h 29"/>
                  <a:gd name="T8" fmla="*/ 2147483646 w 111"/>
                  <a:gd name="T9" fmla="*/ 2147483646 h 29"/>
                  <a:gd name="T10" fmla="*/ 2147483646 w 111"/>
                  <a:gd name="T11" fmla="*/ 2147483646 h 29"/>
                  <a:gd name="T12" fmla="*/ 2147483646 w 111"/>
                  <a:gd name="T13" fmla="*/ 2147483646 h 29"/>
                  <a:gd name="T14" fmla="*/ 2147483646 w 111"/>
                  <a:gd name="T15" fmla="*/ 2147483646 h 29"/>
                  <a:gd name="T16" fmla="*/ 0 w 111"/>
                  <a:gd name="T17" fmla="*/ 2147483646 h 29"/>
                  <a:gd name="T18" fmla="*/ 0 w 111"/>
                  <a:gd name="T19" fmla="*/ 2147483646 h 29"/>
                  <a:gd name="T20" fmla="*/ 2147483646 w 111"/>
                  <a:gd name="T21" fmla="*/ 2147483646 h 29"/>
                  <a:gd name="T22" fmla="*/ 2147483646 w 111"/>
                  <a:gd name="T23" fmla="*/ 2147483646 h 29"/>
                  <a:gd name="T24" fmla="*/ 2147483646 w 111"/>
                  <a:gd name="T25" fmla="*/ 2147483646 h 29"/>
                  <a:gd name="T26" fmla="*/ 2147483646 w 111"/>
                  <a:gd name="T27" fmla="*/ 2147483646 h 29"/>
                  <a:gd name="T28" fmla="*/ 2147483646 w 111"/>
                  <a:gd name="T29" fmla="*/ 2147483646 h 29"/>
                  <a:gd name="T30" fmla="*/ 2147483646 w 111"/>
                  <a:gd name="T31" fmla="*/ 2147483646 h 29"/>
                  <a:gd name="T32" fmla="*/ 2147483646 w 111"/>
                  <a:gd name="T33" fmla="*/ 2147483646 h 29"/>
                  <a:gd name="T34" fmla="*/ 2147483646 w 111"/>
                  <a:gd name="T35" fmla="*/ 2147483646 h 29"/>
                  <a:gd name="T36" fmla="*/ 2147483646 w 111"/>
                  <a:gd name="T37" fmla="*/ 2147483646 h 29"/>
                  <a:gd name="T38" fmla="*/ 2147483646 w 111"/>
                  <a:gd name="T39" fmla="*/ 2147483646 h 29"/>
                  <a:gd name="T40" fmla="*/ 2147483646 w 111"/>
                  <a:gd name="T41" fmla="*/ 2147483646 h 29"/>
                  <a:gd name="T42" fmla="*/ 2147483646 w 111"/>
                  <a:gd name="T43" fmla="*/ 2147483646 h 29"/>
                  <a:gd name="T44" fmla="*/ 2147483646 w 111"/>
                  <a:gd name="T45" fmla="*/ 2147483646 h 29"/>
                  <a:gd name="T46" fmla="*/ 2147483646 w 111"/>
                  <a:gd name="T47" fmla="*/ 2147483646 h 29"/>
                  <a:gd name="T48" fmla="*/ 2147483646 w 111"/>
                  <a:gd name="T49" fmla="*/ 0 h 29"/>
                  <a:gd name="T50" fmla="*/ 2147483646 w 111"/>
                  <a:gd name="T51" fmla="*/ 0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29"/>
                  <a:gd name="T80" fmla="*/ 111 w 111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29">
                    <a:moveTo>
                      <a:pt x="77" y="0"/>
                    </a:moveTo>
                    <a:lnTo>
                      <a:pt x="77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4" y="1"/>
                    </a:lnTo>
                    <a:lnTo>
                      <a:pt x="43" y="4"/>
                    </a:lnTo>
                    <a:lnTo>
                      <a:pt x="29" y="9"/>
                    </a:lnTo>
                    <a:lnTo>
                      <a:pt x="16" y="17"/>
                    </a:lnTo>
                    <a:lnTo>
                      <a:pt x="0" y="29"/>
                    </a:lnTo>
                    <a:lnTo>
                      <a:pt x="20" y="29"/>
                    </a:lnTo>
                    <a:lnTo>
                      <a:pt x="68" y="29"/>
                    </a:lnTo>
                    <a:lnTo>
                      <a:pt x="91" y="28"/>
                    </a:lnTo>
                    <a:lnTo>
                      <a:pt x="102" y="26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04" y="24"/>
                    </a:lnTo>
                    <a:lnTo>
                      <a:pt x="97" y="23"/>
                    </a:lnTo>
                    <a:lnTo>
                      <a:pt x="91" y="22"/>
                    </a:lnTo>
                    <a:lnTo>
                      <a:pt x="84" y="19"/>
                    </a:lnTo>
                    <a:lnTo>
                      <a:pt x="79" y="15"/>
                    </a:lnTo>
                    <a:lnTo>
                      <a:pt x="75" y="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8" name="Freeform 28"/>
              <p:cNvSpPr>
                <a:spLocks/>
              </p:cNvSpPr>
              <p:nvPr/>
            </p:nvSpPr>
            <p:spPr bwMode="auto">
              <a:xfrm>
                <a:off x="1614488" y="4219575"/>
                <a:ext cx="211137" cy="68263"/>
              </a:xfrm>
              <a:custGeom>
                <a:avLst/>
                <a:gdLst>
                  <a:gd name="T0" fmla="*/ 2147483646 w 133"/>
                  <a:gd name="T1" fmla="*/ 0 h 43"/>
                  <a:gd name="T2" fmla="*/ 2147483646 w 133"/>
                  <a:gd name="T3" fmla="*/ 0 h 43"/>
                  <a:gd name="T4" fmla="*/ 2147483646 w 133"/>
                  <a:gd name="T5" fmla="*/ 2147483646 h 43"/>
                  <a:gd name="T6" fmla="*/ 2147483646 w 133"/>
                  <a:gd name="T7" fmla="*/ 2147483646 h 43"/>
                  <a:gd name="T8" fmla="*/ 2147483646 w 133"/>
                  <a:gd name="T9" fmla="*/ 2147483646 h 43"/>
                  <a:gd name="T10" fmla="*/ 2147483646 w 133"/>
                  <a:gd name="T11" fmla="*/ 2147483646 h 43"/>
                  <a:gd name="T12" fmla="*/ 2147483646 w 133"/>
                  <a:gd name="T13" fmla="*/ 2147483646 h 43"/>
                  <a:gd name="T14" fmla="*/ 0 w 133"/>
                  <a:gd name="T15" fmla="*/ 2147483646 h 43"/>
                  <a:gd name="T16" fmla="*/ 0 w 133"/>
                  <a:gd name="T17" fmla="*/ 2147483646 h 43"/>
                  <a:gd name="T18" fmla="*/ 2147483646 w 133"/>
                  <a:gd name="T19" fmla="*/ 2147483646 h 43"/>
                  <a:gd name="T20" fmla="*/ 2147483646 w 133"/>
                  <a:gd name="T21" fmla="*/ 2147483646 h 43"/>
                  <a:gd name="T22" fmla="*/ 2147483646 w 133"/>
                  <a:gd name="T23" fmla="*/ 2147483646 h 43"/>
                  <a:gd name="T24" fmla="*/ 2147483646 w 133"/>
                  <a:gd name="T25" fmla="*/ 2147483646 h 43"/>
                  <a:gd name="T26" fmla="*/ 2147483646 w 133"/>
                  <a:gd name="T27" fmla="*/ 2147483646 h 43"/>
                  <a:gd name="T28" fmla="*/ 2147483646 w 133"/>
                  <a:gd name="T29" fmla="*/ 2147483646 h 43"/>
                  <a:gd name="T30" fmla="*/ 2147483646 w 133"/>
                  <a:gd name="T31" fmla="*/ 2147483646 h 43"/>
                  <a:gd name="T32" fmla="*/ 2147483646 w 133"/>
                  <a:gd name="T33" fmla="*/ 2147483646 h 43"/>
                  <a:gd name="T34" fmla="*/ 2147483646 w 133"/>
                  <a:gd name="T35" fmla="*/ 2147483646 h 43"/>
                  <a:gd name="T36" fmla="*/ 2147483646 w 133"/>
                  <a:gd name="T37" fmla="*/ 2147483646 h 43"/>
                  <a:gd name="T38" fmla="*/ 2147483646 w 133"/>
                  <a:gd name="T39" fmla="*/ 2147483646 h 43"/>
                  <a:gd name="T40" fmla="*/ 2147483646 w 133"/>
                  <a:gd name="T41" fmla="*/ 2147483646 h 43"/>
                  <a:gd name="T42" fmla="*/ 2147483646 w 133"/>
                  <a:gd name="T43" fmla="*/ 2147483646 h 43"/>
                  <a:gd name="T44" fmla="*/ 2147483646 w 133"/>
                  <a:gd name="T45" fmla="*/ 2147483646 h 43"/>
                  <a:gd name="T46" fmla="*/ 2147483646 w 133"/>
                  <a:gd name="T47" fmla="*/ 2147483646 h 43"/>
                  <a:gd name="T48" fmla="*/ 2147483646 w 133"/>
                  <a:gd name="T49" fmla="*/ 2147483646 h 43"/>
                  <a:gd name="T50" fmla="*/ 2147483646 w 133"/>
                  <a:gd name="T51" fmla="*/ 0 h 43"/>
                  <a:gd name="T52" fmla="*/ 2147483646 w 133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3"/>
                  <a:gd name="T82" fmla="*/ 0 h 43"/>
                  <a:gd name="T83" fmla="*/ 133 w 133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3" h="43">
                    <a:moveTo>
                      <a:pt x="40" y="0"/>
                    </a:moveTo>
                    <a:lnTo>
                      <a:pt x="40" y="0"/>
                    </a:lnTo>
                    <a:lnTo>
                      <a:pt x="38" y="2"/>
                    </a:lnTo>
                    <a:lnTo>
                      <a:pt x="34" y="11"/>
                    </a:lnTo>
                    <a:lnTo>
                      <a:pt x="29" y="15"/>
                    </a:lnTo>
                    <a:lnTo>
                      <a:pt x="22" y="19"/>
                    </a:lnTo>
                    <a:lnTo>
                      <a:pt x="13" y="22"/>
                    </a:lnTo>
                    <a:lnTo>
                      <a:pt x="0" y="26"/>
                    </a:lnTo>
                    <a:lnTo>
                      <a:pt x="11" y="27"/>
                    </a:lnTo>
                    <a:lnTo>
                      <a:pt x="27" y="31"/>
                    </a:lnTo>
                    <a:lnTo>
                      <a:pt x="47" y="37"/>
                    </a:lnTo>
                    <a:lnTo>
                      <a:pt x="56" y="39"/>
                    </a:lnTo>
                    <a:lnTo>
                      <a:pt x="65" y="41"/>
                    </a:lnTo>
                    <a:lnTo>
                      <a:pt x="86" y="43"/>
                    </a:lnTo>
                    <a:lnTo>
                      <a:pt x="133" y="43"/>
                    </a:lnTo>
                    <a:lnTo>
                      <a:pt x="127" y="37"/>
                    </a:lnTo>
                    <a:lnTo>
                      <a:pt x="120" y="30"/>
                    </a:lnTo>
                    <a:lnTo>
                      <a:pt x="111" y="22"/>
                    </a:lnTo>
                    <a:lnTo>
                      <a:pt x="97" y="15"/>
                    </a:lnTo>
                    <a:lnTo>
                      <a:pt x="81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9" name="Freeform 29"/>
              <p:cNvSpPr>
                <a:spLocks/>
              </p:cNvSpPr>
              <p:nvPr/>
            </p:nvSpPr>
            <p:spPr bwMode="auto">
              <a:xfrm>
                <a:off x="1344613" y="4140200"/>
                <a:ext cx="574675" cy="411163"/>
              </a:xfrm>
              <a:custGeom>
                <a:avLst/>
                <a:gdLst>
                  <a:gd name="T0" fmla="*/ 2147483646 w 362"/>
                  <a:gd name="T1" fmla="*/ 2147483646 h 259"/>
                  <a:gd name="T2" fmla="*/ 2147483646 w 362"/>
                  <a:gd name="T3" fmla="*/ 2147483646 h 259"/>
                  <a:gd name="T4" fmla="*/ 2147483646 w 362"/>
                  <a:gd name="T5" fmla="*/ 2147483646 h 259"/>
                  <a:gd name="T6" fmla="*/ 2147483646 w 362"/>
                  <a:gd name="T7" fmla="*/ 2147483646 h 259"/>
                  <a:gd name="T8" fmla="*/ 2147483646 w 362"/>
                  <a:gd name="T9" fmla="*/ 2147483646 h 259"/>
                  <a:gd name="T10" fmla="*/ 2147483646 w 362"/>
                  <a:gd name="T11" fmla="*/ 2147483646 h 259"/>
                  <a:gd name="T12" fmla="*/ 2147483646 w 362"/>
                  <a:gd name="T13" fmla="*/ 2147483646 h 259"/>
                  <a:gd name="T14" fmla="*/ 2147483646 w 362"/>
                  <a:gd name="T15" fmla="*/ 2147483646 h 259"/>
                  <a:gd name="T16" fmla="*/ 2147483646 w 362"/>
                  <a:gd name="T17" fmla="*/ 2147483646 h 259"/>
                  <a:gd name="T18" fmla="*/ 2147483646 w 362"/>
                  <a:gd name="T19" fmla="*/ 2147483646 h 259"/>
                  <a:gd name="T20" fmla="*/ 2147483646 w 362"/>
                  <a:gd name="T21" fmla="*/ 2147483646 h 259"/>
                  <a:gd name="T22" fmla="*/ 2147483646 w 362"/>
                  <a:gd name="T23" fmla="*/ 2147483646 h 259"/>
                  <a:gd name="T24" fmla="*/ 2147483646 w 362"/>
                  <a:gd name="T25" fmla="*/ 2147483646 h 259"/>
                  <a:gd name="T26" fmla="*/ 2147483646 w 362"/>
                  <a:gd name="T27" fmla="*/ 2147483646 h 259"/>
                  <a:gd name="T28" fmla="*/ 2147483646 w 362"/>
                  <a:gd name="T29" fmla="*/ 2147483646 h 259"/>
                  <a:gd name="T30" fmla="*/ 2147483646 w 362"/>
                  <a:gd name="T31" fmla="*/ 2147483646 h 259"/>
                  <a:gd name="T32" fmla="*/ 2147483646 w 362"/>
                  <a:gd name="T33" fmla="*/ 2147483646 h 259"/>
                  <a:gd name="T34" fmla="*/ 2147483646 w 362"/>
                  <a:gd name="T35" fmla="*/ 2147483646 h 259"/>
                  <a:gd name="T36" fmla="*/ 2147483646 w 362"/>
                  <a:gd name="T37" fmla="*/ 2147483646 h 259"/>
                  <a:gd name="T38" fmla="*/ 2147483646 w 362"/>
                  <a:gd name="T39" fmla="*/ 2147483646 h 259"/>
                  <a:gd name="T40" fmla="*/ 2147483646 w 362"/>
                  <a:gd name="T41" fmla="*/ 2147483646 h 259"/>
                  <a:gd name="T42" fmla="*/ 2147483646 w 362"/>
                  <a:gd name="T43" fmla="*/ 2147483646 h 259"/>
                  <a:gd name="T44" fmla="*/ 2147483646 w 362"/>
                  <a:gd name="T45" fmla="*/ 2147483646 h 259"/>
                  <a:gd name="T46" fmla="*/ 2147483646 w 362"/>
                  <a:gd name="T47" fmla="*/ 2147483646 h 259"/>
                  <a:gd name="T48" fmla="*/ 2147483646 w 362"/>
                  <a:gd name="T49" fmla="*/ 2147483646 h 259"/>
                  <a:gd name="T50" fmla="*/ 2147483646 w 362"/>
                  <a:gd name="T51" fmla="*/ 2147483646 h 259"/>
                  <a:gd name="T52" fmla="*/ 2147483646 w 362"/>
                  <a:gd name="T53" fmla="*/ 2147483646 h 259"/>
                  <a:gd name="T54" fmla="*/ 2147483646 w 362"/>
                  <a:gd name="T55" fmla="*/ 2147483646 h 259"/>
                  <a:gd name="T56" fmla="*/ 2147483646 w 362"/>
                  <a:gd name="T57" fmla="*/ 2147483646 h 259"/>
                  <a:gd name="T58" fmla="*/ 2147483646 w 362"/>
                  <a:gd name="T59" fmla="*/ 2147483646 h 259"/>
                  <a:gd name="T60" fmla="*/ 2147483646 w 362"/>
                  <a:gd name="T61" fmla="*/ 2147483646 h 259"/>
                  <a:gd name="T62" fmla="*/ 2147483646 w 362"/>
                  <a:gd name="T63" fmla="*/ 2147483646 h 259"/>
                  <a:gd name="T64" fmla="*/ 2147483646 w 362"/>
                  <a:gd name="T65" fmla="*/ 2147483646 h 259"/>
                  <a:gd name="T66" fmla="*/ 2147483646 w 362"/>
                  <a:gd name="T67" fmla="*/ 2147483646 h 259"/>
                  <a:gd name="T68" fmla="*/ 2147483646 w 362"/>
                  <a:gd name="T69" fmla="*/ 2147483646 h 259"/>
                  <a:gd name="T70" fmla="*/ 2147483646 w 362"/>
                  <a:gd name="T71" fmla="*/ 2147483646 h 259"/>
                  <a:gd name="T72" fmla="*/ 2147483646 w 362"/>
                  <a:gd name="T73" fmla="*/ 2147483646 h 259"/>
                  <a:gd name="T74" fmla="*/ 2147483646 w 362"/>
                  <a:gd name="T75" fmla="*/ 2147483646 h 259"/>
                  <a:gd name="T76" fmla="*/ 2147483646 w 362"/>
                  <a:gd name="T77" fmla="*/ 2147483646 h 259"/>
                  <a:gd name="T78" fmla="*/ 2147483646 w 362"/>
                  <a:gd name="T79" fmla="*/ 2147483646 h 259"/>
                  <a:gd name="T80" fmla="*/ 0 w 362"/>
                  <a:gd name="T81" fmla="*/ 2147483646 h 259"/>
                  <a:gd name="T82" fmla="*/ 2147483646 w 362"/>
                  <a:gd name="T83" fmla="*/ 2147483646 h 259"/>
                  <a:gd name="T84" fmla="*/ 2147483646 w 362"/>
                  <a:gd name="T85" fmla="*/ 2147483646 h 259"/>
                  <a:gd name="T86" fmla="*/ 2147483646 w 362"/>
                  <a:gd name="T87" fmla="*/ 2147483646 h 259"/>
                  <a:gd name="T88" fmla="*/ 2147483646 w 362"/>
                  <a:gd name="T89" fmla="*/ 2147483646 h 259"/>
                  <a:gd name="T90" fmla="*/ 2147483646 w 362"/>
                  <a:gd name="T91" fmla="*/ 2147483646 h 259"/>
                  <a:gd name="T92" fmla="*/ 2147483646 w 362"/>
                  <a:gd name="T93" fmla="*/ 2147483646 h 259"/>
                  <a:gd name="T94" fmla="*/ 2147483646 w 362"/>
                  <a:gd name="T95" fmla="*/ 2147483646 h 259"/>
                  <a:gd name="T96" fmla="*/ 2147483646 w 362"/>
                  <a:gd name="T97" fmla="*/ 2147483646 h 259"/>
                  <a:gd name="T98" fmla="*/ 2147483646 w 362"/>
                  <a:gd name="T99" fmla="*/ 2147483646 h 259"/>
                  <a:gd name="T100" fmla="*/ 2147483646 w 362"/>
                  <a:gd name="T101" fmla="*/ 2147483646 h 259"/>
                  <a:gd name="T102" fmla="*/ 2147483646 w 362"/>
                  <a:gd name="T103" fmla="*/ 2147483646 h 259"/>
                  <a:gd name="T104" fmla="*/ 2147483646 w 362"/>
                  <a:gd name="T105" fmla="*/ 2147483646 h 259"/>
                  <a:gd name="T106" fmla="*/ 2147483646 w 362"/>
                  <a:gd name="T107" fmla="*/ 2147483646 h 2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2"/>
                  <a:gd name="T163" fmla="*/ 0 h 259"/>
                  <a:gd name="T164" fmla="*/ 362 w 362"/>
                  <a:gd name="T165" fmla="*/ 259 h 2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2" h="259">
                    <a:moveTo>
                      <a:pt x="124" y="75"/>
                    </a:moveTo>
                    <a:lnTo>
                      <a:pt x="124" y="75"/>
                    </a:lnTo>
                    <a:lnTo>
                      <a:pt x="133" y="82"/>
                    </a:lnTo>
                    <a:lnTo>
                      <a:pt x="142" y="88"/>
                    </a:lnTo>
                    <a:lnTo>
                      <a:pt x="147" y="90"/>
                    </a:lnTo>
                    <a:lnTo>
                      <a:pt x="154" y="93"/>
                    </a:lnTo>
                    <a:lnTo>
                      <a:pt x="158" y="93"/>
                    </a:lnTo>
                    <a:lnTo>
                      <a:pt x="161" y="93"/>
                    </a:lnTo>
                    <a:lnTo>
                      <a:pt x="163" y="91"/>
                    </a:lnTo>
                    <a:lnTo>
                      <a:pt x="163" y="89"/>
                    </a:lnTo>
                    <a:lnTo>
                      <a:pt x="161" y="84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3"/>
                    </a:lnTo>
                    <a:lnTo>
                      <a:pt x="186" y="93"/>
                    </a:lnTo>
                    <a:lnTo>
                      <a:pt x="192" y="94"/>
                    </a:lnTo>
                    <a:lnTo>
                      <a:pt x="199" y="93"/>
                    </a:lnTo>
                    <a:lnTo>
                      <a:pt x="204" y="90"/>
                    </a:lnTo>
                    <a:lnTo>
                      <a:pt x="215" y="83"/>
                    </a:lnTo>
                    <a:lnTo>
                      <a:pt x="224" y="76"/>
                    </a:lnTo>
                    <a:lnTo>
                      <a:pt x="226" y="72"/>
                    </a:lnTo>
                    <a:lnTo>
                      <a:pt x="269" y="69"/>
                    </a:lnTo>
                    <a:lnTo>
                      <a:pt x="283" y="67"/>
                    </a:lnTo>
                    <a:lnTo>
                      <a:pt x="297" y="63"/>
                    </a:lnTo>
                    <a:lnTo>
                      <a:pt x="308" y="57"/>
                    </a:lnTo>
                    <a:lnTo>
                      <a:pt x="315" y="53"/>
                    </a:lnTo>
                    <a:lnTo>
                      <a:pt x="319" y="50"/>
                    </a:lnTo>
                    <a:lnTo>
                      <a:pt x="324" y="45"/>
                    </a:lnTo>
                    <a:lnTo>
                      <a:pt x="326" y="39"/>
                    </a:lnTo>
                    <a:lnTo>
                      <a:pt x="326" y="33"/>
                    </a:lnTo>
                    <a:lnTo>
                      <a:pt x="324" y="27"/>
                    </a:lnTo>
                    <a:lnTo>
                      <a:pt x="322" y="20"/>
                    </a:lnTo>
                    <a:lnTo>
                      <a:pt x="313" y="12"/>
                    </a:lnTo>
                    <a:lnTo>
                      <a:pt x="344" y="7"/>
                    </a:lnTo>
                    <a:lnTo>
                      <a:pt x="347" y="11"/>
                    </a:lnTo>
                    <a:lnTo>
                      <a:pt x="353" y="21"/>
                    </a:lnTo>
                    <a:lnTo>
                      <a:pt x="360" y="36"/>
                    </a:lnTo>
                    <a:lnTo>
                      <a:pt x="362" y="45"/>
                    </a:lnTo>
                    <a:lnTo>
                      <a:pt x="362" y="55"/>
                    </a:lnTo>
                    <a:lnTo>
                      <a:pt x="362" y="80"/>
                    </a:lnTo>
                    <a:lnTo>
                      <a:pt x="360" y="95"/>
                    </a:lnTo>
                    <a:lnTo>
                      <a:pt x="358" y="112"/>
                    </a:lnTo>
                    <a:lnTo>
                      <a:pt x="349" y="129"/>
                    </a:lnTo>
                    <a:lnTo>
                      <a:pt x="342" y="139"/>
                    </a:lnTo>
                    <a:lnTo>
                      <a:pt x="333" y="147"/>
                    </a:lnTo>
                    <a:lnTo>
                      <a:pt x="324" y="157"/>
                    </a:lnTo>
                    <a:lnTo>
                      <a:pt x="310" y="165"/>
                    </a:lnTo>
                    <a:lnTo>
                      <a:pt x="297" y="173"/>
                    </a:lnTo>
                    <a:lnTo>
                      <a:pt x="279" y="183"/>
                    </a:lnTo>
                    <a:lnTo>
                      <a:pt x="215" y="212"/>
                    </a:lnTo>
                    <a:lnTo>
                      <a:pt x="172" y="234"/>
                    </a:lnTo>
                    <a:lnTo>
                      <a:pt x="156" y="243"/>
                    </a:lnTo>
                    <a:lnTo>
                      <a:pt x="147" y="250"/>
                    </a:lnTo>
                    <a:lnTo>
                      <a:pt x="140" y="255"/>
                    </a:lnTo>
                    <a:lnTo>
                      <a:pt x="140" y="259"/>
                    </a:lnTo>
                    <a:lnTo>
                      <a:pt x="129" y="253"/>
                    </a:lnTo>
                    <a:lnTo>
                      <a:pt x="106" y="237"/>
                    </a:lnTo>
                    <a:lnTo>
                      <a:pt x="93" y="227"/>
                    </a:lnTo>
                    <a:lnTo>
                      <a:pt x="79" y="215"/>
                    </a:lnTo>
                    <a:lnTo>
                      <a:pt x="68" y="203"/>
                    </a:lnTo>
                    <a:lnTo>
                      <a:pt x="61" y="191"/>
                    </a:lnTo>
                    <a:lnTo>
                      <a:pt x="61" y="204"/>
                    </a:lnTo>
                    <a:lnTo>
                      <a:pt x="56" y="199"/>
                    </a:lnTo>
                    <a:lnTo>
                      <a:pt x="47" y="192"/>
                    </a:lnTo>
                    <a:lnTo>
                      <a:pt x="40" y="184"/>
                    </a:lnTo>
                    <a:lnTo>
                      <a:pt x="29" y="172"/>
                    </a:lnTo>
                    <a:lnTo>
                      <a:pt x="20" y="157"/>
                    </a:lnTo>
                    <a:lnTo>
                      <a:pt x="11" y="138"/>
                    </a:lnTo>
                    <a:lnTo>
                      <a:pt x="4" y="116"/>
                    </a:lnTo>
                    <a:lnTo>
                      <a:pt x="0" y="99"/>
                    </a:lnTo>
                    <a:lnTo>
                      <a:pt x="0" y="81"/>
                    </a:lnTo>
                    <a:lnTo>
                      <a:pt x="4" y="64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29" y="21"/>
                    </a:lnTo>
                    <a:lnTo>
                      <a:pt x="40" y="10"/>
                    </a:lnTo>
                    <a:lnTo>
                      <a:pt x="54" y="0"/>
                    </a:lnTo>
                    <a:lnTo>
                      <a:pt x="72" y="4"/>
                    </a:lnTo>
                    <a:lnTo>
                      <a:pt x="68" y="7"/>
                    </a:lnTo>
                    <a:lnTo>
                      <a:pt x="59" y="18"/>
                    </a:lnTo>
                    <a:lnTo>
                      <a:pt x="54" y="24"/>
                    </a:lnTo>
                    <a:lnTo>
                      <a:pt x="52" y="31"/>
                    </a:lnTo>
                    <a:lnTo>
                      <a:pt x="52" y="38"/>
                    </a:lnTo>
                    <a:lnTo>
                      <a:pt x="56" y="45"/>
                    </a:lnTo>
                    <a:lnTo>
                      <a:pt x="65" y="51"/>
                    </a:lnTo>
                    <a:lnTo>
                      <a:pt x="74" y="55"/>
                    </a:lnTo>
                    <a:lnTo>
                      <a:pt x="83" y="56"/>
                    </a:lnTo>
                    <a:lnTo>
                      <a:pt x="95" y="57"/>
                    </a:lnTo>
                    <a:lnTo>
                      <a:pt x="99" y="58"/>
                    </a:lnTo>
                    <a:lnTo>
                      <a:pt x="104" y="61"/>
                    </a:lnTo>
                    <a:lnTo>
                      <a:pt x="115" y="67"/>
                    </a:lnTo>
                    <a:lnTo>
                      <a:pt x="12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0" name="Freeform 30"/>
              <p:cNvSpPr>
                <a:spLocks/>
              </p:cNvSpPr>
              <p:nvPr/>
            </p:nvSpPr>
            <p:spPr bwMode="auto">
              <a:xfrm>
                <a:off x="1563688" y="4268788"/>
                <a:ext cx="104775" cy="6350"/>
              </a:xfrm>
              <a:custGeom>
                <a:avLst/>
                <a:gdLst>
                  <a:gd name="T0" fmla="*/ 2147483646 w 66"/>
                  <a:gd name="T1" fmla="*/ 2147483646 h 4"/>
                  <a:gd name="T2" fmla="*/ 2147483646 w 66"/>
                  <a:gd name="T3" fmla="*/ 2147483646 h 4"/>
                  <a:gd name="T4" fmla="*/ 2147483646 w 66"/>
                  <a:gd name="T5" fmla="*/ 2147483646 h 4"/>
                  <a:gd name="T6" fmla="*/ 2147483646 w 66"/>
                  <a:gd name="T7" fmla="*/ 2147483646 h 4"/>
                  <a:gd name="T8" fmla="*/ 2147483646 w 66"/>
                  <a:gd name="T9" fmla="*/ 2147483646 h 4"/>
                  <a:gd name="T10" fmla="*/ 0 w 66"/>
                  <a:gd name="T11" fmla="*/ 2147483646 h 4"/>
                  <a:gd name="T12" fmla="*/ 0 w 66"/>
                  <a:gd name="T13" fmla="*/ 2147483646 h 4"/>
                  <a:gd name="T14" fmla="*/ 0 w 66"/>
                  <a:gd name="T15" fmla="*/ 0 h 4"/>
                  <a:gd name="T16" fmla="*/ 2147483646 w 66"/>
                  <a:gd name="T17" fmla="*/ 0 h 4"/>
                  <a:gd name="T18" fmla="*/ 2147483646 w 66"/>
                  <a:gd name="T19" fmla="*/ 0 h 4"/>
                  <a:gd name="T20" fmla="*/ 2147483646 w 66"/>
                  <a:gd name="T21" fmla="*/ 2147483646 h 4"/>
                  <a:gd name="T22" fmla="*/ 2147483646 w 66"/>
                  <a:gd name="T23" fmla="*/ 2147483646 h 4"/>
                  <a:gd name="T24" fmla="*/ 2147483646 w 66"/>
                  <a:gd name="T25" fmla="*/ 2147483646 h 4"/>
                  <a:gd name="T26" fmla="*/ 2147483646 w 66"/>
                  <a:gd name="T27" fmla="*/ 2147483646 h 4"/>
                  <a:gd name="T28" fmla="*/ 2147483646 w 66"/>
                  <a:gd name="T29" fmla="*/ 2147483646 h 4"/>
                  <a:gd name="T30" fmla="*/ 2147483646 w 66"/>
                  <a:gd name="T31" fmla="*/ 2147483646 h 4"/>
                  <a:gd name="T32" fmla="*/ 2147483646 w 66"/>
                  <a:gd name="T33" fmla="*/ 2147483646 h 4"/>
                  <a:gd name="T34" fmla="*/ 2147483646 w 66"/>
                  <a:gd name="T35" fmla="*/ 2147483646 h 4"/>
                  <a:gd name="T36" fmla="*/ 2147483646 w 66"/>
                  <a:gd name="T37" fmla="*/ 2147483646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4"/>
                  <a:gd name="T59" fmla="*/ 66 w 66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4">
                    <a:moveTo>
                      <a:pt x="66" y="1"/>
                    </a:moveTo>
                    <a:lnTo>
                      <a:pt x="66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18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0" y="1"/>
                    </a:lnTo>
                    <a:lnTo>
                      <a:pt x="36" y="2"/>
                    </a:lnTo>
                    <a:lnTo>
                      <a:pt x="52" y="2"/>
                    </a:lnTo>
                    <a:lnTo>
                      <a:pt x="59" y="2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1" name="Freeform 31"/>
              <p:cNvSpPr>
                <a:spLocks/>
              </p:cNvSpPr>
              <p:nvPr/>
            </p:nvSpPr>
            <p:spPr bwMode="auto">
              <a:xfrm>
                <a:off x="1733550" y="4213225"/>
                <a:ext cx="92075" cy="20638"/>
              </a:xfrm>
              <a:custGeom>
                <a:avLst/>
                <a:gdLst>
                  <a:gd name="T0" fmla="*/ 0 w 58"/>
                  <a:gd name="T1" fmla="*/ 0 h 13"/>
                  <a:gd name="T2" fmla="*/ 0 w 58"/>
                  <a:gd name="T3" fmla="*/ 0 h 13"/>
                  <a:gd name="T4" fmla="*/ 2147483646 w 58"/>
                  <a:gd name="T5" fmla="*/ 2147483646 h 13"/>
                  <a:gd name="T6" fmla="*/ 2147483646 w 58"/>
                  <a:gd name="T7" fmla="*/ 2147483646 h 13"/>
                  <a:gd name="T8" fmla="*/ 2147483646 w 58"/>
                  <a:gd name="T9" fmla="*/ 2147483646 h 13"/>
                  <a:gd name="T10" fmla="*/ 2147483646 w 58"/>
                  <a:gd name="T11" fmla="*/ 2147483646 h 13"/>
                  <a:gd name="T12" fmla="*/ 2147483646 w 58"/>
                  <a:gd name="T13" fmla="*/ 2147483646 h 13"/>
                  <a:gd name="T14" fmla="*/ 2147483646 w 58"/>
                  <a:gd name="T15" fmla="*/ 2147483646 h 13"/>
                  <a:gd name="T16" fmla="*/ 2147483646 w 58"/>
                  <a:gd name="T17" fmla="*/ 2147483646 h 13"/>
                  <a:gd name="T18" fmla="*/ 2147483646 w 58"/>
                  <a:gd name="T19" fmla="*/ 2147483646 h 13"/>
                  <a:gd name="T20" fmla="*/ 2147483646 w 58"/>
                  <a:gd name="T21" fmla="*/ 2147483646 h 13"/>
                  <a:gd name="T22" fmla="*/ 2147483646 w 58"/>
                  <a:gd name="T23" fmla="*/ 2147483646 h 13"/>
                  <a:gd name="T24" fmla="*/ 2147483646 w 58"/>
                  <a:gd name="T25" fmla="*/ 2147483646 h 13"/>
                  <a:gd name="T26" fmla="*/ 2147483646 w 58"/>
                  <a:gd name="T27" fmla="*/ 2147483646 h 13"/>
                  <a:gd name="T28" fmla="*/ 2147483646 w 58"/>
                  <a:gd name="T29" fmla="*/ 2147483646 h 13"/>
                  <a:gd name="T30" fmla="*/ 0 w 58"/>
                  <a:gd name="T31" fmla="*/ 0 h 13"/>
                  <a:gd name="T32" fmla="*/ 0 w 5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3"/>
                  <a:gd name="T53" fmla="*/ 58 w 5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24" y="9"/>
                    </a:lnTo>
                    <a:lnTo>
                      <a:pt x="34" y="9"/>
                    </a:lnTo>
                    <a:lnTo>
                      <a:pt x="45" y="9"/>
                    </a:lnTo>
                    <a:lnTo>
                      <a:pt x="58" y="6"/>
                    </a:lnTo>
                    <a:lnTo>
                      <a:pt x="54" y="9"/>
                    </a:lnTo>
                    <a:lnTo>
                      <a:pt x="49" y="11"/>
                    </a:lnTo>
                    <a:lnTo>
                      <a:pt x="40" y="12"/>
                    </a:lnTo>
                    <a:lnTo>
                      <a:pt x="31" y="13"/>
                    </a:lnTo>
                    <a:lnTo>
                      <a:pt x="22" y="11"/>
                    </a:lnTo>
                    <a:lnTo>
                      <a:pt x="1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2" name="Freeform 32"/>
              <p:cNvSpPr>
                <a:spLocks/>
              </p:cNvSpPr>
              <p:nvPr/>
            </p:nvSpPr>
            <p:spPr bwMode="auto">
              <a:xfrm>
                <a:off x="1447800" y="4203700"/>
                <a:ext cx="79375" cy="19050"/>
              </a:xfrm>
              <a:custGeom>
                <a:avLst/>
                <a:gdLst>
                  <a:gd name="T0" fmla="*/ 2147483646 w 50"/>
                  <a:gd name="T1" fmla="*/ 0 h 12"/>
                  <a:gd name="T2" fmla="*/ 2147483646 w 50"/>
                  <a:gd name="T3" fmla="*/ 0 h 12"/>
                  <a:gd name="T4" fmla="*/ 2147483646 w 50"/>
                  <a:gd name="T5" fmla="*/ 2147483646 h 12"/>
                  <a:gd name="T6" fmla="*/ 2147483646 w 50"/>
                  <a:gd name="T7" fmla="*/ 2147483646 h 12"/>
                  <a:gd name="T8" fmla="*/ 2147483646 w 50"/>
                  <a:gd name="T9" fmla="*/ 2147483646 h 12"/>
                  <a:gd name="T10" fmla="*/ 2147483646 w 50"/>
                  <a:gd name="T11" fmla="*/ 2147483646 h 12"/>
                  <a:gd name="T12" fmla="*/ 2147483646 w 50"/>
                  <a:gd name="T13" fmla="*/ 2147483646 h 12"/>
                  <a:gd name="T14" fmla="*/ 0 w 50"/>
                  <a:gd name="T15" fmla="*/ 2147483646 h 12"/>
                  <a:gd name="T16" fmla="*/ 0 w 50"/>
                  <a:gd name="T17" fmla="*/ 2147483646 h 12"/>
                  <a:gd name="T18" fmla="*/ 2147483646 w 50"/>
                  <a:gd name="T19" fmla="*/ 2147483646 h 12"/>
                  <a:gd name="T20" fmla="*/ 2147483646 w 50"/>
                  <a:gd name="T21" fmla="*/ 2147483646 h 12"/>
                  <a:gd name="T22" fmla="*/ 2147483646 w 50"/>
                  <a:gd name="T23" fmla="*/ 2147483646 h 12"/>
                  <a:gd name="T24" fmla="*/ 2147483646 w 50"/>
                  <a:gd name="T25" fmla="*/ 2147483646 h 12"/>
                  <a:gd name="T26" fmla="*/ 2147483646 w 50"/>
                  <a:gd name="T27" fmla="*/ 2147483646 h 12"/>
                  <a:gd name="T28" fmla="*/ 2147483646 w 50"/>
                  <a:gd name="T29" fmla="*/ 2147483646 h 12"/>
                  <a:gd name="T30" fmla="*/ 2147483646 w 50"/>
                  <a:gd name="T31" fmla="*/ 0 h 12"/>
                  <a:gd name="T32" fmla="*/ 2147483646 w 5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50" y="0"/>
                    </a:moveTo>
                    <a:lnTo>
                      <a:pt x="50" y="0"/>
                    </a:lnTo>
                    <a:lnTo>
                      <a:pt x="48" y="3"/>
                    </a:lnTo>
                    <a:lnTo>
                      <a:pt x="37" y="6"/>
                    </a:lnTo>
                    <a:lnTo>
                      <a:pt x="30" y="9"/>
                    </a:lnTo>
                    <a:lnTo>
                      <a:pt x="21" y="9"/>
                    </a:lnTo>
                    <a:lnTo>
                      <a:pt x="12" y="9"/>
                    </a:lnTo>
                    <a:lnTo>
                      <a:pt x="0" y="6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18" y="12"/>
                    </a:lnTo>
                    <a:lnTo>
                      <a:pt x="28" y="12"/>
                    </a:lnTo>
                    <a:lnTo>
                      <a:pt x="34" y="11"/>
                    </a:lnTo>
                    <a:lnTo>
                      <a:pt x="43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3" name="Freeform 33"/>
              <p:cNvSpPr>
                <a:spLocks/>
              </p:cNvSpPr>
              <p:nvPr/>
            </p:nvSpPr>
            <p:spPr bwMode="auto">
              <a:xfrm>
                <a:off x="1628775" y="4200525"/>
                <a:ext cx="34925" cy="28575"/>
              </a:xfrm>
              <a:custGeom>
                <a:avLst/>
                <a:gdLst>
                  <a:gd name="T0" fmla="*/ 2147483646 w 22"/>
                  <a:gd name="T1" fmla="*/ 2147483646 h 18"/>
                  <a:gd name="T2" fmla="*/ 2147483646 w 22"/>
                  <a:gd name="T3" fmla="*/ 2147483646 h 18"/>
                  <a:gd name="T4" fmla="*/ 2147483646 w 22"/>
                  <a:gd name="T5" fmla="*/ 2147483646 h 18"/>
                  <a:gd name="T6" fmla="*/ 2147483646 w 22"/>
                  <a:gd name="T7" fmla="*/ 2147483646 h 18"/>
                  <a:gd name="T8" fmla="*/ 2147483646 w 22"/>
                  <a:gd name="T9" fmla="*/ 2147483646 h 18"/>
                  <a:gd name="T10" fmla="*/ 2147483646 w 22"/>
                  <a:gd name="T11" fmla="*/ 2147483646 h 18"/>
                  <a:gd name="T12" fmla="*/ 2147483646 w 22"/>
                  <a:gd name="T13" fmla="*/ 2147483646 h 18"/>
                  <a:gd name="T14" fmla="*/ 2147483646 w 22"/>
                  <a:gd name="T15" fmla="*/ 2147483646 h 18"/>
                  <a:gd name="T16" fmla="*/ 0 w 22"/>
                  <a:gd name="T17" fmla="*/ 2147483646 h 18"/>
                  <a:gd name="T18" fmla="*/ 0 w 22"/>
                  <a:gd name="T19" fmla="*/ 2147483646 h 18"/>
                  <a:gd name="T20" fmla="*/ 0 w 22"/>
                  <a:gd name="T21" fmla="*/ 2147483646 h 18"/>
                  <a:gd name="T22" fmla="*/ 2147483646 w 22"/>
                  <a:gd name="T23" fmla="*/ 2147483646 h 18"/>
                  <a:gd name="T24" fmla="*/ 2147483646 w 22"/>
                  <a:gd name="T25" fmla="*/ 2147483646 h 18"/>
                  <a:gd name="T26" fmla="*/ 2147483646 w 22"/>
                  <a:gd name="T27" fmla="*/ 2147483646 h 18"/>
                  <a:gd name="T28" fmla="*/ 2147483646 w 22"/>
                  <a:gd name="T29" fmla="*/ 2147483646 h 18"/>
                  <a:gd name="T30" fmla="*/ 2147483646 w 22"/>
                  <a:gd name="T31" fmla="*/ 0 h 18"/>
                  <a:gd name="T32" fmla="*/ 2147483646 w 22"/>
                  <a:gd name="T33" fmla="*/ 2147483646 h 18"/>
                  <a:gd name="T34" fmla="*/ 2147483646 w 22"/>
                  <a:gd name="T35" fmla="*/ 2147483646 h 18"/>
                  <a:gd name="T36" fmla="*/ 2147483646 w 22"/>
                  <a:gd name="T37" fmla="*/ 2147483646 h 18"/>
                  <a:gd name="T38" fmla="*/ 2147483646 w 22"/>
                  <a:gd name="T39" fmla="*/ 2147483646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18"/>
                  <a:gd name="T62" fmla="*/ 22 w 22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18">
                    <a:moveTo>
                      <a:pt x="22" y="2"/>
                    </a:moveTo>
                    <a:lnTo>
                      <a:pt x="22" y="2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4" name="Freeform 34"/>
              <p:cNvSpPr>
                <a:spLocks/>
              </p:cNvSpPr>
              <p:nvPr/>
            </p:nvSpPr>
            <p:spPr bwMode="auto">
              <a:xfrm>
                <a:off x="1495425" y="4148138"/>
                <a:ext cx="68262" cy="11113"/>
              </a:xfrm>
              <a:custGeom>
                <a:avLst/>
                <a:gdLst>
                  <a:gd name="T0" fmla="*/ 0 w 43"/>
                  <a:gd name="T1" fmla="*/ 2147483646 h 7"/>
                  <a:gd name="T2" fmla="*/ 0 w 43"/>
                  <a:gd name="T3" fmla="*/ 2147483646 h 7"/>
                  <a:gd name="T4" fmla="*/ 2147483646 w 43"/>
                  <a:gd name="T5" fmla="*/ 2147483646 h 7"/>
                  <a:gd name="T6" fmla="*/ 2147483646 w 43"/>
                  <a:gd name="T7" fmla="*/ 2147483646 h 7"/>
                  <a:gd name="T8" fmla="*/ 2147483646 w 43"/>
                  <a:gd name="T9" fmla="*/ 0 h 7"/>
                  <a:gd name="T10" fmla="*/ 2147483646 w 43"/>
                  <a:gd name="T11" fmla="*/ 2147483646 h 7"/>
                  <a:gd name="T12" fmla="*/ 2147483646 w 43"/>
                  <a:gd name="T13" fmla="*/ 2147483646 h 7"/>
                  <a:gd name="T14" fmla="*/ 2147483646 w 43"/>
                  <a:gd name="T15" fmla="*/ 2147483646 h 7"/>
                  <a:gd name="T16" fmla="*/ 2147483646 w 43"/>
                  <a:gd name="T17" fmla="*/ 2147483646 h 7"/>
                  <a:gd name="T18" fmla="*/ 2147483646 w 43"/>
                  <a:gd name="T19" fmla="*/ 2147483646 h 7"/>
                  <a:gd name="T20" fmla="*/ 2147483646 w 43"/>
                  <a:gd name="T21" fmla="*/ 2147483646 h 7"/>
                  <a:gd name="T22" fmla="*/ 2147483646 w 43"/>
                  <a:gd name="T23" fmla="*/ 2147483646 h 7"/>
                  <a:gd name="T24" fmla="*/ 2147483646 w 43"/>
                  <a:gd name="T25" fmla="*/ 2147483646 h 7"/>
                  <a:gd name="T26" fmla="*/ 0 w 43"/>
                  <a:gd name="T27" fmla="*/ 2147483646 h 7"/>
                  <a:gd name="T28" fmla="*/ 0 w 43"/>
                  <a:gd name="T29" fmla="*/ 2147483646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7"/>
                  <a:gd name="T47" fmla="*/ 43 w 4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7">
                    <a:moveTo>
                      <a:pt x="0" y="6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4" y="3"/>
                    </a:lnTo>
                    <a:lnTo>
                      <a:pt x="43" y="7"/>
                    </a:lnTo>
                    <a:lnTo>
                      <a:pt x="38" y="7"/>
                    </a:lnTo>
                    <a:lnTo>
                      <a:pt x="29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5" name="Freeform 35"/>
              <p:cNvSpPr>
                <a:spLocks/>
              </p:cNvSpPr>
              <p:nvPr/>
            </p:nvSpPr>
            <p:spPr bwMode="auto">
              <a:xfrm>
                <a:off x="1668463" y="4152900"/>
                <a:ext cx="82550" cy="14288"/>
              </a:xfrm>
              <a:custGeom>
                <a:avLst/>
                <a:gdLst>
                  <a:gd name="T0" fmla="*/ 0 w 52"/>
                  <a:gd name="T1" fmla="*/ 2147483646 h 9"/>
                  <a:gd name="T2" fmla="*/ 0 w 52"/>
                  <a:gd name="T3" fmla="*/ 2147483646 h 9"/>
                  <a:gd name="T4" fmla="*/ 2147483646 w 52"/>
                  <a:gd name="T5" fmla="*/ 2147483646 h 9"/>
                  <a:gd name="T6" fmla="*/ 2147483646 w 52"/>
                  <a:gd name="T7" fmla="*/ 2147483646 h 9"/>
                  <a:gd name="T8" fmla="*/ 2147483646 w 52"/>
                  <a:gd name="T9" fmla="*/ 2147483646 h 9"/>
                  <a:gd name="T10" fmla="*/ 2147483646 w 52"/>
                  <a:gd name="T11" fmla="*/ 0 h 9"/>
                  <a:gd name="T12" fmla="*/ 2147483646 w 52"/>
                  <a:gd name="T13" fmla="*/ 0 h 9"/>
                  <a:gd name="T14" fmla="*/ 2147483646 w 52"/>
                  <a:gd name="T15" fmla="*/ 2147483646 h 9"/>
                  <a:gd name="T16" fmla="*/ 2147483646 w 52"/>
                  <a:gd name="T17" fmla="*/ 2147483646 h 9"/>
                  <a:gd name="T18" fmla="*/ 2147483646 w 52"/>
                  <a:gd name="T19" fmla="*/ 2147483646 h 9"/>
                  <a:gd name="T20" fmla="*/ 2147483646 w 52"/>
                  <a:gd name="T21" fmla="*/ 2147483646 h 9"/>
                  <a:gd name="T22" fmla="*/ 2147483646 w 52"/>
                  <a:gd name="T23" fmla="*/ 2147483646 h 9"/>
                  <a:gd name="T24" fmla="*/ 2147483646 w 52"/>
                  <a:gd name="T25" fmla="*/ 2147483646 h 9"/>
                  <a:gd name="T26" fmla="*/ 2147483646 w 52"/>
                  <a:gd name="T27" fmla="*/ 2147483646 h 9"/>
                  <a:gd name="T28" fmla="*/ 0 w 52"/>
                  <a:gd name="T29" fmla="*/ 2147483646 h 9"/>
                  <a:gd name="T30" fmla="*/ 0 w 52"/>
                  <a:gd name="T31" fmla="*/ 2147483646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9"/>
                  <a:gd name="T50" fmla="*/ 52 w 52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9">
                    <a:moveTo>
                      <a:pt x="0" y="6"/>
                    </a:moveTo>
                    <a:lnTo>
                      <a:pt x="0" y="6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43" y="4"/>
                    </a:lnTo>
                    <a:lnTo>
                      <a:pt x="52" y="9"/>
                    </a:lnTo>
                    <a:lnTo>
                      <a:pt x="47" y="8"/>
                    </a:lnTo>
                    <a:lnTo>
                      <a:pt x="36" y="5"/>
                    </a:lnTo>
                    <a:lnTo>
                      <a:pt x="18" y="4"/>
                    </a:lnTo>
                    <a:lnTo>
                      <a:pt x="9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3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6" name="Freeform 36"/>
              <p:cNvSpPr>
                <a:spLocks/>
              </p:cNvSpPr>
              <p:nvPr/>
            </p:nvSpPr>
            <p:spPr bwMode="auto">
              <a:xfrm>
                <a:off x="1498600" y="4162425"/>
                <a:ext cx="53975" cy="4763"/>
              </a:xfrm>
              <a:custGeom>
                <a:avLst/>
                <a:gdLst>
                  <a:gd name="T0" fmla="*/ 0 w 34"/>
                  <a:gd name="T1" fmla="*/ 0 h 3"/>
                  <a:gd name="T2" fmla="*/ 0 w 34"/>
                  <a:gd name="T3" fmla="*/ 0 h 3"/>
                  <a:gd name="T4" fmla="*/ 2147483646 w 34"/>
                  <a:gd name="T5" fmla="*/ 0 h 3"/>
                  <a:gd name="T6" fmla="*/ 2147483646 w 34"/>
                  <a:gd name="T7" fmla="*/ 2147483646 h 3"/>
                  <a:gd name="T8" fmla="*/ 2147483646 w 34"/>
                  <a:gd name="T9" fmla="*/ 0 h 3"/>
                  <a:gd name="T10" fmla="*/ 2147483646 w 34"/>
                  <a:gd name="T11" fmla="*/ 0 h 3"/>
                  <a:gd name="T12" fmla="*/ 2147483646 w 34"/>
                  <a:gd name="T13" fmla="*/ 2147483646 h 3"/>
                  <a:gd name="T14" fmla="*/ 2147483646 w 34"/>
                  <a:gd name="T15" fmla="*/ 2147483646 h 3"/>
                  <a:gd name="T16" fmla="*/ 2147483646 w 34"/>
                  <a:gd name="T17" fmla="*/ 2147483646 h 3"/>
                  <a:gd name="T18" fmla="*/ 2147483646 w 34"/>
                  <a:gd name="T19" fmla="*/ 2147483646 h 3"/>
                  <a:gd name="T20" fmla="*/ 0 w 34"/>
                  <a:gd name="T21" fmla="*/ 0 h 3"/>
                  <a:gd name="T22" fmla="*/ 0 w 34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3"/>
                  <a:gd name="T38" fmla="*/ 34 w 3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3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7" name="Freeform 37"/>
              <p:cNvSpPr>
                <a:spLocks/>
              </p:cNvSpPr>
              <p:nvPr/>
            </p:nvSpPr>
            <p:spPr bwMode="auto">
              <a:xfrm>
                <a:off x="1674813" y="4168775"/>
                <a:ext cx="68262" cy="7938"/>
              </a:xfrm>
              <a:custGeom>
                <a:avLst/>
                <a:gdLst>
                  <a:gd name="T0" fmla="*/ 0 w 43"/>
                  <a:gd name="T1" fmla="*/ 0 h 5"/>
                  <a:gd name="T2" fmla="*/ 0 w 43"/>
                  <a:gd name="T3" fmla="*/ 0 h 5"/>
                  <a:gd name="T4" fmla="*/ 2147483646 w 43"/>
                  <a:gd name="T5" fmla="*/ 2147483646 h 5"/>
                  <a:gd name="T6" fmla="*/ 2147483646 w 43"/>
                  <a:gd name="T7" fmla="*/ 2147483646 h 5"/>
                  <a:gd name="T8" fmla="*/ 2147483646 w 43"/>
                  <a:gd name="T9" fmla="*/ 2147483646 h 5"/>
                  <a:gd name="T10" fmla="*/ 2147483646 w 43"/>
                  <a:gd name="T11" fmla="*/ 2147483646 h 5"/>
                  <a:gd name="T12" fmla="*/ 2147483646 w 43"/>
                  <a:gd name="T13" fmla="*/ 2147483646 h 5"/>
                  <a:gd name="T14" fmla="*/ 2147483646 w 43"/>
                  <a:gd name="T15" fmla="*/ 2147483646 h 5"/>
                  <a:gd name="T16" fmla="*/ 2147483646 w 43"/>
                  <a:gd name="T17" fmla="*/ 2147483646 h 5"/>
                  <a:gd name="T18" fmla="*/ 2147483646 w 43"/>
                  <a:gd name="T19" fmla="*/ 2147483646 h 5"/>
                  <a:gd name="T20" fmla="*/ 2147483646 w 43"/>
                  <a:gd name="T21" fmla="*/ 2147483646 h 5"/>
                  <a:gd name="T22" fmla="*/ 0 w 43"/>
                  <a:gd name="T23" fmla="*/ 0 h 5"/>
                  <a:gd name="T24" fmla="*/ 0 w 43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"/>
                  <a:gd name="T41" fmla="*/ 43 w 4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30" y="3"/>
                    </a:lnTo>
                    <a:lnTo>
                      <a:pt x="43" y="2"/>
                    </a:lnTo>
                    <a:lnTo>
                      <a:pt x="41" y="3"/>
                    </a:lnTo>
                    <a:lnTo>
                      <a:pt x="32" y="5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8" name="Freeform 38"/>
              <p:cNvSpPr>
                <a:spLocks/>
              </p:cNvSpPr>
              <p:nvPr/>
            </p:nvSpPr>
            <p:spPr bwMode="auto">
              <a:xfrm>
                <a:off x="1398588" y="4092575"/>
                <a:ext cx="103187" cy="101600"/>
              </a:xfrm>
              <a:custGeom>
                <a:avLst/>
                <a:gdLst>
                  <a:gd name="T0" fmla="*/ 2147483646 w 65"/>
                  <a:gd name="T1" fmla="*/ 0 h 64"/>
                  <a:gd name="T2" fmla="*/ 2147483646 w 65"/>
                  <a:gd name="T3" fmla="*/ 0 h 64"/>
                  <a:gd name="T4" fmla="*/ 2147483646 w 65"/>
                  <a:gd name="T5" fmla="*/ 2147483646 h 64"/>
                  <a:gd name="T6" fmla="*/ 2147483646 w 65"/>
                  <a:gd name="T7" fmla="*/ 2147483646 h 64"/>
                  <a:gd name="T8" fmla="*/ 2147483646 w 65"/>
                  <a:gd name="T9" fmla="*/ 2147483646 h 64"/>
                  <a:gd name="T10" fmla="*/ 2147483646 w 65"/>
                  <a:gd name="T11" fmla="*/ 2147483646 h 64"/>
                  <a:gd name="T12" fmla="*/ 2147483646 w 65"/>
                  <a:gd name="T13" fmla="*/ 2147483646 h 64"/>
                  <a:gd name="T14" fmla="*/ 2147483646 w 65"/>
                  <a:gd name="T15" fmla="*/ 2147483646 h 64"/>
                  <a:gd name="T16" fmla="*/ 2147483646 w 65"/>
                  <a:gd name="T17" fmla="*/ 2147483646 h 64"/>
                  <a:gd name="T18" fmla="*/ 0 w 65"/>
                  <a:gd name="T19" fmla="*/ 2147483646 h 64"/>
                  <a:gd name="T20" fmla="*/ 0 w 65"/>
                  <a:gd name="T21" fmla="*/ 2147483646 h 64"/>
                  <a:gd name="T22" fmla="*/ 0 w 65"/>
                  <a:gd name="T23" fmla="*/ 2147483646 h 64"/>
                  <a:gd name="T24" fmla="*/ 0 w 65"/>
                  <a:gd name="T25" fmla="*/ 2147483646 h 64"/>
                  <a:gd name="T26" fmla="*/ 2147483646 w 65"/>
                  <a:gd name="T27" fmla="*/ 2147483646 h 64"/>
                  <a:gd name="T28" fmla="*/ 2147483646 w 65"/>
                  <a:gd name="T29" fmla="*/ 2147483646 h 64"/>
                  <a:gd name="T30" fmla="*/ 2147483646 w 65"/>
                  <a:gd name="T31" fmla="*/ 2147483646 h 64"/>
                  <a:gd name="T32" fmla="*/ 2147483646 w 65"/>
                  <a:gd name="T33" fmla="*/ 2147483646 h 64"/>
                  <a:gd name="T34" fmla="*/ 2147483646 w 65"/>
                  <a:gd name="T35" fmla="*/ 2147483646 h 64"/>
                  <a:gd name="T36" fmla="*/ 2147483646 w 65"/>
                  <a:gd name="T37" fmla="*/ 2147483646 h 64"/>
                  <a:gd name="T38" fmla="*/ 2147483646 w 65"/>
                  <a:gd name="T39" fmla="*/ 2147483646 h 64"/>
                  <a:gd name="T40" fmla="*/ 2147483646 w 65"/>
                  <a:gd name="T41" fmla="*/ 0 h 64"/>
                  <a:gd name="T42" fmla="*/ 2147483646 w 65"/>
                  <a:gd name="T43" fmla="*/ 0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4"/>
                  <a:gd name="T68" fmla="*/ 65 w 65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4">
                    <a:moveTo>
                      <a:pt x="65" y="0"/>
                    </a:moveTo>
                    <a:lnTo>
                      <a:pt x="65" y="0"/>
                    </a:lnTo>
                    <a:lnTo>
                      <a:pt x="56" y="15"/>
                    </a:lnTo>
                    <a:lnTo>
                      <a:pt x="45" y="27"/>
                    </a:lnTo>
                    <a:lnTo>
                      <a:pt x="40" y="32"/>
                    </a:lnTo>
                    <a:lnTo>
                      <a:pt x="34" y="36"/>
                    </a:lnTo>
                    <a:lnTo>
                      <a:pt x="15" y="47"/>
                    </a:lnTo>
                    <a:lnTo>
                      <a:pt x="6" y="56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42"/>
                    </a:lnTo>
                    <a:lnTo>
                      <a:pt x="6" y="32"/>
                    </a:lnTo>
                    <a:lnTo>
                      <a:pt x="11" y="23"/>
                    </a:lnTo>
                    <a:lnTo>
                      <a:pt x="20" y="12"/>
                    </a:lnTo>
                    <a:lnTo>
                      <a:pt x="31" y="4"/>
                    </a:lnTo>
                    <a:lnTo>
                      <a:pt x="4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9" name="Freeform 39"/>
              <p:cNvSpPr>
                <a:spLocks/>
              </p:cNvSpPr>
              <p:nvPr/>
            </p:nvSpPr>
            <p:spPr bwMode="auto">
              <a:xfrm>
                <a:off x="1782763" y="4098925"/>
                <a:ext cx="115887" cy="100013"/>
              </a:xfrm>
              <a:custGeom>
                <a:avLst/>
                <a:gdLst>
                  <a:gd name="T0" fmla="*/ 0 w 73"/>
                  <a:gd name="T1" fmla="*/ 0 h 63"/>
                  <a:gd name="T2" fmla="*/ 0 w 73"/>
                  <a:gd name="T3" fmla="*/ 0 h 63"/>
                  <a:gd name="T4" fmla="*/ 0 w 73"/>
                  <a:gd name="T5" fmla="*/ 2147483646 h 63"/>
                  <a:gd name="T6" fmla="*/ 2147483646 w 73"/>
                  <a:gd name="T7" fmla="*/ 2147483646 h 63"/>
                  <a:gd name="T8" fmla="*/ 2147483646 w 73"/>
                  <a:gd name="T9" fmla="*/ 2147483646 h 63"/>
                  <a:gd name="T10" fmla="*/ 2147483646 w 73"/>
                  <a:gd name="T11" fmla="*/ 2147483646 h 63"/>
                  <a:gd name="T12" fmla="*/ 2147483646 w 73"/>
                  <a:gd name="T13" fmla="*/ 2147483646 h 63"/>
                  <a:gd name="T14" fmla="*/ 2147483646 w 73"/>
                  <a:gd name="T15" fmla="*/ 2147483646 h 63"/>
                  <a:gd name="T16" fmla="*/ 2147483646 w 73"/>
                  <a:gd name="T17" fmla="*/ 2147483646 h 63"/>
                  <a:gd name="T18" fmla="*/ 2147483646 w 73"/>
                  <a:gd name="T19" fmla="*/ 2147483646 h 63"/>
                  <a:gd name="T20" fmla="*/ 2147483646 w 73"/>
                  <a:gd name="T21" fmla="*/ 2147483646 h 63"/>
                  <a:gd name="T22" fmla="*/ 2147483646 w 73"/>
                  <a:gd name="T23" fmla="*/ 2147483646 h 63"/>
                  <a:gd name="T24" fmla="*/ 2147483646 w 73"/>
                  <a:gd name="T25" fmla="*/ 2147483646 h 63"/>
                  <a:gd name="T26" fmla="*/ 2147483646 w 73"/>
                  <a:gd name="T27" fmla="*/ 2147483646 h 63"/>
                  <a:gd name="T28" fmla="*/ 2147483646 w 73"/>
                  <a:gd name="T29" fmla="*/ 2147483646 h 63"/>
                  <a:gd name="T30" fmla="*/ 2147483646 w 73"/>
                  <a:gd name="T31" fmla="*/ 2147483646 h 63"/>
                  <a:gd name="T32" fmla="*/ 2147483646 w 73"/>
                  <a:gd name="T33" fmla="*/ 2147483646 h 63"/>
                  <a:gd name="T34" fmla="*/ 2147483646 w 73"/>
                  <a:gd name="T35" fmla="*/ 2147483646 h 63"/>
                  <a:gd name="T36" fmla="*/ 2147483646 w 73"/>
                  <a:gd name="T37" fmla="*/ 2147483646 h 63"/>
                  <a:gd name="T38" fmla="*/ 2147483646 w 73"/>
                  <a:gd name="T39" fmla="*/ 2147483646 h 63"/>
                  <a:gd name="T40" fmla="*/ 0 w 73"/>
                  <a:gd name="T41" fmla="*/ 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63"/>
                  <a:gd name="T65" fmla="*/ 73 w 7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6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18"/>
                    </a:lnTo>
                    <a:lnTo>
                      <a:pt x="14" y="24"/>
                    </a:lnTo>
                    <a:lnTo>
                      <a:pt x="21" y="28"/>
                    </a:lnTo>
                    <a:lnTo>
                      <a:pt x="37" y="38"/>
                    </a:lnTo>
                    <a:lnTo>
                      <a:pt x="50" y="47"/>
                    </a:lnTo>
                    <a:lnTo>
                      <a:pt x="59" y="57"/>
                    </a:lnTo>
                    <a:lnTo>
                      <a:pt x="66" y="63"/>
                    </a:lnTo>
                    <a:lnTo>
                      <a:pt x="68" y="58"/>
                    </a:lnTo>
                    <a:lnTo>
                      <a:pt x="71" y="53"/>
                    </a:lnTo>
                    <a:lnTo>
                      <a:pt x="73" y="46"/>
                    </a:lnTo>
                    <a:lnTo>
                      <a:pt x="73" y="38"/>
                    </a:lnTo>
                    <a:lnTo>
                      <a:pt x="73" y="28"/>
                    </a:lnTo>
                    <a:lnTo>
                      <a:pt x="66" y="19"/>
                    </a:lnTo>
                    <a:lnTo>
                      <a:pt x="5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0" name="Freeform 40"/>
              <p:cNvSpPr>
                <a:spLocks/>
              </p:cNvSpPr>
              <p:nvPr/>
            </p:nvSpPr>
            <p:spPr bwMode="auto">
              <a:xfrm>
                <a:off x="1649413" y="4108450"/>
                <a:ext cx="122237" cy="41275"/>
              </a:xfrm>
              <a:custGeom>
                <a:avLst/>
                <a:gdLst>
                  <a:gd name="T0" fmla="*/ 2147483646 w 77"/>
                  <a:gd name="T1" fmla="*/ 2147483646 h 26"/>
                  <a:gd name="T2" fmla="*/ 2147483646 w 77"/>
                  <a:gd name="T3" fmla="*/ 2147483646 h 26"/>
                  <a:gd name="T4" fmla="*/ 2147483646 w 77"/>
                  <a:gd name="T5" fmla="*/ 2147483646 h 26"/>
                  <a:gd name="T6" fmla="*/ 2147483646 w 77"/>
                  <a:gd name="T7" fmla="*/ 2147483646 h 26"/>
                  <a:gd name="T8" fmla="*/ 2147483646 w 77"/>
                  <a:gd name="T9" fmla="*/ 2147483646 h 26"/>
                  <a:gd name="T10" fmla="*/ 2147483646 w 77"/>
                  <a:gd name="T11" fmla="*/ 2147483646 h 26"/>
                  <a:gd name="T12" fmla="*/ 2147483646 w 77"/>
                  <a:gd name="T13" fmla="*/ 2147483646 h 26"/>
                  <a:gd name="T14" fmla="*/ 0 w 77"/>
                  <a:gd name="T15" fmla="*/ 2147483646 h 26"/>
                  <a:gd name="T16" fmla="*/ 0 w 77"/>
                  <a:gd name="T17" fmla="*/ 2147483646 h 26"/>
                  <a:gd name="T18" fmla="*/ 0 w 77"/>
                  <a:gd name="T19" fmla="*/ 2147483646 h 26"/>
                  <a:gd name="T20" fmla="*/ 2147483646 w 77"/>
                  <a:gd name="T21" fmla="*/ 2147483646 h 26"/>
                  <a:gd name="T22" fmla="*/ 2147483646 w 77"/>
                  <a:gd name="T23" fmla="*/ 2147483646 h 26"/>
                  <a:gd name="T24" fmla="*/ 2147483646 w 77"/>
                  <a:gd name="T25" fmla="*/ 2147483646 h 26"/>
                  <a:gd name="T26" fmla="*/ 2147483646 w 77"/>
                  <a:gd name="T27" fmla="*/ 2147483646 h 26"/>
                  <a:gd name="T28" fmla="*/ 2147483646 w 77"/>
                  <a:gd name="T29" fmla="*/ 2147483646 h 26"/>
                  <a:gd name="T30" fmla="*/ 2147483646 w 77"/>
                  <a:gd name="T31" fmla="*/ 2147483646 h 26"/>
                  <a:gd name="T32" fmla="*/ 2147483646 w 77"/>
                  <a:gd name="T33" fmla="*/ 2147483646 h 26"/>
                  <a:gd name="T34" fmla="*/ 2147483646 w 77"/>
                  <a:gd name="T35" fmla="*/ 2147483646 h 26"/>
                  <a:gd name="T36" fmla="*/ 2147483646 w 77"/>
                  <a:gd name="T37" fmla="*/ 2147483646 h 26"/>
                  <a:gd name="T38" fmla="*/ 2147483646 w 77"/>
                  <a:gd name="T39" fmla="*/ 2147483646 h 26"/>
                  <a:gd name="T40" fmla="*/ 2147483646 w 77"/>
                  <a:gd name="T41" fmla="*/ 2147483646 h 26"/>
                  <a:gd name="T42" fmla="*/ 2147483646 w 77"/>
                  <a:gd name="T43" fmla="*/ 0 h 26"/>
                  <a:gd name="T44" fmla="*/ 2147483646 w 77"/>
                  <a:gd name="T45" fmla="*/ 2147483646 h 26"/>
                  <a:gd name="T46" fmla="*/ 2147483646 w 77"/>
                  <a:gd name="T47" fmla="*/ 2147483646 h 26"/>
                  <a:gd name="T48" fmla="*/ 2147483646 w 77"/>
                  <a:gd name="T49" fmla="*/ 2147483646 h 26"/>
                  <a:gd name="T50" fmla="*/ 2147483646 w 77"/>
                  <a:gd name="T51" fmla="*/ 2147483646 h 26"/>
                  <a:gd name="T52" fmla="*/ 2147483646 w 77"/>
                  <a:gd name="T53" fmla="*/ 2147483646 h 26"/>
                  <a:gd name="T54" fmla="*/ 2147483646 w 77"/>
                  <a:gd name="T55" fmla="*/ 2147483646 h 26"/>
                  <a:gd name="T56" fmla="*/ 2147483646 w 77"/>
                  <a:gd name="T57" fmla="*/ 2147483646 h 26"/>
                  <a:gd name="T58" fmla="*/ 2147483646 w 77"/>
                  <a:gd name="T59" fmla="*/ 2147483646 h 26"/>
                  <a:gd name="T60" fmla="*/ 2147483646 w 77"/>
                  <a:gd name="T61" fmla="*/ 2147483646 h 26"/>
                  <a:gd name="T62" fmla="*/ 2147483646 w 77"/>
                  <a:gd name="T63" fmla="*/ 2147483646 h 26"/>
                  <a:gd name="T64" fmla="*/ 2147483646 w 77"/>
                  <a:gd name="T65" fmla="*/ 2147483646 h 26"/>
                  <a:gd name="T66" fmla="*/ 2147483646 w 77"/>
                  <a:gd name="T67" fmla="*/ 2147483646 h 26"/>
                  <a:gd name="T68" fmla="*/ 2147483646 w 77"/>
                  <a:gd name="T69" fmla="*/ 2147483646 h 26"/>
                  <a:gd name="T70" fmla="*/ 2147483646 w 77"/>
                  <a:gd name="T71" fmla="*/ 2147483646 h 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26"/>
                  <a:gd name="T110" fmla="*/ 77 w 77"/>
                  <a:gd name="T111" fmla="*/ 26 h 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26">
                    <a:moveTo>
                      <a:pt x="77" y="26"/>
                    </a:moveTo>
                    <a:lnTo>
                      <a:pt x="77" y="26"/>
                    </a:lnTo>
                    <a:lnTo>
                      <a:pt x="71" y="22"/>
                    </a:lnTo>
                    <a:lnTo>
                      <a:pt x="53" y="17"/>
                    </a:lnTo>
                    <a:lnTo>
                      <a:pt x="41" y="14"/>
                    </a:lnTo>
                    <a:lnTo>
                      <a:pt x="28" y="12"/>
                    </a:lnTo>
                    <a:lnTo>
                      <a:pt x="14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8" y="1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9" y="4"/>
                    </a:lnTo>
                    <a:lnTo>
                      <a:pt x="66" y="7"/>
                    </a:lnTo>
                    <a:lnTo>
                      <a:pt x="73" y="12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7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1" name="Freeform 41"/>
              <p:cNvSpPr>
                <a:spLocks/>
              </p:cNvSpPr>
              <p:nvPr/>
            </p:nvSpPr>
            <p:spPr bwMode="auto">
              <a:xfrm>
                <a:off x="1476375" y="4108450"/>
                <a:ext cx="90487" cy="31750"/>
              </a:xfrm>
              <a:custGeom>
                <a:avLst/>
                <a:gdLst>
                  <a:gd name="T0" fmla="*/ 2147483646 w 57"/>
                  <a:gd name="T1" fmla="*/ 2147483646 h 20"/>
                  <a:gd name="T2" fmla="*/ 2147483646 w 57"/>
                  <a:gd name="T3" fmla="*/ 2147483646 h 20"/>
                  <a:gd name="T4" fmla="*/ 2147483646 w 57"/>
                  <a:gd name="T5" fmla="*/ 2147483646 h 20"/>
                  <a:gd name="T6" fmla="*/ 2147483646 w 57"/>
                  <a:gd name="T7" fmla="*/ 2147483646 h 20"/>
                  <a:gd name="T8" fmla="*/ 2147483646 w 57"/>
                  <a:gd name="T9" fmla="*/ 2147483646 h 20"/>
                  <a:gd name="T10" fmla="*/ 2147483646 w 57"/>
                  <a:gd name="T11" fmla="*/ 2147483646 h 20"/>
                  <a:gd name="T12" fmla="*/ 2147483646 w 57"/>
                  <a:gd name="T13" fmla="*/ 2147483646 h 20"/>
                  <a:gd name="T14" fmla="*/ 2147483646 w 57"/>
                  <a:gd name="T15" fmla="*/ 2147483646 h 20"/>
                  <a:gd name="T16" fmla="*/ 2147483646 w 57"/>
                  <a:gd name="T17" fmla="*/ 2147483646 h 20"/>
                  <a:gd name="T18" fmla="*/ 2147483646 w 57"/>
                  <a:gd name="T19" fmla="*/ 2147483646 h 20"/>
                  <a:gd name="T20" fmla="*/ 2147483646 w 57"/>
                  <a:gd name="T21" fmla="*/ 2147483646 h 20"/>
                  <a:gd name="T22" fmla="*/ 2147483646 w 57"/>
                  <a:gd name="T23" fmla="*/ 2147483646 h 20"/>
                  <a:gd name="T24" fmla="*/ 2147483646 w 57"/>
                  <a:gd name="T25" fmla="*/ 2147483646 h 20"/>
                  <a:gd name="T26" fmla="*/ 2147483646 w 57"/>
                  <a:gd name="T27" fmla="*/ 2147483646 h 20"/>
                  <a:gd name="T28" fmla="*/ 2147483646 w 57"/>
                  <a:gd name="T29" fmla="*/ 2147483646 h 20"/>
                  <a:gd name="T30" fmla="*/ 2147483646 w 57"/>
                  <a:gd name="T31" fmla="*/ 2147483646 h 20"/>
                  <a:gd name="T32" fmla="*/ 2147483646 w 57"/>
                  <a:gd name="T33" fmla="*/ 2147483646 h 20"/>
                  <a:gd name="T34" fmla="*/ 2147483646 w 57"/>
                  <a:gd name="T35" fmla="*/ 2147483646 h 20"/>
                  <a:gd name="T36" fmla="*/ 2147483646 w 57"/>
                  <a:gd name="T37" fmla="*/ 0 h 20"/>
                  <a:gd name="T38" fmla="*/ 2147483646 w 57"/>
                  <a:gd name="T39" fmla="*/ 0 h 20"/>
                  <a:gd name="T40" fmla="*/ 2147483646 w 57"/>
                  <a:gd name="T41" fmla="*/ 0 h 20"/>
                  <a:gd name="T42" fmla="*/ 2147483646 w 57"/>
                  <a:gd name="T43" fmla="*/ 2147483646 h 20"/>
                  <a:gd name="T44" fmla="*/ 2147483646 w 57"/>
                  <a:gd name="T45" fmla="*/ 2147483646 h 20"/>
                  <a:gd name="T46" fmla="*/ 2147483646 w 57"/>
                  <a:gd name="T47" fmla="*/ 2147483646 h 20"/>
                  <a:gd name="T48" fmla="*/ 2147483646 w 57"/>
                  <a:gd name="T49" fmla="*/ 2147483646 h 20"/>
                  <a:gd name="T50" fmla="*/ 0 w 57"/>
                  <a:gd name="T51" fmla="*/ 2147483646 h 20"/>
                  <a:gd name="T52" fmla="*/ 2147483646 w 57"/>
                  <a:gd name="T53" fmla="*/ 2147483646 h 20"/>
                  <a:gd name="T54" fmla="*/ 2147483646 w 57"/>
                  <a:gd name="T55" fmla="*/ 2147483646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20"/>
                  <a:gd name="T86" fmla="*/ 57 w 57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20">
                    <a:moveTo>
                      <a:pt x="3" y="20"/>
                    </a:moveTo>
                    <a:lnTo>
                      <a:pt x="3" y="20"/>
                    </a:lnTo>
                    <a:lnTo>
                      <a:pt x="7" y="17"/>
                    </a:lnTo>
                    <a:lnTo>
                      <a:pt x="16" y="13"/>
                    </a:lnTo>
                    <a:lnTo>
                      <a:pt x="28" y="12"/>
                    </a:lnTo>
                    <a:lnTo>
                      <a:pt x="41" y="12"/>
                    </a:lnTo>
                    <a:lnTo>
                      <a:pt x="50" y="13"/>
                    </a:lnTo>
                    <a:lnTo>
                      <a:pt x="57" y="14"/>
                    </a:lnTo>
                    <a:lnTo>
                      <a:pt x="57" y="9"/>
                    </a:lnTo>
                    <a:lnTo>
                      <a:pt x="55" y="6"/>
                    </a:lnTo>
                    <a:lnTo>
                      <a:pt x="53" y="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19" y="1"/>
                    </a:lnTo>
                    <a:lnTo>
                      <a:pt x="7" y="6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2"/>
              <p:cNvSpPr>
                <a:spLocks/>
              </p:cNvSpPr>
              <p:nvPr/>
            </p:nvSpPr>
            <p:spPr bwMode="auto">
              <a:xfrm>
                <a:off x="1414950" y="3714494"/>
                <a:ext cx="507622" cy="422276"/>
              </a:xfrm>
              <a:custGeom>
                <a:avLst/>
                <a:gdLst/>
                <a:ahLst/>
                <a:cxnLst>
                  <a:cxn ang="0">
                    <a:pos x="211" y="39"/>
                  </a:cxn>
                  <a:cxn ang="0">
                    <a:pos x="211" y="39"/>
                  </a:cxn>
                  <a:cxn ang="0">
                    <a:pos x="154" y="82"/>
                  </a:cxn>
                  <a:cxn ang="0">
                    <a:pos x="109" y="120"/>
                  </a:cxn>
                  <a:cxn ang="0">
                    <a:pos x="88" y="138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50" y="184"/>
                  </a:cxn>
                  <a:cxn ang="0">
                    <a:pos x="25" y="217"/>
                  </a:cxn>
                  <a:cxn ang="0">
                    <a:pos x="7" y="244"/>
                  </a:cxn>
                  <a:cxn ang="0">
                    <a:pos x="0" y="256"/>
                  </a:cxn>
                  <a:cxn ang="0">
                    <a:pos x="0" y="256"/>
                  </a:cxn>
                  <a:cxn ang="0">
                    <a:pos x="0" y="257"/>
                  </a:cxn>
                  <a:cxn ang="0">
                    <a:pos x="2" y="257"/>
                  </a:cxn>
                  <a:cxn ang="0">
                    <a:pos x="7" y="257"/>
                  </a:cxn>
                  <a:cxn ang="0">
                    <a:pos x="23" y="253"/>
                  </a:cxn>
                  <a:cxn ang="0">
                    <a:pos x="23" y="253"/>
                  </a:cxn>
                  <a:cxn ang="0">
                    <a:pos x="36" y="248"/>
                  </a:cxn>
                  <a:cxn ang="0">
                    <a:pos x="48" y="244"/>
                  </a:cxn>
                  <a:cxn ang="0">
                    <a:pos x="63" y="242"/>
                  </a:cxn>
                  <a:cxn ang="0">
                    <a:pos x="84" y="240"/>
                  </a:cxn>
                  <a:cxn ang="0">
                    <a:pos x="109" y="238"/>
                  </a:cxn>
                  <a:cxn ang="0">
                    <a:pos x="138" y="240"/>
                  </a:cxn>
                  <a:cxn ang="0">
                    <a:pos x="175" y="242"/>
                  </a:cxn>
                  <a:cxn ang="0">
                    <a:pos x="175" y="242"/>
                  </a:cxn>
                  <a:cxn ang="0">
                    <a:pos x="229" y="248"/>
                  </a:cxn>
                  <a:cxn ang="0">
                    <a:pos x="268" y="254"/>
                  </a:cxn>
                  <a:cxn ang="0">
                    <a:pos x="288" y="259"/>
                  </a:cxn>
                  <a:cxn ang="0">
                    <a:pos x="295" y="260"/>
                  </a:cxn>
                  <a:cxn ang="0">
                    <a:pos x="320" y="266"/>
                  </a:cxn>
                  <a:cxn ang="0">
                    <a:pos x="320" y="266"/>
                  </a:cxn>
                  <a:cxn ang="0">
                    <a:pos x="311" y="201"/>
                  </a:cxn>
                  <a:cxn ang="0">
                    <a:pos x="302" y="148"/>
                  </a:cxn>
                  <a:cxn ang="0">
                    <a:pos x="293" y="107"/>
                  </a:cxn>
                  <a:cxn ang="0">
                    <a:pos x="293" y="107"/>
                  </a:cxn>
                  <a:cxn ang="0">
                    <a:pos x="290" y="93"/>
                  </a:cxn>
                  <a:cxn ang="0">
                    <a:pos x="288" y="77"/>
                  </a:cxn>
                  <a:cxn ang="0">
                    <a:pos x="288" y="48"/>
                  </a:cxn>
                  <a:cxn ang="0">
                    <a:pos x="288" y="10"/>
                  </a:cxn>
                  <a:cxn ang="0">
                    <a:pos x="288" y="10"/>
                  </a:cxn>
                  <a:cxn ang="0">
                    <a:pos x="288" y="5"/>
                  </a:cxn>
                  <a:cxn ang="0">
                    <a:pos x="288" y="3"/>
                  </a:cxn>
                  <a:cxn ang="0">
                    <a:pos x="283" y="0"/>
                  </a:cxn>
                  <a:cxn ang="0">
                    <a:pos x="277" y="1"/>
                  </a:cxn>
                  <a:cxn ang="0">
                    <a:pos x="268" y="5"/>
                  </a:cxn>
                  <a:cxn ang="0">
                    <a:pos x="254" y="12"/>
                  </a:cxn>
                  <a:cxn ang="0">
                    <a:pos x="236" y="23"/>
                  </a:cxn>
                  <a:cxn ang="0">
                    <a:pos x="211" y="39"/>
                  </a:cxn>
                  <a:cxn ang="0">
                    <a:pos x="211" y="39"/>
                  </a:cxn>
                </a:cxnLst>
                <a:rect l="0" t="0" r="r" b="b"/>
                <a:pathLst>
                  <a:path w="320" h="266">
                    <a:moveTo>
                      <a:pt x="211" y="39"/>
                    </a:moveTo>
                    <a:lnTo>
                      <a:pt x="211" y="39"/>
                    </a:lnTo>
                    <a:lnTo>
                      <a:pt x="154" y="82"/>
                    </a:lnTo>
                    <a:lnTo>
                      <a:pt x="109" y="120"/>
                    </a:lnTo>
                    <a:lnTo>
                      <a:pt x="88" y="138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50" y="184"/>
                    </a:lnTo>
                    <a:lnTo>
                      <a:pt x="25" y="217"/>
                    </a:lnTo>
                    <a:lnTo>
                      <a:pt x="7" y="24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2" y="257"/>
                    </a:lnTo>
                    <a:lnTo>
                      <a:pt x="7" y="257"/>
                    </a:lnTo>
                    <a:lnTo>
                      <a:pt x="23" y="253"/>
                    </a:lnTo>
                    <a:lnTo>
                      <a:pt x="23" y="253"/>
                    </a:lnTo>
                    <a:lnTo>
                      <a:pt x="36" y="248"/>
                    </a:lnTo>
                    <a:lnTo>
                      <a:pt x="48" y="244"/>
                    </a:lnTo>
                    <a:lnTo>
                      <a:pt x="63" y="242"/>
                    </a:lnTo>
                    <a:lnTo>
                      <a:pt x="84" y="240"/>
                    </a:lnTo>
                    <a:lnTo>
                      <a:pt x="109" y="238"/>
                    </a:lnTo>
                    <a:lnTo>
                      <a:pt x="138" y="240"/>
                    </a:lnTo>
                    <a:lnTo>
                      <a:pt x="175" y="242"/>
                    </a:lnTo>
                    <a:lnTo>
                      <a:pt x="175" y="242"/>
                    </a:lnTo>
                    <a:lnTo>
                      <a:pt x="229" y="248"/>
                    </a:lnTo>
                    <a:lnTo>
                      <a:pt x="268" y="254"/>
                    </a:lnTo>
                    <a:lnTo>
                      <a:pt x="288" y="259"/>
                    </a:lnTo>
                    <a:lnTo>
                      <a:pt x="295" y="260"/>
                    </a:lnTo>
                    <a:lnTo>
                      <a:pt x="320" y="266"/>
                    </a:lnTo>
                    <a:lnTo>
                      <a:pt x="320" y="266"/>
                    </a:lnTo>
                    <a:lnTo>
                      <a:pt x="311" y="201"/>
                    </a:lnTo>
                    <a:lnTo>
                      <a:pt x="302" y="14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90" y="93"/>
                    </a:lnTo>
                    <a:lnTo>
                      <a:pt x="288" y="77"/>
                    </a:lnTo>
                    <a:lnTo>
                      <a:pt x="288" y="48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8" y="5"/>
                    </a:lnTo>
                    <a:lnTo>
                      <a:pt x="288" y="3"/>
                    </a:lnTo>
                    <a:lnTo>
                      <a:pt x="283" y="0"/>
                    </a:lnTo>
                    <a:lnTo>
                      <a:pt x="277" y="1"/>
                    </a:lnTo>
                    <a:lnTo>
                      <a:pt x="268" y="5"/>
                    </a:lnTo>
                    <a:lnTo>
                      <a:pt x="254" y="12"/>
                    </a:lnTo>
                    <a:lnTo>
                      <a:pt x="236" y="23"/>
                    </a:lnTo>
                    <a:lnTo>
                      <a:pt x="211" y="39"/>
                    </a:lnTo>
                    <a:lnTo>
                      <a:pt x="211" y="3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743" name="Freeform 43"/>
              <p:cNvSpPr>
                <a:spLocks/>
              </p:cNvSpPr>
              <p:nvPr/>
            </p:nvSpPr>
            <p:spPr bwMode="auto">
              <a:xfrm>
                <a:off x="1365250" y="4640263"/>
                <a:ext cx="295275" cy="173038"/>
              </a:xfrm>
              <a:custGeom>
                <a:avLst/>
                <a:gdLst>
                  <a:gd name="T0" fmla="*/ 2147483646 w 186"/>
                  <a:gd name="T1" fmla="*/ 2147483646 h 109"/>
                  <a:gd name="T2" fmla="*/ 2147483646 w 186"/>
                  <a:gd name="T3" fmla="*/ 2147483646 h 109"/>
                  <a:gd name="T4" fmla="*/ 2147483646 w 186"/>
                  <a:gd name="T5" fmla="*/ 2147483646 h 109"/>
                  <a:gd name="T6" fmla="*/ 2147483646 w 186"/>
                  <a:gd name="T7" fmla="*/ 2147483646 h 109"/>
                  <a:gd name="T8" fmla="*/ 2147483646 w 186"/>
                  <a:gd name="T9" fmla="*/ 2147483646 h 109"/>
                  <a:gd name="T10" fmla="*/ 2147483646 w 186"/>
                  <a:gd name="T11" fmla="*/ 2147483646 h 109"/>
                  <a:gd name="T12" fmla="*/ 2147483646 w 186"/>
                  <a:gd name="T13" fmla="*/ 2147483646 h 109"/>
                  <a:gd name="T14" fmla="*/ 2147483646 w 186"/>
                  <a:gd name="T15" fmla="*/ 2147483646 h 109"/>
                  <a:gd name="T16" fmla="*/ 2147483646 w 186"/>
                  <a:gd name="T17" fmla="*/ 2147483646 h 109"/>
                  <a:gd name="T18" fmla="*/ 2147483646 w 186"/>
                  <a:gd name="T19" fmla="*/ 2147483646 h 109"/>
                  <a:gd name="T20" fmla="*/ 2147483646 w 186"/>
                  <a:gd name="T21" fmla="*/ 2147483646 h 109"/>
                  <a:gd name="T22" fmla="*/ 2147483646 w 186"/>
                  <a:gd name="T23" fmla="*/ 2147483646 h 109"/>
                  <a:gd name="T24" fmla="*/ 2147483646 w 186"/>
                  <a:gd name="T25" fmla="*/ 2147483646 h 109"/>
                  <a:gd name="T26" fmla="*/ 2147483646 w 186"/>
                  <a:gd name="T27" fmla="*/ 2147483646 h 109"/>
                  <a:gd name="T28" fmla="*/ 2147483646 w 186"/>
                  <a:gd name="T29" fmla="*/ 2147483646 h 109"/>
                  <a:gd name="T30" fmla="*/ 2147483646 w 186"/>
                  <a:gd name="T31" fmla="*/ 2147483646 h 109"/>
                  <a:gd name="T32" fmla="*/ 2147483646 w 186"/>
                  <a:gd name="T33" fmla="*/ 2147483646 h 109"/>
                  <a:gd name="T34" fmla="*/ 2147483646 w 186"/>
                  <a:gd name="T35" fmla="*/ 2147483646 h 109"/>
                  <a:gd name="T36" fmla="*/ 0 w 186"/>
                  <a:gd name="T37" fmla="*/ 2147483646 h 109"/>
                  <a:gd name="T38" fmla="*/ 0 w 186"/>
                  <a:gd name="T39" fmla="*/ 2147483646 h 109"/>
                  <a:gd name="T40" fmla="*/ 2147483646 w 186"/>
                  <a:gd name="T41" fmla="*/ 2147483646 h 109"/>
                  <a:gd name="T42" fmla="*/ 2147483646 w 186"/>
                  <a:gd name="T43" fmla="*/ 2147483646 h 109"/>
                  <a:gd name="T44" fmla="*/ 2147483646 w 186"/>
                  <a:gd name="T45" fmla="*/ 2147483646 h 109"/>
                  <a:gd name="T46" fmla="*/ 2147483646 w 186"/>
                  <a:gd name="T47" fmla="*/ 2147483646 h 109"/>
                  <a:gd name="T48" fmla="*/ 2147483646 w 186"/>
                  <a:gd name="T49" fmla="*/ 2147483646 h 109"/>
                  <a:gd name="T50" fmla="*/ 2147483646 w 186"/>
                  <a:gd name="T51" fmla="*/ 2147483646 h 109"/>
                  <a:gd name="T52" fmla="*/ 2147483646 w 186"/>
                  <a:gd name="T53" fmla="*/ 2147483646 h 109"/>
                  <a:gd name="T54" fmla="*/ 2147483646 w 186"/>
                  <a:gd name="T55" fmla="*/ 2147483646 h 109"/>
                  <a:gd name="T56" fmla="*/ 2147483646 w 186"/>
                  <a:gd name="T57" fmla="*/ 2147483646 h 109"/>
                  <a:gd name="T58" fmla="*/ 2147483646 w 186"/>
                  <a:gd name="T59" fmla="*/ 2147483646 h 109"/>
                  <a:gd name="T60" fmla="*/ 2147483646 w 186"/>
                  <a:gd name="T61" fmla="*/ 2147483646 h 109"/>
                  <a:gd name="T62" fmla="*/ 2147483646 w 186"/>
                  <a:gd name="T63" fmla="*/ 2147483646 h 109"/>
                  <a:gd name="T64" fmla="*/ 2147483646 w 186"/>
                  <a:gd name="T65" fmla="*/ 2147483646 h 109"/>
                  <a:gd name="T66" fmla="*/ 2147483646 w 186"/>
                  <a:gd name="T67" fmla="*/ 2147483646 h 109"/>
                  <a:gd name="T68" fmla="*/ 2147483646 w 186"/>
                  <a:gd name="T69" fmla="*/ 2147483646 h 109"/>
                  <a:gd name="T70" fmla="*/ 2147483646 w 186"/>
                  <a:gd name="T71" fmla="*/ 2147483646 h 109"/>
                  <a:gd name="T72" fmla="*/ 2147483646 w 186"/>
                  <a:gd name="T73" fmla="*/ 2147483646 h 109"/>
                  <a:gd name="T74" fmla="*/ 2147483646 w 186"/>
                  <a:gd name="T75" fmla="*/ 2147483646 h 109"/>
                  <a:gd name="T76" fmla="*/ 2147483646 w 186"/>
                  <a:gd name="T77" fmla="*/ 2147483646 h 109"/>
                  <a:gd name="T78" fmla="*/ 2147483646 w 186"/>
                  <a:gd name="T79" fmla="*/ 2147483646 h 109"/>
                  <a:gd name="T80" fmla="*/ 2147483646 w 186"/>
                  <a:gd name="T81" fmla="*/ 2147483646 h 109"/>
                  <a:gd name="T82" fmla="*/ 2147483646 w 186"/>
                  <a:gd name="T83" fmla="*/ 2147483646 h 109"/>
                  <a:gd name="T84" fmla="*/ 2147483646 w 186"/>
                  <a:gd name="T85" fmla="*/ 2147483646 h 109"/>
                  <a:gd name="T86" fmla="*/ 2147483646 w 186"/>
                  <a:gd name="T87" fmla="*/ 2147483646 h 109"/>
                  <a:gd name="T88" fmla="*/ 2147483646 w 186"/>
                  <a:gd name="T89" fmla="*/ 2147483646 h 109"/>
                  <a:gd name="T90" fmla="*/ 2147483646 w 186"/>
                  <a:gd name="T91" fmla="*/ 0 h 109"/>
                  <a:gd name="T92" fmla="*/ 2147483646 w 186"/>
                  <a:gd name="T93" fmla="*/ 0 h 109"/>
                  <a:gd name="T94" fmla="*/ 2147483646 w 186"/>
                  <a:gd name="T95" fmla="*/ 2147483646 h 109"/>
                  <a:gd name="T96" fmla="*/ 2147483646 w 186"/>
                  <a:gd name="T97" fmla="*/ 2147483646 h 109"/>
                  <a:gd name="T98" fmla="*/ 2147483646 w 186"/>
                  <a:gd name="T99" fmla="*/ 2147483646 h 109"/>
                  <a:gd name="T100" fmla="*/ 2147483646 w 186"/>
                  <a:gd name="T101" fmla="*/ 2147483646 h 109"/>
                  <a:gd name="T102" fmla="*/ 2147483646 w 186"/>
                  <a:gd name="T103" fmla="*/ 2147483646 h 109"/>
                  <a:gd name="T104" fmla="*/ 2147483646 w 186"/>
                  <a:gd name="T105" fmla="*/ 2147483646 h 109"/>
                  <a:gd name="T106" fmla="*/ 2147483646 w 186"/>
                  <a:gd name="T107" fmla="*/ 2147483646 h 109"/>
                  <a:gd name="T108" fmla="*/ 2147483646 w 186"/>
                  <a:gd name="T109" fmla="*/ 2147483646 h 1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6"/>
                  <a:gd name="T166" fmla="*/ 0 h 109"/>
                  <a:gd name="T167" fmla="*/ 186 w 186"/>
                  <a:gd name="T168" fmla="*/ 109 h 1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6" h="109">
                    <a:moveTo>
                      <a:pt x="59" y="12"/>
                    </a:moveTo>
                    <a:lnTo>
                      <a:pt x="59" y="12"/>
                    </a:lnTo>
                    <a:lnTo>
                      <a:pt x="70" y="25"/>
                    </a:lnTo>
                    <a:lnTo>
                      <a:pt x="77" y="37"/>
                    </a:lnTo>
                    <a:lnTo>
                      <a:pt x="82" y="47"/>
                    </a:lnTo>
                    <a:lnTo>
                      <a:pt x="80" y="50"/>
                    </a:lnTo>
                    <a:lnTo>
                      <a:pt x="77" y="53"/>
                    </a:lnTo>
                    <a:lnTo>
                      <a:pt x="73" y="55"/>
                    </a:lnTo>
                    <a:lnTo>
                      <a:pt x="66" y="57"/>
                    </a:lnTo>
                    <a:lnTo>
                      <a:pt x="52" y="61"/>
                    </a:lnTo>
                    <a:lnTo>
                      <a:pt x="39" y="62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6" y="70"/>
                    </a:lnTo>
                    <a:lnTo>
                      <a:pt x="9" y="75"/>
                    </a:lnTo>
                    <a:lnTo>
                      <a:pt x="2" y="80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5" y="99"/>
                    </a:lnTo>
                    <a:lnTo>
                      <a:pt x="7" y="101"/>
                    </a:lnTo>
                    <a:lnTo>
                      <a:pt x="12" y="104"/>
                    </a:lnTo>
                    <a:lnTo>
                      <a:pt x="25" y="107"/>
                    </a:lnTo>
                    <a:lnTo>
                      <a:pt x="43" y="109"/>
                    </a:lnTo>
                    <a:lnTo>
                      <a:pt x="61" y="109"/>
                    </a:lnTo>
                    <a:lnTo>
                      <a:pt x="82" y="108"/>
                    </a:lnTo>
                    <a:lnTo>
                      <a:pt x="100" y="105"/>
                    </a:lnTo>
                    <a:lnTo>
                      <a:pt x="118" y="100"/>
                    </a:lnTo>
                    <a:lnTo>
                      <a:pt x="132" y="94"/>
                    </a:lnTo>
                    <a:lnTo>
                      <a:pt x="152" y="82"/>
                    </a:lnTo>
                    <a:lnTo>
                      <a:pt x="168" y="75"/>
                    </a:lnTo>
                    <a:lnTo>
                      <a:pt x="179" y="72"/>
                    </a:lnTo>
                    <a:lnTo>
                      <a:pt x="184" y="70"/>
                    </a:lnTo>
                    <a:lnTo>
                      <a:pt x="186" y="63"/>
                    </a:lnTo>
                    <a:lnTo>
                      <a:pt x="186" y="60"/>
                    </a:lnTo>
                    <a:lnTo>
                      <a:pt x="184" y="56"/>
                    </a:lnTo>
                    <a:lnTo>
                      <a:pt x="175" y="43"/>
                    </a:lnTo>
                    <a:lnTo>
                      <a:pt x="170" y="37"/>
                    </a:lnTo>
                    <a:lnTo>
                      <a:pt x="170" y="31"/>
                    </a:lnTo>
                    <a:lnTo>
                      <a:pt x="168" y="0"/>
                    </a:lnTo>
                    <a:lnTo>
                      <a:pt x="161" y="4"/>
                    </a:lnTo>
                    <a:lnTo>
                      <a:pt x="154" y="8"/>
                    </a:lnTo>
                    <a:lnTo>
                      <a:pt x="141" y="11"/>
                    </a:lnTo>
                    <a:lnTo>
                      <a:pt x="127" y="13"/>
                    </a:lnTo>
                    <a:lnTo>
                      <a:pt x="107" y="15"/>
                    </a:lnTo>
                    <a:lnTo>
                      <a:pt x="86" y="1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4" name="Freeform 44"/>
              <p:cNvSpPr>
                <a:spLocks/>
              </p:cNvSpPr>
              <p:nvPr/>
            </p:nvSpPr>
            <p:spPr bwMode="auto">
              <a:xfrm>
                <a:off x="1733550" y="4657725"/>
                <a:ext cx="225425" cy="195263"/>
              </a:xfrm>
              <a:custGeom>
                <a:avLst/>
                <a:gdLst>
                  <a:gd name="T0" fmla="*/ 0 w 142"/>
                  <a:gd name="T1" fmla="*/ 2147483646 h 123"/>
                  <a:gd name="T2" fmla="*/ 0 w 142"/>
                  <a:gd name="T3" fmla="*/ 2147483646 h 123"/>
                  <a:gd name="T4" fmla="*/ 2147483646 w 142"/>
                  <a:gd name="T5" fmla="*/ 2147483646 h 123"/>
                  <a:gd name="T6" fmla="*/ 2147483646 w 142"/>
                  <a:gd name="T7" fmla="*/ 2147483646 h 123"/>
                  <a:gd name="T8" fmla="*/ 2147483646 w 142"/>
                  <a:gd name="T9" fmla="*/ 2147483646 h 123"/>
                  <a:gd name="T10" fmla="*/ 2147483646 w 142"/>
                  <a:gd name="T11" fmla="*/ 2147483646 h 123"/>
                  <a:gd name="T12" fmla="*/ 2147483646 w 142"/>
                  <a:gd name="T13" fmla="*/ 2147483646 h 123"/>
                  <a:gd name="T14" fmla="*/ 2147483646 w 142"/>
                  <a:gd name="T15" fmla="*/ 2147483646 h 123"/>
                  <a:gd name="T16" fmla="*/ 2147483646 w 142"/>
                  <a:gd name="T17" fmla="*/ 2147483646 h 123"/>
                  <a:gd name="T18" fmla="*/ 2147483646 w 142"/>
                  <a:gd name="T19" fmla="*/ 2147483646 h 123"/>
                  <a:gd name="T20" fmla="*/ 2147483646 w 142"/>
                  <a:gd name="T21" fmla="*/ 0 h 123"/>
                  <a:gd name="T22" fmla="*/ 2147483646 w 142"/>
                  <a:gd name="T23" fmla="*/ 0 h 123"/>
                  <a:gd name="T24" fmla="*/ 2147483646 w 142"/>
                  <a:gd name="T25" fmla="*/ 2147483646 h 123"/>
                  <a:gd name="T26" fmla="*/ 2147483646 w 142"/>
                  <a:gd name="T27" fmla="*/ 2147483646 h 123"/>
                  <a:gd name="T28" fmla="*/ 2147483646 w 142"/>
                  <a:gd name="T29" fmla="*/ 2147483646 h 123"/>
                  <a:gd name="T30" fmla="*/ 2147483646 w 142"/>
                  <a:gd name="T31" fmla="*/ 2147483646 h 123"/>
                  <a:gd name="T32" fmla="*/ 2147483646 w 142"/>
                  <a:gd name="T33" fmla="*/ 2147483646 h 123"/>
                  <a:gd name="T34" fmla="*/ 2147483646 w 142"/>
                  <a:gd name="T35" fmla="*/ 2147483646 h 123"/>
                  <a:gd name="T36" fmla="*/ 2147483646 w 142"/>
                  <a:gd name="T37" fmla="*/ 2147483646 h 123"/>
                  <a:gd name="T38" fmla="*/ 2147483646 w 142"/>
                  <a:gd name="T39" fmla="*/ 2147483646 h 123"/>
                  <a:gd name="T40" fmla="*/ 2147483646 w 142"/>
                  <a:gd name="T41" fmla="*/ 2147483646 h 123"/>
                  <a:gd name="T42" fmla="*/ 2147483646 w 142"/>
                  <a:gd name="T43" fmla="*/ 2147483646 h 123"/>
                  <a:gd name="T44" fmla="*/ 2147483646 w 142"/>
                  <a:gd name="T45" fmla="*/ 2147483646 h 123"/>
                  <a:gd name="T46" fmla="*/ 2147483646 w 142"/>
                  <a:gd name="T47" fmla="*/ 2147483646 h 123"/>
                  <a:gd name="T48" fmla="*/ 2147483646 w 142"/>
                  <a:gd name="T49" fmla="*/ 2147483646 h 123"/>
                  <a:gd name="T50" fmla="*/ 2147483646 w 142"/>
                  <a:gd name="T51" fmla="*/ 2147483646 h 123"/>
                  <a:gd name="T52" fmla="*/ 2147483646 w 142"/>
                  <a:gd name="T53" fmla="*/ 2147483646 h 123"/>
                  <a:gd name="T54" fmla="*/ 2147483646 w 142"/>
                  <a:gd name="T55" fmla="*/ 2147483646 h 123"/>
                  <a:gd name="T56" fmla="*/ 2147483646 w 142"/>
                  <a:gd name="T57" fmla="*/ 2147483646 h 123"/>
                  <a:gd name="T58" fmla="*/ 2147483646 w 142"/>
                  <a:gd name="T59" fmla="*/ 2147483646 h 123"/>
                  <a:gd name="T60" fmla="*/ 2147483646 w 142"/>
                  <a:gd name="T61" fmla="*/ 2147483646 h 123"/>
                  <a:gd name="T62" fmla="*/ 2147483646 w 142"/>
                  <a:gd name="T63" fmla="*/ 2147483646 h 123"/>
                  <a:gd name="T64" fmla="*/ 2147483646 w 142"/>
                  <a:gd name="T65" fmla="*/ 2147483646 h 123"/>
                  <a:gd name="T66" fmla="*/ 2147483646 w 142"/>
                  <a:gd name="T67" fmla="*/ 2147483646 h 123"/>
                  <a:gd name="T68" fmla="*/ 2147483646 w 142"/>
                  <a:gd name="T69" fmla="*/ 2147483646 h 123"/>
                  <a:gd name="T70" fmla="*/ 2147483646 w 142"/>
                  <a:gd name="T71" fmla="*/ 2147483646 h 123"/>
                  <a:gd name="T72" fmla="*/ 2147483646 w 142"/>
                  <a:gd name="T73" fmla="*/ 2147483646 h 123"/>
                  <a:gd name="T74" fmla="*/ 2147483646 w 142"/>
                  <a:gd name="T75" fmla="*/ 2147483646 h 123"/>
                  <a:gd name="T76" fmla="*/ 2147483646 w 142"/>
                  <a:gd name="T77" fmla="*/ 2147483646 h 123"/>
                  <a:gd name="T78" fmla="*/ 2147483646 w 142"/>
                  <a:gd name="T79" fmla="*/ 2147483646 h 123"/>
                  <a:gd name="T80" fmla="*/ 2147483646 w 142"/>
                  <a:gd name="T81" fmla="*/ 2147483646 h 123"/>
                  <a:gd name="T82" fmla="*/ 2147483646 w 142"/>
                  <a:gd name="T83" fmla="*/ 2147483646 h 123"/>
                  <a:gd name="T84" fmla="*/ 2147483646 w 142"/>
                  <a:gd name="T85" fmla="*/ 2147483646 h 123"/>
                  <a:gd name="T86" fmla="*/ 2147483646 w 142"/>
                  <a:gd name="T87" fmla="*/ 2147483646 h 123"/>
                  <a:gd name="T88" fmla="*/ 2147483646 w 142"/>
                  <a:gd name="T89" fmla="*/ 2147483646 h 123"/>
                  <a:gd name="T90" fmla="*/ 2147483646 w 142"/>
                  <a:gd name="T91" fmla="*/ 2147483646 h 123"/>
                  <a:gd name="T92" fmla="*/ 2147483646 w 142"/>
                  <a:gd name="T93" fmla="*/ 2147483646 h 123"/>
                  <a:gd name="T94" fmla="*/ 2147483646 w 142"/>
                  <a:gd name="T95" fmla="*/ 2147483646 h 123"/>
                  <a:gd name="T96" fmla="*/ 2147483646 w 142"/>
                  <a:gd name="T97" fmla="*/ 2147483646 h 123"/>
                  <a:gd name="T98" fmla="*/ 2147483646 w 142"/>
                  <a:gd name="T99" fmla="*/ 2147483646 h 123"/>
                  <a:gd name="T100" fmla="*/ 2147483646 w 142"/>
                  <a:gd name="T101" fmla="*/ 2147483646 h 123"/>
                  <a:gd name="T102" fmla="*/ 2147483646 w 142"/>
                  <a:gd name="T103" fmla="*/ 2147483646 h 123"/>
                  <a:gd name="T104" fmla="*/ 0 w 142"/>
                  <a:gd name="T105" fmla="*/ 2147483646 h 123"/>
                  <a:gd name="T106" fmla="*/ 0 w 142"/>
                  <a:gd name="T107" fmla="*/ 2147483646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"/>
                  <a:gd name="T163" fmla="*/ 0 h 123"/>
                  <a:gd name="T164" fmla="*/ 142 w 142"/>
                  <a:gd name="T165" fmla="*/ 123 h 1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" h="123">
                    <a:moveTo>
                      <a:pt x="0" y="4"/>
                    </a:moveTo>
                    <a:lnTo>
                      <a:pt x="0" y="4"/>
                    </a:lnTo>
                    <a:lnTo>
                      <a:pt x="11" y="6"/>
                    </a:lnTo>
                    <a:lnTo>
                      <a:pt x="24" y="8"/>
                    </a:lnTo>
                    <a:lnTo>
                      <a:pt x="40" y="10"/>
                    </a:lnTo>
                    <a:lnTo>
                      <a:pt x="58" y="11"/>
                    </a:lnTo>
                    <a:lnTo>
                      <a:pt x="79" y="10"/>
                    </a:lnTo>
                    <a:lnTo>
                      <a:pt x="90" y="8"/>
                    </a:lnTo>
                    <a:lnTo>
                      <a:pt x="102" y="6"/>
                    </a:lnTo>
                    <a:lnTo>
                      <a:pt x="111" y="4"/>
                    </a:lnTo>
                    <a:lnTo>
                      <a:pt x="122" y="0"/>
                    </a:lnTo>
                    <a:lnTo>
                      <a:pt x="113" y="17"/>
                    </a:lnTo>
                    <a:lnTo>
                      <a:pt x="104" y="44"/>
                    </a:lnTo>
                    <a:lnTo>
                      <a:pt x="104" y="51"/>
                    </a:lnTo>
                    <a:lnTo>
                      <a:pt x="104" y="57"/>
                    </a:lnTo>
                    <a:lnTo>
                      <a:pt x="106" y="63"/>
                    </a:lnTo>
                    <a:lnTo>
                      <a:pt x="111" y="68"/>
                    </a:lnTo>
                    <a:lnTo>
                      <a:pt x="127" y="83"/>
                    </a:lnTo>
                    <a:lnTo>
                      <a:pt x="136" y="91"/>
                    </a:lnTo>
                    <a:lnTo>
                      <a:pt x="140" y="97"/>
                    </a:lnTo>
                    <a:lnTo>
                      <a:pt x="142" y="104"/>
                    </a:lnTo>
                    <a:lnTo>
                      <a:pt x="140" y="108"/>
                    </a:lnTo>
                    <a:lnTo>
                      <a:pt x="138" y="112"/>
                    </a:lnTo>
                    <a:lnTo>
                      <a:pt x="136" y="115"/>
                    </a:lnTo>
                    <a:lnTo>
                      <a:pt x="129" y="117"/>
                    </a:lnTo>
                    <a:lnTo>
                      <a:pt x="122" y="120"/>
                    </a:lnTo>
                    <a:lnTo>
                      <a:pt x="113" y="121"/>
                    </a:lnTo>
                    <a:lnTo>
                      <a:pt x="102" y="122"/>
                    </a:lnTo>
                    <a:lnTo>
                      <a:pt x="88" y="123"/>
                    </a:lnTo>
                    <a:lnTo>
                      <a:pt x="72" y="122"/>
                    </a:lnTo>
                    <a:lnTo>
                      <a:pt x="56" y="121"/>
                    </a:lnTo>
                    <a:lnTo>
                      <a:pt x="40" y="119"/>
                    </a:lnTo>
                    <a:lnTo>
                      <a:pt x="27" y="114"/>
                    </a:lnTo>
                    <a:lnTo>
                      <a:pt x="15" y="108"/>
                    </a:lnTo>
                    <a:lnTo>
                      <a:pt x="13" y="104"/>
                    </a:lnTo>
                    <a:lnTo>
                      <a:pt x="9" y="101"/>
                    </a:lnTo>
                    <a:lnTo>
                      <a:pt x="9" y="96"/>
                    </a:lnTo>
                    <a:lnTo>
                      <a:pt x="11" y="90"/>
                    </a:lnTo>
                    <a:lnTo>
                      <a:pt x="13" y="82"/>
                    </a:lnTo>
                    <a:lnTo>
                      <a:pt x="13" y="75"/>
                    </a:lnTo>
                    <a:lnTo>
                      <a:pt x="11" y="65"/>
                    </a:lnTo>
                    <a:lnTo>
                      <a:pt x="13" y="55"/>
                    </a:lnTo>
                    <a:lnTo>
                      <a:pt x="13" y="45"/>
                    </a:lnTo>
                    <a:lnTo>
                      <a:pt x="11" y="3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B3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5" name="Freeform 45"/>
              <p:cNvSpPr>
                <a:spLocks/>
              </p:cNvSpPr>
              <p:nvPr/>
            </p:nvSpPr>
            <p:spPr bwMode="auto">
              <a:xfrm>
                <a:off x="1462088" y="4260850"/>
                <a:ext cx="119062" cy="92075"/>
              </a:xfrm>
              <a:custGeom>
                <a:avLst/>
                <a:gdLst>
                  <a:gd name="T0" fmla="*/ 2147483646 w 75"/>
                  <a:gd name="T1" fmla="*/ 2147483646 h 58"/>
                  <a:gd name="T2" fmla="*/ 2147483646 w 75"/>
                  <a:gd name="T3" fmla="*/ 2147483646 h 58"/>
                  <a:gd name="T4" fmla="*/ 2147483646 w 75"/>
                  <a:gd name="T5" fmla="*/ 2147483646 h 58"/>
                  <a:gd name="T6" fmla="*/ 2147483646 w 75"/>
                  <a:gd name="T7" fmla="*/ 2147483646 h 58"/>
                  <a:gd name="T8" fmla="*/ 2147483646 w 75"/>
                  <a:gd name="T9" fmla="*/ 2147483646 h 58"/>
                  <a:gd name="T10" fmla="*/ 2147483646 w 75"/>
                  <a:gd name="T11" fmla="*/ 2147483646 h 58"/>
                  <a:gd name="T12" fmla="*/ 2147483646 w 75"/>
                  <a:gd name="T13" fmla="*/ 2147483646 h 58"/>
                  <a:gd name="T14" fmla="*/ 2147483646 w 75"/>
                  <a:gd name="T15" fmla="*/ 2147483646 h 58"/>
                  <a:gd name="T16" fmla="*/ 2147483646 w 75"/>
                  <a:gd name="T17" fmla="*/ 2147483646 h 58"/>
                  <a:gd name="T18" fmla="*/ 2147483646 w 75"/>
                  <a:gd name="T19" fmla="*/ 2147483646 h 58"/>
                  <a:gd name="T20" fmla="*/ 2147483646 w 75"/>
                  <a:gd name="T21" fmla="*/ 2147483646 h 58"/>
                  <a:gd name="T22" fmla="*/ 0 w 75"/>
                  <a:gd name="T23" fmla="*/ 2147483646 h 58"/>
                  <a:gd name="T24" fmla="*/ 2147483646 w 75"/>
                  <a:gd name="T25" fmla="*/ 2147483646 h 58"/>
                  <a:gd name="T26" fmla="*/ 2147483646 w 75"/>
                  <a:gd name="T27" fmla="*/ 2147483646 h 58"/>
                  <a:gd name="T28" fmla="*/ 2147483646 w 75"/>
                  <a:gd name="T29" fmla="*/ 2147483646 h 58"/>
                  <a:gd name="T30" fmla="*/ 2147483646 w 75"/>
                  <a:gd name="T31" fmla="*/ 2147483646 h 58"/>
                  <a:gd name="T32" fmla="*/ 2147483646 w 75"/>
                  <a:gd name="T33" fmla="*/ 2147483646 h 58"/>
                  <a:gd name="T34" fmla="*/ 2147483646 w 75"/>
                  <a:gd name="T35" fmla="*/ 2147483646 h 58"/>
                  <a:gd name="T36" fmla="*/ 2147483646 w 75"/>
                  <a:gd name="T37" fmla="*/ 2147483646 h 58"/>
                  <a:gd name="T38" fmla="*/ 2147483646 w 75"/>
                  <a:gd name="T39" fmla="*/ 2147483646 h 58"/>
                  <a:gd name="T40" fmla="*/ 2147483646 w 75"/>
                  <a:gd name="T41" fmla="*/ 2147483646 h 58"/>
                  <a:gd name="T42" fmla="*/ 2147483646 w 75"/>
                  <a:gd name="T43" fmla="*/ 2147483646 h 58"/>
                  <a:gd name="T44" fmla="*/ 2147483646 w 75"/>
                  <a:gd name="T45" fmla="*/ 2147483646 h 58"/>
                  <a:gd name="T46" fmla="*/ 2147483646 w 75"/>
                  <a:gd name="T47" fmla="*/ 2147483646 h 58"/>
                  <a:gd name="T48" fmla="*/ 2147483646 w 75"/>
                  <a:gd name="T49" fmla="*/ 2147483646 h 58"/>
                  <a:gd name="T50" fmla="*/ 2147483646 w 75"/>
                  <a:gd name="T51" fmla="*/ 2147483646 h 58"/>
                  <a:gd name="T52" fmla="*/ 2147483646 w 75"/>
                  <a:gd name="T53" fmla="*/ 2147483646 h 58"/>
                  <a:gd name="T54" fmla="*/ 2147483646 w 75"/>
                  <a:gd name="T55" fmla="*/ 2147483646 h 58"/>
                  <a:gd name="T56" fmla="*/ 2147483646 w 75"/>
                  <a:gd name="T57" fmla="*/ 2147483646 h 58"/>
                  <a:gd name="T58" fmla="*/ 2147483646 w 75"/>
                  <a:gd name="T59" fmla="*/ 2147483646 h 58"/>
                  <a:gd name="T60" fmla="*/ 2147483646 w 75"/>
                  <a:gd name="T61" fmla="*/ 2147483646 h 58"/>
                  <a:gd name="T62" fmla="*/ 2147483646 w 75"/>
                  <a:gd name="T63" fmla="*/ 0 h 58"/>
                  <a:gd name="T64" fmla="*/ 2147483646 w 75"/>
                  <a:gd name="T65" fmla="*/ 0 h 58"/>
                  <a:gd name="T66" fmla="*/ 2147483646 w 75"/>
                  <a:gd name="T67" fmla="*/ 0 h 58"/>
                  <a:gd name="T68" fmla="*/ 2147483646 w 75"/>
                  <a:gd name="T69" fmla="*/ 0 h 58"/>
                  <a:gd name="T70" fmla="*/ 2147483646 w 75"/>
                  <a:gd name="T71" fmla="*/ 0 h 58"/>
                  <a:gd name="T72" fmla="*/ 2147483646 w 75"/>
                  <a:gd name="T73" fmla="*/ 0 h 58"/>
                  <a:gd name="T74" fmla="*/ 2147483646 w 75"/>
                  <a:gd name="T75" fmla="*/ 2147483646 h 58"/>
                  <a:gd name="T76" fmla="*/ 2147483646 w 75"/>
                  <a:gd name="T77" fmla="*/ 2147483646 h 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"/>
                  <a:gd name="T118" fmla="*/ 0 h 58"/>
                  <a:gd name="T119" fmla="*/ 75 w 75"/>
                  <a:gd name="T120" fmla="*/ 58 h 5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" h="58">
                    <a:moveTo>
                      <a:pt x="71" y="1"/>
                    </a:moveTo>
                    <a:lnTo>
                      <a:pt x="71" y="1"/>
                    </a:lnTo>
                    <a:lnTo>
                      <a:pt x="64" y="1"/>
                    </a:lnTo>
                    <a:lnTo>
                      <a:pt x="55" y="5"/>
                    </a:lnTo>
                    <a:lnTo>
                      <a:pt x="39" y="9"/>
                    </a:lnTo>
                    <a:lnTo>
                      <a:pt x="25" y="14"/>
                    </a:lnTo>
                    <a:lnTo>
                      <a:pt x="14" y="20"/>
                    </a:lnTo>
                    <a:lnTo>
                      <a:pt x="7" y="25"/>
                    </a:lnTo>
                    <a:lnTo>
                      <a:pt x="5" y="28"/>
                    </a:lnTo>
                    <a:lnTo>
                      <a:pt x="0" y="38"/>
                    </a:lnTo>
                    <a:lnTo>
                      <a:pt x="3" y="47"/>
                    </a:lnTo>
                    <a:lnTo>
                      <a:pt x="5" y="57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5" y="46"/>
                    </a:lnTo>
                    <a:lnTo>
                      <a:pt x="5" y="37"/>
                    </a:lnTo>
                    <a:lnTo>
                      <a:pt x="7" y="32"/>
                    </a:lnTo>
                    <a:lnTo>
                      <a:pt x="12" y="27"/>
                    </a:lnTo>
                    <a:lnTo>
                      <a:pt x="16" y="24"/>
                    </a:lnTo>
                    <a:lnTo>
                      <a:pt x="23" y="19"/>
                    </a:lnTo>
                    <a:lnTo>
                      <a:pt x="37" y="14"/>
                    </a:lnTo>
                    <a:lnTo>
                      <a:pt x="48" y="11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6" name="Freeform 46"/>
              <p:cNvSpPr>
                <a:spLocks/>
              </p:cNvSpPr>
              <p:nvPr/>
            </p:nvSpPr>
            <p:spPr bwMode="auto">
              <a:xfrm>
                <a:off x="1624013" y="4260850"/>
                <a:ext cx="144462" cy="80963"/>
              </a:xfrm>
              <a:custGeom>
                <a:avLst/>
                <a:gdLst>
                  <a:gd name="T0" fmla="*/ 0 w 91"/>
                  <a:gd name="T1" fmla="*/ 2147483646 h 51"/>
                  <a:gd name="T2" fmla="*/ 0 w 91"/>
                  <a:gd name="T3" fmla="*/ 2147483646 h 51"/>
                  <a:gd name="T4" fmla="*/ 2147483646 w 91"/>
                  <a:gd name="T5" fmla="*/ 2147483646 h 51"/>
                  <a:gd name="T6" fmla="*/ 2147483646 w 91"/>
                  <a:gd name="T7" fmla="*/ 2147483646 h 51"/>
                  <a:gd name="T8" fmla="*/ 2147483646 w 91"/>
                  <a:gd name="T9" fmla="*/ 2147483646 h 51"/>
                  <a:gd name="T10" fmla="*/ 2147483646 w 91"/>
                  <a:gd name="T11" fmla="*/ 2147483646 h 51"/>
                  <a:gd name="T12" fmla="*/ 2147483646 w 91"/>
                  <a:gd name="T13" fmla="*/ 2147483646 h 51"/>
                  <a:gd name="T14" fmla="*/ 2147483646 w 91"/>
                  <a:gd name="T15" fmla="*/ 2147483646 h 51"/>
                  <a:gd name="T16" fmla="*/ 2147483646 w 91"/>
                  <a:gd name="T17" fmla="*/ 2147483646 h 51"/>
                  <a:gd name="T18" fmla="*/ 2147483646 w 91"/>
                  <a:gd name="T19" fmla="*/ 2147483646 h 51"/>
                  <a:gd name="T20" fmla="*/ 2147483646 w 91"/>
                  <a:gd name="T21" fmla="*/ 2147483646 h 51"/>
                  <a:gd name="T22" fmla="*/ 2147483646 w 91"/>
                  <a:gd name="T23" fmla="*/ 2147483646 h 51"/>
                  <a:gd name="T24" fmla="*/ 2147483646 w 91"/>
                  <a:gd name="T25" fmla="*/ 2147483646 h 51"/>
                  <a:gd name="T26" fmla="*/ 2147483646 w 91"/>
                  <a:gd name="T27" fmla="*/ 2147483646 h 51"/>
                  <a:gd name="T28" fmla="*/ 2147483646 w 91"/>
                  <a:gd name="T29" fmla="*/ 2147483646 h 51"/>
                  <a:gd name="T30" fmla="*/ 2147483646 w 91"/>
                  <a:gd name="T31" fmla="*/ 2147483646 h 51"/>
                  <a:gd name="T32" fmla="*/ 2147483646 w 91"/>
                  <a:gd name="T33" fmla="*/ 2147483646 h 51"/>
                  <a:gd name="T34" fmla="*/ 2147483646 w 91"/>
                  <a:gd name="T35" fmla="*/ 2147483646 h 51"/>
                  <a:gd name="T36" fmla="*/ 2147483646 w 91"/>
                  <a:gd name="T37" fmla="*/ 2147483646 h 51"/>
                  <a:gd name="T38" fmla="*/ 2147483646 w 91"/>
                  <a:gd name="T39" fmla="*/ 2147483646 h 51"/>
                  <a:gd name="T40" fmla="*/ 2147483646 w 91"/>
                  <a:gd name="T41" fmla="*/ 2147483646 h 51"/>
                  <a:gd name="T42" fmla="*/ 2147483646 w 91"/>
                  <a:gd name="T43" fmla="*/ 0 h 51"/>
                  <a:gd name="T44" fmla="*/ 2147483646 w 91"/>
                  <a:gd name="T45" fmla="*/ 0 h 51"/>
                  <a:gd name="T46" fmla="*/ 0 w 91"/>
                  <a:gd name="T47" fmla="*/ 0 h 51"/>
                  <a:gd name="T48" fmla="*/ 0 w 91"/>
                  <a:gd name="T49" fmla="*/ 2147483646 h 51"/>
                  <a:gd name="T50" fmla="*/ 0 w 91"/>
                  <a:gd name="T51" fmla="*/ 2147483646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1"/>
                  <a:gd name="T80" fmla="*/ 91 w 91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1">
                    <a:moveTo>
                      <a:pt x="0" y="1"/>
                    </a:moveTo>
                    <a:lnTo>
                      <a:pt x="0" y="1"/>
                    </a:lnTo>
                    <a:lnTo>
                      <a:pt x="32" y="11"/>
                    </a:lnTo>
                    <a:lnTo>
                      <a:pt x="46" y="15"/>
                    </a:lnTo>
                    <a:lnTo>
                      <a:pt x="59" y="23"/>
                    </a:lnTo>
                    <a:lnTo>
                      <a:pt x="69" y="28"/>
                    </a:lnTo>
                    <a:lnTo>
                      <a:pt x="75" y="36"/>
                    </a:lnTo>
                    <a:lnTo>
                      <a:pt x="82" y="43"/>
                    </a:lnTo>
                    <a:lnTo>
                      <a:pt x="87" y="50"/>
                    </a:lnTo>
                    <a:lnTo>
                      <a:pt x="89" y="51"/>
                    </a:lnTo>
                    <a:lnTo>
                      <a:pt x="91" y="50"/>
                    </a:lnTo>
                    <a:lnTo>
                      <a:pt x="84" y="41"/>
                    </a:lnTo>
                    <a:lnTo>
                      <a:pt x="78" y="33"/>
                    </a:lnTo>
                    <a:lnTo>
                      <a:pt x="69" y="25"/>
                    </a:lnTo>
                    <a:lnTo>
                      <a:pt x="59" y="18"/>
                    </a:lnTo>
                    <a:lnTo>
                      <a:pt x="48" y="12"/>
                    </a:lnTo>
                    <a:lnTo>
                      <a:pt x="34" y="7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7" name="Freeform 47"/>
              <p:cNvSpPr>
                <a:spLocks/>
              </p:cNvSpPr>
              <p:nvPr/>
            </p:nvSpPr>
            <p:spPr bwMode="auto">
              <a:xfrm>
                <a:off x="1393825" y="4219575"/>
                <a:ext cx="122237" cy="171450"/>
              </a:xfrm>
              <a:custGeom>
                <a:avLst/>
                <a:gdLst>
                  <a:gd name="T0" fmla="*/ 2147483646 w 77"/>
                  <a:gd name="T1" fmla="*/ 0 h 108"/>
                  <a:gd name="T2" fmla="*/ 2147483646 w 77"/>
                  <a:gd name="T3" fmla="*/ 0 h 108"/>
                  <a:gd name="T4" fmla="*/ 2147483646 w 77"/>
                  <a:gd name="T5" fmla="*/ 2147483646 h 108"/>
                  <a:gd name="T6" fmla="*/ 2147483646 w 77"/>
                  <a:gd name="T7" fmla="*/ 2147483646 h 108"/>
                  <a:gd name="T8" fmla="*/ 2147483646 w 77"/>
                  <a:gd name="T9" fmla="*/ 2147483646 h 108"/>
                  <a:gd name="T10" fmla="*/ 2147483646 w 77"/>
                  <a:gd name="T11" fmla="*/ 2147483646 h 108"/>
                  <a:gd name="T12" fmla="*/ 2147483646 w 77"/>
                  <a:gd name="T13" fmla="*/ 2147483646 h 108"/>
                  <a:gd name="T14" fmla="*/ 2147483646 w 77"/>
                  <a:gd name="T15" fmla="*/ 2147483646 h 108"/>
                  <a:gd name="T16" fmla="*/ 2147483646 w 77"/>
                  <a:gd name="T17" fmla="*/ 2147483646 h 108"/>
                  <a:gd name="T18" fmla="*/ 2147483646 w 77"/>
                  <a:gd name="T19" fmla="*/ 2147483646 h 108"/>
                  <a:gd name="T20" fmla="*/ 2147483646 w 77"/>
                  <a:gd name="T21" fmla="*/ 2147483646 h 108"/>
                  <a:gd name="T22" fmla="*/ 2147483646 w 77"/>
                  <a:gd name="T23" fmla="*/ 2147483646 h 108"/>
                  <a:gd name="T24" fmla="*/ 0 w 77"/>
                  <a:gd name="T25" fmla="*/ 2147483646 h 108"/>
                  <a:gd name="T26" fmla="*/ 0 w 77"/>
                  <a:gd name="T27" fmla="*/ 2147483646 h 108"/>
                  <a:gd name="T28" fmla="*/ 0 w 77"/>
                  <a:gd name="T29" fmla="*/ 2147483646 h 108"/>
                  <a:gd name="T30" fmla="*/ 2147483646 w 77"/>
                  <a:gd name="T31" fmla="*/ 2147483646 h 108"/>
                  <a:gd name="T32" fmla="*/ 2147483646 w 77"/>
                  <a:gd name="T33" fmla="*/ 2147483646 h 108"/>
                  <a:gd name="T34" fmla="*/ 2147483646 w 77"/>
                  <a:gd name="T35" fmla="*/ 2147483646 h 108"/>
                  <a:gd name="T36" fmla="*/ 2147483646 w 77"/>
                  <a:gd name="T37" fmla="*/ 2147483646 h 108"/>
                  <a:gd name="T38" fmla="*/ 2147483646 w 77"/>
                  <a:gd name="T39" fmla="*/ 2147483646 h 108"/>
                  <a:gd name="T40" fmla="*/ 2147483646 w 77"/>
                  <a:gd name="T41" fmla="*/ 2147483646 h 108"/>
                  <a:gd name="T42" fmla="*/ 2147483646 w 77"/>
                  <a:gd name="T43" fmla="*/ 2147483646 h 108"/>
                  <a:gd name="T44" fmla="*/ 2147483646 w 77"/>
                  <a:gd name="T45" fmla="*/ 2147483646 h 108"/>
                  <a:gd name="T46" fmla="*/ 2147483646 w 77"/>
                  <a:gd name="T47" fmla="*/ 2147483646 h 108"/>
                  <a:gd name="T48" fmla="*/ 2147483646 w 77"/>
                  <a:gd name="T49" fmla="*/ 2147483646 h 108"/>
                  <a:gd name="T50" fmla="*/ 2147483646 w 77"/>
                  <a:gd name="T51" fmla="*/ 2147483646 h 108"/>
                  <a:gd name="T52" fmla="*/ 2147483646 w 77"/>
                  <a:gd name="T53" fmla="*/ 2147483646 h 108"/>
                  <a:gd name="T54" fmla="*/ 2147483646 w 77"/>
                  <a:gd name="T55" fmla="*/ 2147483646 h 108"/>
                  <a:gd name="T56" fmla="*/ 2147483646 w 77"/>
                  <a:gd name="T57" fmla="*/ 2147483646 h 108"/>
                  <a:gd name="T58" fmla="*/ 2147483646 w 77"/>
                  <a:gd name="T59" fmla="*/ 2147483646 h 108"/>
                  <a:gd name="T60" fmla="*/ 2147483646 w 77"/>
                  <a:gd name="T61" fmla="*/ 2147483646 h 108"/>
                  <a:gd name="T62" fmla="*/ 2147483646 w 77"/>
                  <a:gd name="T63" fmla="*/ 2147483646 h 108"/>
                  <a:gd name="T64" fmla="*/ 2147483646 w 77"/>
                  <a:gd name="T65" fmla="*/ 2147483646 h 108"/>
                  <a:gd name="T66" fmla="*/ 2147483646 w 77"/>
                  <a:gd name="T67" fmla="*/ 2147483646 h 108"/>
                  <a:gd name="T68" fmla="*/ 2147483646 w 77"/>
                  <a:gd name="T69" fmla="*/ 2147483646 h 108"/>
                  <a:gd name="T70" fmla="*/ 2147483646 w 77"/>
                  <a:gd name="T71" fmla="*/ 2147483646 h 108"/>
                  <a:gd name="T72" fmla="*/ 2147483646 w 77"/>
                  <a:gd name="T73" fmla="*/ 2147483646 h 108"/>
                  <a:gd name="T74" fmla="*/ 2147483646 w 77"/>
                  <a:gd name="T75" fmla="*/ 2147483646 h 108"/>
                  <a:gd name="T76" fmla="*/ 2147483646 w 77"/>
                  <a:gd name="T77" fmla="*/ 2147483646 h 108"/>
                  <a:gd name="T78" fmla="*/ 2147483646 w 77"/>
                  <a:gd name="T79" fmla="*/ 2147483646 h 108"/>
                  <a:gd name="T80" fmla="*/ 2147483646 w 77"/>
                  <a:gd name="T81" fmla="*/ 2147483646 h 108"/>
                  <a:gd name="T82" fmla="*/ 2147483646 w 77"/>
                  <a:gd name="T83" fmla="*/ 0 h 108"/>
                  <a:gd name="T84" fmla="*/ 2147483646 w 77"/>
                  <a:gd name="T85" fmla="*/ 0 h 108"/>
                  <a:gd name="T86" fmla="*/ 2147483646 w 77"/>
                  <a:gd name="T87" fmla="*/ 0 h 1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8"/>
                  <a:gd name="T134" fmla="*/ 77 w 77"/>
                  <a:gd name="T135" fmla="*/ 108 h 1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8">
                    <a:moveTo>
                      <a:pt x="75" y="0"/>
                    </a:moveTo>
                    <a:lnTo>
                      <a:pt x="75" y="0"/>
                    </a:lnTo>
                    <a:lnTo>
                      <a:pt x="64" y="2"/>
                    </a:lnTo>
                    <a:lnTo>
                      <a:pt x="52" y="5"/>
                    </a:lnTo>
                    <a:lnTo>
                      <a:pt x="41" y="11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5" y="46"/>
                    </a:lnTo>
                    <a:lnTo>
                      <a:pt x="0" y="54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3" y="78"/>
                    </a:lnTo>
                    <a:lnTo>
                      <a:pt x="7" y="85"/>
                    </a:lnTo>
                    <a:lnTo>
                      <a:pt x="12" y="92"/>
                    </a:lnTo>
                    <a:lnTo>
                      <a:pt x="25" y="108"/>
                    </a:lnTo>
                    <a:lnTo>
                      <a:pt x="28" y="108"/>
                    </a:lnTo>
                    <a:lnTo>
                      <a:pt x="28" y="107"/>
                    </a:lnTo>
                    <a:lnTo>
                      <a:pt x="16" y="92"/>
                    </a:lnTo>
                    <a:lnTo>
                      <a:pt x="7" y="79"/>
                    </a:lnTo>
                    <a:lnTo>
                      <a:pt x="5" y="71"/>
                    </a:lnTo>
                    <a:lnTo>
                      <a:pt x="5" y="64"/>
                    </a:lnTo>
                    <a:lnTo>
                      <a:pt x="5" y="57"/>
                    </a:lnTo>
                    <a:lnTo>
                      <a:pt x="9" y="49"/>
                    </a:lnTo>
                    <a:lnTo>
                      <a:pt x="18" y="34"/>
                    </a:lnTo>
                    <a:lnTo>
                      <a:pt x="32" y="21"/>
                    </a:lnTo>
                    <a:lnTo>
                      <a:pt x="41" y="14"/>
                    </a:lnTo>
                    <a:lnTo>
                      <a:pt x="52" y="8"/>
                    </a:lnTo>
                    <a:lnTo>
                      <a:pt x="59" y="6"/>
                    </a:lnTo>
                    <a:lnTo>
                      <a:pt x="64" y="5"/>
                    </a:lnTo>
                    <a:lnTo>
                      <a:pt x="77" y="1"/>
                    </a:lnTo>
                    <a:lnTo>
                      <a:pt x="77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8" name="Freeform 48"/>
              <p:cNvSpPr>
                <a:spLocks/>
              </p:cNvSpPr>
              <p:nvPr/>
            </p:nvSpPr>
            <p:spPr bwMode="auto">
              <a:xfrm>
                <a:off x="1682750" y="4217988"/>
                <a:ext cx="165100" cy="203200"/>
              </a:xfrm>
              <a:custGeom>
                <a:avLst/>
                <a:gdLst>
                  <a:gd name="T0" fmla="*/ 2147483646 w 104"/>
                  <a:gd name="T1" fmla="*/ 2147483646 h 128"/>
                  <a:gd name="T2" fmla="*/ 2147483646 w 104"/>
                  <a:gd name="T3" fmla="*/ 2147483646 h 128"/>
                  <a:gd name="T4" fmla="*/ 2147483646 w 104"/>
                  <a:gd name="T5" fmla="*/ 2147483646 h 128"/>
                  <a:gd name="T6" fmla="*/ 2147483646 w 104"/>
                  <a:gd name="T7" fmla="*/ 2147483646 h 128"/>
                  <a:gd name="T8" fmla="*/ 2147483646 w 104"/>
                  <a:gd name="T9" fmla="*/ 2147483646 h 128"/>
                  <a:gd name="T10" fmla="*/ 2147483646 w 104"/>
                  <a:gd name="T11" fmla="*/ 2147483646 h 128"/>
                  <a:gd name="T12" fmla="*/ 2147483646 w 104"/>
                  <a:gd name="T13" fmla="*/ 2147483646 h 128"/>
                  <a:gd name="T14" fmla="*/ 2147483646 w 104"/>
                  <a:gd name="T15" fmla="*/ 2147483646 h 128"/>
                  <a:gd name="T16" fmla="*/ 2147483646 w 104"/>
                  <a:gd name="T17" fmla="*/ 2147483646 h 128"/>
                  <a:gd name="T18" fmla="*/ 2147483646 w 104"/>
                  <a:gd name="T19" fmla="*/ 2147483646 h 128"/>
                  <a:gd name="T20" fmla="*/ 2147483646 w 104"/>
                  <a:gd name="T21" fmla="*/ 2147483646 h 128"/>
                  <a:gd name="T22" fmla="*/ 2147483646 w 104"/>
                  <a:gd name="T23" fmla="*/ 2147483646 h 128"/>
                  <a:gd name="T24" fmla="*/ 2147483646 w 104"/>
                  <a:gd name="T25" fmla="*/ 2147483646 h 128"/>
                  <a:gd name="T26" fmla="*/ 2147483646 w 104"/>
                  <a:gd name="T27" fmla="*/ 2147483646 h 128"/>
                  <a:gd name="T28" fmla="*/ 2147483646 w 104"/>
                  <a:gd name="T29" fmla="*/ 2147483646 h 128"/>
                  <a:gd name="T30" fmla="*/ 2147483646 w 104"/>
                  <a:gd name="T31" fmla="*/ 2147483646 h 128"/>
                  <a:gd name="T32" fmla="*/ 2147483646 w 104"/>
                  <a:gd name="T33" fmla="*/ 2147483646 h 128"/>
                  <a:gd name="T34" fmla="*/ 2147483646 w 104"/>
                  <a:gd name="T35" fmla="*/ 2147483646 h 128"/>
                  <a:gd name="T36" fmla="*/ 2147483646 w 104"/>
                  <a:gd name="T37" fmla="*/ 2147483646 h 128"/>
                  <a:gd name="T38" fmla="*/ 2147483646 w 104"/>
                  <a:gd name="T39" fmla="*/ 2147483646 h 128"/>
                  <a:gd name="T40" fmla="*/ 2147483646 w 104"/>
                  <a:gd name="T41" fmla="*/ 2147483646 h 128"/>
                  <a:gd name="T42" fmla="*/ 2147483646 w 104"/>
                  <a:gd name="T43" fmla="*/ 2147483646 h 128"/>
                  <a:gd name="T44" fmla="*/ 2147483646 w 104"/>
                  <a:gd name="T45" fmla="*/ 2147483646 h 128"/>
                  <a:gd name="T46" fmla="*/ 2147483646 w 104"/>
                  <a:gd name="T47" fmla="*/ 2147483646 h 128"/>
                  <a:gd name="T48" fmla="*/ 2147483646 w 104"/>
                  <a:gd name="T49" fmla="*/ 2147483646 h 128"/>
                  <a:gd name="T50" fmla="*/ 2147483646 w 104"/>
                  <a:gd name="T51" fmla="*/ 2147483646 h 128"/>
                  <a:gd name="T52" fmla="*/ 2147483646 w 104"/>
                  <a:gd name="T53" fmla="*/ 2147483646 h 128"/>
                  <a:gd name="T54" fmla="*/ 2147483646 w 104"/>
                  <a:gd name="T55" fmla="*/ 2147483646 h 128"/>
                  <a:gd name="T56" fmla="*/ 2147483646 w 104"/>
                  <a:gd name="T57" fmla="*/ 2147483646 h 128"/>
                  <a:gd name="T58" fmla="*/ 2147483646 w 104"/>
                  <a:gd name="T59" fmla="*/ 2147483646 h 128"/>
                  <a:gd name="T60" fmla="*/ 2147483646 w 104"/>
                  <a:gd name="T61" fmla="*/ 2147483646 h 128"/>
                  <a:gd name="T62" fmla="*/ 2147483646 w 104"/>
                  <a:gd name="T63" fmla="*/ 2147483646 h 128"/>
                  <a:gd name="T64" fmla="*/ 2147483646 w 104"/>
                  <a:gd name="T65" fmla="*/ 2147483646 h 128"/>
                  <a:gd name="T66" fmla="*/ 2147483646 w 104"/>
                  <a:gd name="T67" fmla="*/ 2147483646 h 128"/>
                  <a:gd name="T68" fmla="*/ 2147483646 w 104"/>
                  <a:gd name="T69" fmla="*/ 2147483646 h 128"/>
                  <a:gd name="T70" fmla="*/ 2147483646 w 104"/>
                  <a:gd name="T71" fmla="*/ 2147483646 h 128"/>
                  <a:gd name="T72" fmla="*/ 2147483646 w 104"/>
                  <a:gd name="T73" fmla="*/ 2147483646 h 128"/>
                  <a:gd name="T74" fmla="*/ 2147483646 w 104"/>
                  <a:gd name="T75" fmla="*/ 2147483646 h 128"/>
                  <a:gd name="T76" fmla="*/ 2147483646 w 104"/>
                  <a:gd name="T77" fmla="*/ 2147483646 h 128"/>
                  <a:gd name="T78" fmla="*/ 2147483646 w 104"/>
                  <a:gd name="T79" fmla="*/ 2147483646 h 128"/>
                  <a:gd name="T80" fmla="*/ 2147483646 w 104"/>
                  <a:gd name="T81" fmla="*/ 2147483646 h 128"/>
                  <a:gd name="T82" fmla="*/ 2147483646 w 104"/>
                  <a:gd name="T83" fmla="*/ 2147483646 h 128"/>
                  <a:gd name="T84" fmla="*/ 2147483646 w 104"/>
                  <a:gd name="T85" fmla="*/ 2147483646 h 128"/>
                  <a:gd name="T86" fmla="*/ 2147483646 w 104"/>
                  <a:gd name="T87" fmla="*/ 2147483646 h 128"/>
                  <a:gd name="T88" fmla="*/ 2147483646 w 104"/>
                  <a:gd name="T89" fmla="*/ 2147483646 h 128"/>
                  <a:gd name="T90" fmla="*/ 2147483646 w 104"/>
                  <a:gd name="T91" fmla="*/ 2147483646 h 128"/>
                  <a:gd name="T92" fmla="*/ 2147483646 w 104"/>
                  <a:gd name="T93" fmla="*/ 2147483646 h 128"/>
                  <a:gd name="T94" fmla="*/ 2147483646 w 104"/>
                  <a:gd name="T95" fmla="*/ 0 h 128"/>
                  <a:gd name="T96" fmla="*/ 2147483646 w 104"/>
                  <a:gd name="T97" fmla="*/ 0 h 128"/>
                  <a:gd name="T98" fmla="*/ 0 w 104"/>
                  <a:gd name="T99" fmla="*/ 0 h 128"/>
                  <a:gd name="T100" fmla="*/ 2147483646 w 104"/>
                  <a:gd name="T101" fmla="*/ 2147483646 h 128"/>
                  <a:gd name="T102" fmla="*/ 2147483646 w 104"/>
                  <a:gd name="T103" fmla="*/ 2147483646 h 1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28"/>
                  <a:gd name="T158" fmla="*/ 104 w 104"/>
                  <a:gd name="T159" fmla="*/ 128 h 1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28">
                    <a:moveTo>
                      <a:pt x="2" y="1"/>
                    </a:moveTo>
                    <a:lnTo>
                      <a:pt x="2" y="1"/>
                    </a:lnTo>
                    <a:lnTo>
                      <a:pt x="11" y="2"/>
                    </a:lnTo>
                    <a:lnTo>
                      <a:pt x="20" y="4"/>
                    </a:lnTo>
                    <a:lnTo>
                      <a:pt x="34" y="9"/>
                    </a:lnTo>
                    <a:lnTo>
                      <a:pt x="50" y="14"/>
                    </a:lnTo>
                    <a:lnTo>
                      <a:pt x="63" y="21"/>
                    </a:lnTo>
                    <a:lnTo>
                      <a:pt x="72" y="28"/>
                    </a:lnTo>
                    <a:lnTo>
                      <a:pt x="79" y="36"/>
                    </a:lnTo>
                    <a:lnTo>
                      <a:pt x="86" y="45"/>
                    </a:lnTo>
                    <a:lnTo>
                      <a:pt x="90" y="53"/>
                    </a:lnTo>
                    <a:lnTo>
                      <a:pt x="95" y="64"/>
                    </a:lnTo>
                    <a:lnTo>
                      <a:pt x="95" y="74"/>
                    </a:lnTo>
                    <a:lnTo>
                      <a:pt x="95" y="84"/>
                    </a:lnTo>
                    <a:lnTo>
                      <a:pt x="90" y="95"/>
                    </a:lnTo>
                    <a:lnTo>
                      <a:pt x="86" y="103"/>
                    </a:lnTo>
                    <a:lnTo>
                      <a:pt x="79" y="111"/>
                    </a:lnTo>
                    <a:lnTo>
                      <a:pt x="63" y="127"/>
                    </a:lnTo>
                    <a:lnTo>
                      <a:pt x="63" y="128"/>
                    </a:lnTo>
                    <a:lnTo>
                      <a:pt x="66" y="128"/>
                    </a:lnTo>
                    <a:lnTo>
                      <a:pt x="86" y="111"/>
                    </a:lnTo>
                    <a:lnTo>
                      <a:pt x="93" y="102"/>
                    </a:lnTo>
                    <a:lnTo>
                      <a:pt x="100" y="92"/>
                    </a:lnTo>
                    <a:lnTo>
                      <a:pt x="104" y="82"/>
                    </a:lnTo>
                    <a:lnTo>
                      <a:pt x="104" y="71"/>
                    </a:lnTo>
                    <a:lnTo>
                      <a:pt x="102" y="59"/>
                    </a:lnTo>
                    <a:lnTo>
                      <a:pt x="97" y="48"/>
                    </a:lnTo>
                    <a:lnTo>
                      <a:pt x="90" y="40"/>
                    </a:lnTo>
                    <a:lnTo>
                      <a:pt x="81" y="31"/>
                    </a:lnTo>
                    <a:lnTo>
                      <a:pt x="72" y="22"/>
                    </a:lnTo>
                    <a:lnTo>
                      <a:pt x="61" y="14"/>
                    </a:lnTo>
                    <a:lnTo>
                      <a:pt x="54" y="12"/>
                    </a:lnTo>
                    <a:lnTo>
                      <a:pt x="47" y="9"/>
                    </a:lnTo>
                    <a:lnTo>
                      <a:pt x="34" y="6"/>
                    </a:lnTo>
                    <a:lnTo>
                      <a:pt x="18" y="2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9" name="Freeform 49"/>
              <p:cNvSpPr>
                <a:spLocks/>
              </p:cNvSpPr>
              <p:nvPr/>
            </p:nvSpPr>
            <p:spPr bwMode="auto">
              <a:xfrm>
                <a:off x="1524000" y="4132263"/>
                <a:ext cx="161925" cy="131763"/>
              </a:xfrm>
              <a:custGeom>
                <a:avLst/>
                <a:gdLst>
                  <a:gd name="T0" fmla="*/ 2147483646 w 102"/>
                  <a:gd name="T1" fmla="*/ 0 h 83"/>
                  <a:gd name="T2" fmla="*/ 2147483646 w 102"/>
                  <a:gd name="T3" fmla="*/ 0 h 83"/>
                  <a:gd name="T4" fmla="*/ 2147483646 w 102"/>
                  <a:gd name="T5" fmla="*/ 2147483646 h 83"/>
                  <a:gd name="T6" fmla="*/ 2147483646 w 102"/>
                  <a:gd name="T7" fmla="*/ 2147483646 h 83"/>
                  <a:gd name="T8" fmla="*/ 2147483646 w 102"/>
                  <a:gd name="T9" fmla="*/ 2147483646 h 83"/>
                  <a:gd name="T10" fmla="*/ 2147483646 w 102"/>
                  <a:gd name="T11" fmla="*/ 2147483646 h 83"/>
                  <a:gd name="T12" fmla="*/ 2147483646 w 102"/>
                  <a:gd name="T13" fmla="*/ 2147483646 h 83"/>
                  <a:gd name="T14" fmla="*/ 2147483646 w 102"/>
                  <a:gd name="T15" fmla="*/ 2147483646 h 83"/>
                  <a:gd name="T16" fmla="*/ 2147483646 w 102"/>
                  <a:gd name="T17" fmla="*/ 2147483646 h 83"/>
                  <a:gd name="T18" fmla="*/ 2147483646 w 102"/>
                  <a:gd name="T19" fmla="*/ 2147483646 h 83"/>
                  <a:gd name="T20" fmla="*/ 2147483646 w 102"/>
                  <a:gd name="T21" fmla="*/ 2147483646 h 83"/>
                  <a:gd name="T22" fmla="*/ 2147483646 w 102"/>
                  <a:gd name="T23" fmla="*/ 2147483646 h 83"/>
                  <a:gd name="T24" fmla="*/ 2147483646 w 102"/>
                  <a:gd name="T25" fmla="*/ 2147483646 h 83"/>
                  <a:gd name="T26" fmla="*/ 2147483646 w 102"/>
                  <a:gd name="T27" fmla="*/ 2147483646 h 83"/>
                  <a:gd name="T28" fmla="*/ 2147483646 w 102"/>
                  <a:gd name="T29" fmla="*/ 2147483646 h 83"/>
                  <a:gd name="T30" fmla="*/ 2147483646 w 102"/>
                  <a:gd name="T31" fmla="*/ 2147483646 h 83"/>
                  <a:gd name="T32" fmla="*/ 2147483646 w 102"/>
                  <a:gd name="T33" fmla="*/ 2147483646 h 83"/>
                  <a:gd name="T34" fmla="*/ 2147483646 w 102"/>
                  <a:gd name="T35" fmla="*/ 2147483646 h 83"/>
                  <a:gd name="T36" fmla="*/ 2147483646 w 102"/>
                  <a:gd name="T37" fmla="*/ 2147483646 h 83"/>
                  <a:gd name="T38" fmla="*/ 2147483646 w 102"/>
                  <a:gd name="T39" fmla="*/ 2147483646 h 83"/>
                  <a:gd name="T40" fmla="*/ 2147483646 w 102"/>
                  <a:gd name="T41" fmla="*/ 2147483646 h 83"/>
                  <a:gd name="T42" fmla="*/ 2147483646 w 102"/>
                  <a:gd name="T43" fmla="*/ 2147483646 h 83"/>
                  <a:gd name="T44" fmla="*/ 2147483646 w 102"/>
                  <a:gd name="T45" fmla="*/ 2147483646 h 83"/>
                  <a:gd name="T46" fmla="*/ 2147483646 w 102"/>
                  <a:gd name="T47" fmla="*/ 2147483646 h 83"/>
                  <a:gd name="T48" fmla="*/ 2147483646 w 102"/>
                  <a:gd name="T49" fmla="*/ 2147483646 h 83"/>
                  <a:gd name="T50" fmla="*/ 2147483646 w 102"/>
                  <a:gd name="T51" fmla="*/ 2147483646 h 83"/>
                  <a:gd name="T52" fmla="*/ 2147483646 w 102"/>
                  <a:gd name="T53" fmla="*/ 2147483646 h 83"/>
                  <a:gd name="T54" fmla="*/ 2147483646 w 102"/>
                  <a:gd name="T55" fmla="*/ 2147483646 h 83"/>
                  <a:gd name="T56" fmla="*/ 2147483646 w 102"/>
                  <a:gd name="T57" fmla="*/ 2147483646 h 83"/>
                  <a:gd name="T58" fmla="*/ 2147483646 w 102"/>
                  <a:gd name="T59" fmla="*/ 2147483646 h 83"/>
                  <a:gd name="T60" fmla="*/ 2147483646 w 102"/>
                  <a:gd name="T61" fmla="*/ 2147483646 h 83"/>
                  <a:gd name="T62" fmla="*/ 2147483646 w 102"/>
                  <a:gd name="T63" fmla="*/ 2147483646 h 83"/>
                  <a:gd name="T64" fmla="*/ 2147483646 w 102"/>
                  <a:gd name="T65" fmla="*/ 2147483646 h 83"/>
                  <a:gd name="T66" fmla="*/ 2147483646 w 102"/>
                  <a:gd name="T67" fmla="*/ 2147483646 h 83"/>
                  <a:gd name="T68" fmla="*/ 2147483646 w 102"/>
                  <a:gd name="T69" fmla="*/ 2147483646 h 83"/>
                  <a:gd name="T70" fmla="*/ 2147483646 w 102"/>
                  <a:gd name="T71" fmla="*/ 2147483646 h 83"/>
                  <a:gd name="T72" fmla="*/ 2147483646 w 102"/>
                  <a:gd name="T73" fmla="*/ 2147483646 h 83"/>
                  <a:gd name="T74" fmla="*/ 2147483646 w 102"/>
                  <a:gd name="T75" fmla="*/ 2147483646 h 83"/>
                  <a:gd name="T76" fmla="*/ 2147483646 w 102"/>
                  <a:gd name="T77" fmla="*/ 2147483646 h 83"/>
                  <a:gd name="T78" fmla="*/ 2147483646 w 102"/>
                  <a:gd name="T79" fmla="*/ 2147483646 h 83"/>
                  <a:gd name="T80" fmla="*/ 2147483646 w 102"/>
                  <a:gd name="T81" fmla="*/ 2147483646 h 83"/>
                  <a:gd name="T82" fmla="*/ 2147483646 w 102"/>
                  <a:gd name="T83" fmla="*/ 2147483646 h 83"/>
                  <a:gd name="T84" fmla="*/ 2147483646 w 102"/>
                  <a:gd name="T85" fmla="*/ 2147483646 h 83"/>
                  <a:gd name="T86" fmla="*/ 2147483646 w 102"/>
                  <a:gd name="T87" fmla="*/ 2147483646 h 83"/>
                  <a:gd name="T88" fmla="*/ 2147483646 w 102"/>
                  <a:gd name="T89" fmla="*/ 2147483646 h 83"/>
                  <a:gd name="T90" fmla="*/ 2147483646 w 102"/>
                  <a:gd name="T91" fmla="*/ 2147483646 h 83"/>
                  <a:gd name="T92" fmla="*/ 2147483646 w 102"/>
                  <a:gd name="T93" fmla="*/ 2147483646 h 83"/>
                  <a:gd name="T94" fmla="*/ 2147483646 w 102"/>
                  <a:gd name="T95" fmla="*/ 2147483646 h 83"/>
                  <a:gd name="T96" fmla="*/ 2147483646 w 102"/>
                  <a:gd name="T97" fmla="*/ 2147483646 h 83"/>
                  <a:gd name="T98" fmla="*/ 2147483646 w 102"/>
                  <a:gd name="T99" fmla="*/ 2147483646 h 83"/>
                  <a:gd name="T100" fmla="*/ 2147483646 w 102"/>
                  <a:gd name="T101" fmla="*/ 2147483646 h 83"/>
                  <a:gd name="T102" fmla="*/ 0 w 102"/>
                  <a:gd name="T103" fmla="*/ 2147483646 h 83"/>
                  <a:gd name="T104" fmla="*/ 2147483646 w 102"/>
                  <a:gd name="T105" fmla="*/ 2147483646 h 83"/>
                  <a:gd name="T106" fmla="*/ 2147483646 w 102"/>
                  <a:gd name="T107" fmla="*/ 2147483646 h 83"/>
                  <a:gd name="T108" fmla="*/ 2147483646 w 102"/>
                  <a:gd name="T109" fmla="*/ 2147483646 h 83"/>
                  <a:gd name="T110" fmla="*/ 2147483646 w 102"/>
                  <a:gd name="T111" fmla="*/ 2147483646 h 83"/>
                  <a:gd name="T112" fmla="*/ 2147483646 w 102"/>
                  <a:gd name="T113" fmla="*/ 2147483646 h 83"/>
                  <a:gd name="T114" fmla="*/ 2147483646 w 102"/>
                  <a:gd name="T115" fmla="*/ 2147483646 h 83"/>
                  <a:gd name="T116" fmla="*/ 2147483646 w 102"/>
                  <a:gd name="T117" fmla="*/ 2147483646 h 83"/>
                  <a:gd name="T118" fmla="*/ 2147483646 w 102"/>
                  <a:gd name="T119" fmla="*/ 2147483646 h 83"/>
                  <a:gd name="T120" fmla="*/ 2147483646 w 102"/>
                  <a:gd name="T121" fmla="*/ 2147483646 h 83"/>
                  <a:gd name="T122" fmla="*/ 2147483646 w 102"/>
                  <a:gd name="T123" fmla="*/ 0 h 83"/>
                  <a:gd name="T124" fmla="*/ 2147483646 w 102"/>
                  <a:gd name="T125" fmla="*/ 0 h 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"/>
                  <a:gd name="T190" fmla="*/ 0 h 83"/>
                  <a:gd name="T191" fmla="*/ 102 w 102"/>
                  <a:gd name="T192" fmla="*/ 83 h 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" h="83">
                    <a:moveTo>
                      <a:pt x="27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6" y="10"/>
                    </a:lnTo>
                    <a:lnTo>
                      <a:pt x="41" y="15"/>
                    </a:lnTo>
                    <a:lnTo>
                      <a:pt x="41" y="19"/>
                    </a:lnTo>
                    <a:lnTo>
                      <a:pt x="39" y="25"/>
                    </a:lnTo>
                    <a:lnTo>
                      <a:pt x="34" y="31"/>
                    </a:lnTo>
                    <a:lnTo>
                      <a:pt x="23" y="42"/>
                    </a:lnTo>
                    <a:lnTo>
                      <a:pt x="14" y="50"/>
                    </a:lnTo>
                    <a:lnTo>
                      <a:pt x="9" y="58"/>
                    </a:lnTo>
                    <a:lnTo>
                      <a:pt x="9" y="66"/>
                    </a:lnTo>
                    <a:lnTo>
                      <a:pt x="11" y="69"/>
                    </a:lnTo>
                    <a:lnTo>
                      <a:pt x="16" y="73"/>
                    </a:lnTo>
                    <a:lnTo>
                      <a:pt x="23" y="75"/>
                    </a:lnTo>
                    <a:lnTo>
                      <a:pt x="29" y="76"/>
                    </a:lnTo>
                    <a:lnTo>
                      <a:pt x="41" y="76"/>
                    </a:lnTo>
                    <a:lnTo>
                      <a:pt x="52" y="76"/>
                    </a:lnTo>
                    <a:lnTo>
                      <a:pt x="63" y="74"/>
                    </a:lnTo>
                    <a:lnTo>
                      <a:pt x="75" y="70"/>
                    </a:lnTo>
                    <a:lnTo>
                      <a:pt x="86" y="66"/>
                    </a:lnTo>
                    <a:lnTo>
                      <a:pt x="91" y="61"/>
                    </a:lnTo>
                    <a:lnTo>
                      <a:pt x="93" y="56"/>
                    </a:lnTo>
                    <a:lnTo>
                      <a:pt x="93" y="51"/>
                    </a:lnTo>
                    <a:lnTo>
                      <a:pt x="91" y="48"/>
                    </a:lnTo>
                    <a:lnTo>
                      <a:pt x="88" y="45"/>
                    </a:lnTo>
                    <a:lnTo>
                      <a:pt x="84" y="43"/>
                    </a:lnTo>
                    <a:lnTo>
                      <a:pt x="88" y="44"/>
                    </a:lnTo>
                    <a:lnTo>
                      <a:pt x="93" y="47"/>
                    </a:lnTo>
                    <a:lnTo>
                      <a:pt x="97" y="49"/>
                    </a:lnTo>
                    <a:lnTo>
                      <a:pt x="100" y="53"/>
                    </a:lnTo>
                    <a:lnTo>
                      <a:pt x="102" y="57"/>
                    </a:lnTo>
                    <a:lnTo>
                      <a:pt x="100" y="63"/>
                    </a:lnTo>
                    <a:lnTo>
                      <a:pt x="93" y="69"/>
                    </a:lnTo>
                    <a:lnTo>
                      <a:pt x="82" y="75"/>
                    </a:lnTo>
                    <a:lnTo>
                      <a:pt x="73" y="79"/>
                    </a:lnTo>
                    <a:lnTo>
                      <a:pt x="63" y="82"/>
                    </a:lnTo>
                    <a:lnTo>
                      <a:pt x="54" y="83"/>
                    </a:lnTo>
                    <a:lnTo>
                      <a:pt x="45" y="83"/>
                    </a:lnTo>
                    <a:lnTo>
                      <a:pt x="39" y="82"/>
                    </a:lnTo>
                    <a:lnTo>
                      <a:pt x="25" y="80"/>
                    </a:lnTo>
                    <a:lnTo>
                      <a:pt x="16" y="75"/>
                    </a:lnTo>
                    <a:lnTo>
                      <a:pt x="9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50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34" y="28"/>
                    </a:lnTo>
                    <a:lnTo>
                      <a:pt x="36" y="22"/>
                    </a:lnTo>
                    <a:lnTo>
                      <a:pt x="39" y="16"/>
                    </a:lnTo>
                    <a:lnTo>
                      <a:pt x="34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25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0" name="Freeform 50"/>
              <p:cNvSpPr>
                <a:spLocks/>
              </p:cNvSpPr>
              <p:nvPr/>
            </p:nvSpPr>
            <p:spPr bwMode="auto">
              <a:xfrm>
                <a:off x="1739900" y="4324350"/>
                <a:ext cx="141287" cy="131763"/>
              </a:xfrm>
              <a:custGeom>
                <a:avLst/>
                <a:gdLst>
                  <a:gd name="T0" fmla="*/ 2147483646 w 89"/>
                  <a:gd name="T1" fmla="*/ 0 h 83"/>
                  <a:gd name="T2" fmla="*/ 2147483646 w 89"/>
                  <a:gd name="T3" fmla="*/ 0 h 83"/>
                  <a:gd name="T4" fmla="*/ 2147483646 w 89"/>
                  <a:gd name="T5" fmla="*/ 2147483646 h 83"/>
                  <a:gd name="T6" fmla="*/ 2147483646 w 89"/>
                  <a:gd name="T7" fmla="*/ 2147483646 h 83"/>
                  <a:gd name="T8" fmla="*/ 2147483646 w 89"/>
                  <a:gd name="T9" fmla="*/ 2147483646 h 83"/>
                  <a:gd name="T10" fmla="*/ 2147483646 w 89"/>
                  <a:gd name="T11" fmla="*/ 2147483646 h 83"/>
                  <a:gd name="T12" fmla="*/ 2147483646 w 89"/>
                  <a:gd name="T13" fmla="*/ 2147483646 h 83"/>
                  <a:gd name="T14" fmla="*/ 2147483646 w 89"/>
                  <a:gd name="T15" fmla="*/ 2147483646 h 83"/>
                  <a:gd name="T16" fmla="*/ 0 w 89"/>
                  <a:gd name="T17" fmla="*/ 2147483646 h 83"/>
                  <a:gd name="T18" fmla="*/ 0 w 89"/>
                  <a:gd name="T19" fmla="*/ 2147483646 h 83"/>
                  <a:gd name="T20" fmla="*/ 0 w 89"/>
                  <a:gd name="T21" fmla="*/ 2147483646 h 83"/>
                  <a:gd name="T22" fmla="*/ 2147483646 w 89"/>
                  <a:gd name="T23" fmla="*/ 2147483646 h 83"/>
                  <a:gd name="T24" fmla="*/ 2147483646 w 89"/>
                  <a:gd name="T25" fmla="*/ 2147483646 h 83"/>
                  <a:gd name="T26" fmla="*/ 2147483646 w 89"/>
                  <a:gd name="T27" fmla="*/ 2147483646 h 83"/>
                  <a:gd name="T28" fmla="*/ 2147483646 w 89"/>
                  <a:gd name="T29" fmla="*/ 2147483646 h 83"/>
                  <a:gd name="T30" fmla="*/ 2147483646 w 89"/>
                  <a:gd name="T31" fmla="*/ 2147483646 h 83"/>
                  <a:gd name="T32" fmla="*/ 2147483646 w 89"/>
                  <a:gd name="T33" fmla="*/ 2147483646 h 83"/>
                  <a:gd name="T34" fmla="*/ 2147483646 w 89"/>
                  <a:gd name="T35" fmla="*/ 2147483646 h 83"/>
                  <a:gd name="T36" fmla="*/ 2147483646 w 89"/>
                  <a:gd name="T37" fmla="*/ 2147483646 h 83"/>
                  <a:gd name="T38" fmla="*/ 2147483646 w 89"/>
                  <a:gd name="T39" fmla="*/ 0 h 83"/>
                  <a:gd name="T40" fmla="*/ 2147483646 w 89"/>
                  <a:gd name="T41" fmla="*/ 0 h 83"/>
                  <a:gd name="T42" fmla="*/ 2147483646 w 89"/>
                  <a:gd name="T43" fmla="*/ 0 h 83"/>
                  <a:gd name="T44" fmla="*/ 2147483646 w 89"/>
                  <a:gd name="T45" fmla="*/ 0 h 8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83"/>
                  <a:gd name="T71" fmla="*/ 89 w 89"/>
                  <a:gd name="T72" fmla="*/ 83 h 8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83">
                    <a:moveTo>
                      <a:pt x="86" y="0"/>
                    </a:moveTo>
                    <a:lnTo>
                      <a:pt x="86" y="0"/>
                    </a:lnTo>
                    <a:lnTo>
                      <a:pt x="82" y="11"/>
                    </a:lnTo>
                    <a:lnTo>
                      <a:pt x="75" y="20"/>
                    </a:lnTo>
                    <a:lnTo>
                      <a:pt x="68" y="31"/>
                    </a:lnTo>
                    <a:lnTo>
                      <a:pt x="59" y="39"/>
                    </a:lnTo>
                    <a:lnTo>
                      <a:pt x="30" y="62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32" y="64"/>
                    </a:lnTo>
                    <a:lnTo>
                      <a:pt x="59" y="43"/>
                    </a:lnTo>
                    <a:lnTo>
                      <a:pt x="68" y="32"/>
                    </a:lnTo>
                    <a:lnTo>
                      <a:pt x="77" y="23"/>
                    </a:lnTo>
                    <a:lnTo>
                      <a:pt x="84" y="11"/>
                    </a:lnTo>
                    <a:lnTo>
                      <a:pt x="8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1" name="Freeform 51"/>
              <p:cNvSpPr>
                <a:spLocks/>
              </p:cNvSpPr>
              <p:nvPr/>
            </p:nvSpPr>
            <p:spPr bwMode="auto">
              <a:xfrm>
                <a:off x="1600200" y="4441825"/>
                <a:ext cx="107950" cy="92075"/>
              </a:xfrm>
              <a:custGeom>
                <a:avLst/>
                <a:gdLst>
                  <a:gd name="T0" fmla="*/ 2147483646 w 68"/>
                  <a:gd name="T1" fmla="*/ 0 h 58"/>
                  <a:gd name="T2" fmla="*/ 2147483646 w 68"/>
                  <a:gd name="T3" fmla="*/ 0 h 58"/>
                  <a:gd name="T4" fmla="*/ 2147483646 w 68"/>
                  <a:gd name="T5" fmla="*/ 2147483646 h 58"/>
                  <a:gd name="T6" fmla="*/ 2147483646 w 68"/>
                  <a:gd name="T7" fmla="*/ 2147483646 h 58"/>
                  <a:gd name="T8" fmla="*/ 2147483646 w 68"/>
                  <a:gd name="T9" fmla="*/ 2147483646 h 58"/>
                  <a:gd name="T10" fmla="*/ 2147483646 w 68"/>
                  <a:gd name="T11" fmla="*/ 2147483646 h 58"/>
                  <a:gd name="T12" fmla="*/ 2147483646 w 68"/>
                  <a:gd name="T13" fmla="*/ 2147483646 h 58"/>
                  <a:gd name="T14" fmla="*/ 2147483646 w 68"/>
                  <a:gd name="T15" fmla="*/ 2147483646 h 58"/>
                  <a:gd name="T16" fmla="*/ 0 w 68"/>
                  <a:gd name="T17" fmla="*/ 2147483646 h 58"/>
                  <a:gd name="T18" fmla="*/ 0 w 68"/>
                  <a:gd name="T19" fmla="*/ 2147483646 h 58"/>
                  <a:gd name="T20" fmla="*/ 0 w 68"/>
                  <a:gd name="T21" fmla="*/ 2147483646 h 58"/>
                  <a:gd name="T22" fmla="*/ 2147483646 w 68"/>
                  <a:gd name="T23" fmla="*/ 2147483646 h 58"/>
                  <a:gd name="T24" fmla="*/ 2147483646 w 68"/>
                  <a:gd name="T25" fmla="*/ 2147483646 h 58"/>
                  <a:gd name="T26" fmla="*/ 2147483646 w 68"/>
                  <a:gd name="T27" fmla="*/ 2147483646 h 58"/>
                  <a:gd name="T28" fmla="*/ 2147483646 w 68"/>
                  <a:gd name="T29" fmla="*/ 2147483646 h 58"/>
                  <a:gd name="T30" fmla="*/ 2147483646 w 68"/>
                  <a:gd name="T31" fmla="*/ 2147483646 h 58"/>
                  <a:gd name="T32" fmla="*/ 2147483646 w 68"/>
                  <a:gd name="T33" fmla="*/ 2147483646 h 58"/>
                  <a:gd name="T34" fmla="*/ 2147483646 w 68"/>
                  <a:gd name="T35" fmla="*/ 2147483646 h 58"/>
                  <a:gd name="T36" fmla="*/ 2147483646 w 68"/>
                  <a:gd name="T37" fmla="*/ 0 h 58"/>
                  <a:gd name="T38" fmla="*/ 2147483646 w 68"/>
                  <a:gd name="T39" fmla="*/ 0 h 58"/>
                  <a:gd name="T40" fmla="*/ 2147483646 w 68"/>
                  <a:gd name="T41" fmla="*/ 0 h 58"/>
                  <a:gd name="T42" fmla="*/ 2147483646 w 68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"/>
                  <a:gd name="T67" fmla="*/ 0 h 58"/>
                  <a:gd name="T68" fmla="*/ 68 w 68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" h="58">
                    <a:moveTo>
                      <a:pt x="65" y="0"/>
                    </a:moveTo>
                    <a:lnTo>
                      <a:pt x="65" y="0"/>
                    </a:lnTo>
                    <a:lnTo>
                      <a:pt x="59" y="7"/>
                    </a:lnTo>
                    <a:lnTo>
                      <a:pt x="47" y="14"/>
                    </a:lnTo>
                    <a:lnTo>
                      <a:pt x="27" y="28"/>
                    </a:lnTo>
                    <a:lnTo>
                      <a:pt x="11" y="42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15" y="41"/>
                    </a:lnTo>
                    <a:lnTo>
                      <a:pt x="34" y="26"/>
                    </a:lnTo>
                    <a:lnTo>
                      <a:pt x="52" y="13"/>
                    </a:lnTo>
                    <a:lnTo>
                      <a:pt x="61" y="7"/>
                    </a:lnTo>
                    <a:lnTo>
                      <a:pt x="68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2" name="Freeform 52"/>
              <p:cNvSpPr>
                <a:spLocks/>
              </p:cNvSpPr>
              <p:nvPr/>
            </p:nvSpPr>
            <p:spPr bwMode="auto">
              <a:xfrm>
                <a:off x="1570038" y="4467225"/>
                <a:ext cx="98425" cy="92075"/>
              </a:xfrm>
              <a:custGeom>
                <a:avLst/>
                <a:gdLst>
                  <a:gd name="T0" fmla="*/ 2147483646 w 62"/>
                  <a:gd name="T1" fmla="*/ 0 h 58"/>
                  <a:gd name="T2" fmla="*/ 2147483646 w 62"/>
                  <a:gd name="T3" fmla="*/ 0 h 58"/>
                  <a:gd name="T4" fmla="*/ 2147483646 w 62"/>
                  <a:gd name="T5" fmla="*/ 2147483646 h 58"/>
                  <a:gd name="T6" fmla="*/ 2147483646 w 62"/>
                  <a:gd name="T7" fmla="*/ 2147483646 h 58"/>
                  <a:gd name="T8" fmla="*/ 2147483646 w 62"/>
                  <a:gd name="T9" fmla="*/ 2147483646 h 58"/>
                  <a:gd name="T10" fmla="*/ 2147483646 w 62"/>
                  <a:gd name="T11" fmla="*/ 2147483646 h 58"/>
                  <a:gd name="T12" fmla="*/ 0 w 62"/>
                  <a:gd name="T13" fmla="*/ 2147483646 h 58"/>
                  <a:gd name="T14" fmla="*/ 0 w 62"/>
                  <a:gd name="T15" fmla="*/ 2147483646 h 58"/>
                  <a:gd name="T16" fmla="*/ 0 w 62"/>
                  <a:gd name="T17" fmla="*/ 2147483646 h 58"/>
                  <a:gd name="T18" fmla="*/ 2147483646 w 62"/>
                  <a:gd name="T19" fmla="*/ 2147483646 h 58"/>
                  <a:gd name="T20" fmla="*/ 2147483646 w 62"/>
                  <a:gd name="T21" fmla="*/ 2147483646 h 58"/>
                  <a:gd name="T22" fmla="*/ 2147483646 w 62"/>
                  <a:gd name="T23" fmla="*/ 2147483646 h 58"/>
                  <a:gd name="T24" fmla="*/ 2147483646 w 62"/>
                  <a:gd name="T25" fmla="*/ 2147483646 h 58"/>
                  <a:gd name="T26" fmla="*/ 2147483646 w 62"/>
                  <a:gd name="T27" fmla="*/ 2147483646 h 58"/>
                  <a:gd name="T28" fmla="*/ 2147483646 w 62"/>
                  <a:gd name="T29" fmla="*/ 2147483646 h 58"/>
                  <a:gd name="T30" fmla="*/ 2147483646 w 62"/>
                  <a:gd name="T31" fmla="*/ 2147483646 h 58"/>
                  <a:gd name="T32" fmla="*/ 2147483646 w 62"/>
                  <a:gd name="T33" fmla="*/ 2147483646 h 58"/>
                  <a:gd name="T34" fmla="*/ 2147483646 w 62"/>
                  <a:gd name="T35" fmla="*/ 0 h 58"/>
                  <a:gd name="T36" fmla="*/ 2147483646 w 62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58"/>
                  <a:gd name="T59" fmla="*/ 62 w 62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58">
                    <a:moveTo>
                      <a:pt x="59" y="0"/>
                    </a:moveTo>
                    <a:lnTo>
                      <a:pt x="59" y="0"/>
                    </a:lnTo>
                    <a:lnTo>
                      <a:pt x="28" y="28"/>
                    </a:lnTo>
                    <a:lnTo>
                      <a:pt x="10" y="42"/>
                    </a:lnTo>
                    <a:lnTo>
                      <a:pt x="3" y="50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3" y="57"/>
                    </a:lnTo>
                    <a:lnTo>
                      <a:pt x="7" y="50"/>
                    </a:lnTo>
                    <a:lnTo>
                      <a:pt x="14" y="43"/>
                    </a:lnTo>
                    <a:lnTo>
                      <a:pt x="30" y="29"/>
                    </a:lnTo>
                    <a:lnTo>
                      <a:pt x="62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3" name="Freeform 53"/>
              <p:cNvSpPr>
                <a:spLocks/>
              </p:cNvSpPr>
              <p:nvPr/>
            </p:nvSpPr>
            <p:spPr bwMode="auto">
              <a:xfrm>
                <a:off x="1416050" y="4414838"/>
                <a:ext cx="136525" cy="136525"/>
              </a:xfrm>
              <a:custGeom>
                <a:avLst/>
                <a:gdLst>
                  <a:gd name="T0" fmla="*/ 0 w 86"/>
                  <a:gd name="T1" fmla="*/ 0 h 86"/>
                  <a:gd name="T2" fmla="*/ 0 w 86"/>
                  <a:gd name="T3" fmla="*/ 0 h 86"/>
                  <a:gd name="T4" fmla="*/ 2147483646 w 86"/>
                  <a:gd name="T5" fmla="*/ 2147483646 h 86"/>
                  <a:gd name="T6" fmla="*/ 2147483646 w 86"/>
                  <a:gd name="T7" fmla="*/ 2147483646 h 86"/>
                  <a:gd name="T8" fmla="*/ 2147483646 w 86"/>
                  <a:gd name="T9" fmla="*/ 2147483646 h 86"/>
                  <a:gd name="T10" fmla="*/ 2147483646 w 86"/>
                  <a:gd name="T11" fmla="*/ 2147483646 h 86"/>
                  <a:gd name="T12" fmla="*/ 2147483646 w 86"/>
                  <a:gd name="T13" fmla="*/ 2147483646 h 86"/>
                  <a:gd name="T14" fmla="*/ 2147483646 w 86"/>
                  <a:gd name="T15" fmla="*/ 2147483646 h 86"/>
                  <a:gd name="T16" fmla="*/ 2147483646 w 86"/>
                  <a:gd name="T17" fmla="*/ 2147483646 h 86"/>
                  <a:gd name="T18" fmla="*/ 2147483646 w 86"/>
                  <a:gd name="T19" fmla="*/ 2147483646 h 86"/>
                  <a:gd name="T20" fmla="*/ 2147483646 w 86"/>
                  <a:gd name="T21" fmla="*/ 2147483646 h 86"/>
                  <a:gd name="T22" fmla="*/ 2147483646 w 86"/>
                  <a:gd name="T23" fmla="*/ 2147483646 h 86"/>
                  <a:gd name="T24" fmla="*/ 2147483646 w 86"/>
                  <a:gd name="T25" fmla="*/ 2147483646 h 86"/>
                  <a:gd name="T26" fmla="*/ 2147483646 w 86"/>
                  <a:gd name="T27" fmla="*/ 2147483646 h 86"/>
                  <a:gd name="T28" fmla="*/ 2147483646 w 86"/>
                  <a:gd name="T29" fmla="*/ 2147483646 h 86"/>
                  <a:gd name="T30" fmla="*/ 2147483646 w 86"/>
                  <a:gd name="T31" fmla="*/ 2147483646 h 86"/>
                  <a:gd name="T32" fmla="*/ 2147483646 w 86"/>
                  <a:gd name="T33" fmla="*/ 2147483646 h 86"/>
                  <a:gd name="T34" fmla="*/ 2147483646 w 86"/>
                  <a:gd name="T35" fmla="*/ 2147483646 h 86"/>
                  <a:gd name="T36" fmla="*/ 2147483646 w 86"/>
                  <a:gd name="T37" fmla="*/ 2147483646 h 86"/>
                  <a:gd name="T38" fmla="*/ 2147483646 w 86"/>
                  <a:gd name="T39" fmla="*/ 0 h 86"/>
                  <a:gd name="T40" fmla="*/ 2147483646 w 86"/>
                  <a:gd name="T41" fmla="*/ 0 h 86"/>
                  <a:gd name="T42" fmla="*/ 0 w 86"/>
                  <a:gd name="T43" fmla="*/ 0 h 86"/>
                  <a:gd name="T44" fmla="*/ 0 w 86"/>
                  <a:gd name="T45" fmla="*/ 0 h 86"/>
                  <a:gd name="T46" fmla="*/ 0 w 86"/>
                  <a:gd name="T47" fmla="*/ 0 h 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"/>
                  <a:gd name="T73" fmla="*/ 0 h 86"/>
                  <a:gd name="T74" fmla="*/ 86 w 86"/>
                  <a:gd name="T75" fmla="*/ 86 h 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" h="86">
                    <a:moveTo>
                      <a:pt x="0" y="0"/>
                    </a:moveTo>
                    <a:lnTo>
                      <a:pt x="0" y="0"/>
                    </a:lnTo>
                    <a:lnTo>
                      <a:pt x="16" y="24"/>
                    </a:lnTo>
                    <a:lnTo>
                      <a:pt x="34" y="48"/>
                    </a:lnTo>
                    <a:lnTo>
                      <a:pt x="45" y="58"/>
                    </a:lnTo>
                    <a:lnTo>
                      <a:pt x="57" y="68"/>
                    </a:lnTo>
                    <a:lnTo>
                      <a:pt x="70" y="77"/>
                    </a:lnTo>
                    <a:lnTo>
                      <a:pt x="84" y="86"/>
                    </a:lnTo>
                    <a:lnTo>
                      <a:pt x="86" y="86"/>
                    </a:lnTo>
                    <a:lnTo>
                      <a:pt x="86" y="84"/>
                    </a:lnTo>
                    <a:lnTo>
                      <a:pt x="73" y="76"/>
                    </a:lnTo>
                    <a:lnTo>
                      <a:pt x="61" y="67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20" y="2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4" name="Freeform 54"/>
              <p:cNvSpPr>
                <a:spLocks/>
              </p:cNvSpPr>
              <p:nvPr/>
            </p:nvSpPr>
            <p:spPr bwMode="auto">
              <a:xfrm>
                <a:off x="1631950" y="4090988"/>
                <a:ext cx="295275" cy="55563"/>
              </a:xfrm>
              <a:custGeom>
                <a:avLst/>
                <a:gdLst>
                  <a:gd name="T0" fmla="*/ 0 w 186"/>
                  <a:gd name="T1" fmla="*/ 2147483646 h 35"/>
                  <a:gd name="T2" fmla="*/ 0 w 186"/>
                  <a:gd name="T3" fmla="*/ 2147483646 h 35"/>
                  <a:gd name="T4" fmla="*/ 2147483646 w 186"/>
                  <a:gd name="T5" fmla="*/ 2147483646 h 35"/>
                  <a:gd name="T6" fmla="*/ 2147483646 w 186"/>
                  <a:gd name="T7" fmla="*/ 2147483646 h 35"/>
                  <a:gd name="T8" fmla="*/ 2147483646 w 186"/>
                  <a:gd name="T9" fmla="*/ 2147483646 h 35"/>
                  <a:gd name="T10" fmla="*/ 2147483646 w 186"/>
                  <a:gd name="T11" fmla="*/ 2147483646 h 35"/>
                  <a:gd name="T12" fmla="*/ 2147483646 w 186"/>
                  <a:gd name="T13" fmla="*/ 2147483646 h 35"/>
                  <a:gd name="T14" fmla="*/ 2147483646 w 186"/>
                  <a:gd name="T15" fmla="*/ 2147483646 h 35"/>
                  <a:gd name="T16" fmla="*/ 2147483646 w 186"/>
                  <a:gd name="T17" fmla="*/ 2147483646 h 35"/>
                  <a:gd name="T18" fmla="*/ 2147483646 w 186"/>
                  <a:gd name="T19" fmla="*/ 2147483646 h 35"/>
                  <a:gd name="T20" fmla="*/ 2147483646 w 186"/>
                  <a:gd name="T21" fmla="*/ 2147483646 h 35"/>
                  <a:gd name="T22" fmla="*/ 2147483646 w 186"/>
                  <a:gd name="T23" fmla="*/ 2147483646 h 35"/>
                  <a:gd name="T24" fmla="*/ 2147483646 w 186"/>
                  <a:gd name="T25" fmla="*/ 2147483646 h 35"/>
                  <a:gd name="T26" fmla="*/ 2147483646 w 186"/>
                  <a:gd name="T27" fmla="*/ 2147483646 h 35"/>
                  <a:gd name="T28" fmla="*/ 2147483646 w 186"/>
                  <a:gd name="T29" fmla="*/ 2147483646 h 35"/>
                  <a:gd name="T30" fmla="*/ 2147483646 w 186"/>
                  <a:gd name="T31" fmla="*/ 2147483646 h 35"/>
                  <a:gd name="T32" fmla="*/ 2147483646 w 186"/>
                  <a:gd name="T33" fmla="*/ 2147483646 h 35"/>
                  <a:gd name="T34" fmla="*/ 2147483646 w 186"/>
                  <a:gd name="T35" fmla="*/ 2147483646 h 35"/>
                  <a:gd name="T36" fmla="*/ 2147483646 w 186"/>
                  <a:gd name="T37" fmla="*/ 2147483646 h 35"/>
                  <a:gd name="T38" fmla="*/ 2147483646 w 186"/>
                  <a:gd name="T39" fmla="*/ 2147483646 h 35"/>
                  <a:gd name="T40" fmla="*/ 2147483646 w 186"/>
                  <a:gd name="T41" fmla="*/ 2147483646 h 35"/>
                  <a:gd name="T42" fmla="*/ 2147483646 w 186"/>
                  <a:gd name="T43" fmla="*/ 2147483646 h 35"/>
                  <a:gd name="T44" fmla="*/ 2147483646 w 186"/>
                  <a:gd name="T45" fmla="*/ 2147483646 h 35"/>
                  <a:gd name="T46" fmla="*/ 2147483646 w 186"/>
                  <a:gd name="T47" fmla="*/ 2147483646 h 35"/>
                  <a:gd name="T48" fmla="*/ 2147483646 w 186"/>
                  <a:gd name="T49" fmla="*/ 2147483646 h 35"/>
                  <a:gd name="T50" fmla="*/ 2147483646 w 186"/>
                  <a:gd name="T51" fmla="*/ 2147483646 h 35"/>
                  <a:gd name="T52" fmla="*/ 2147483646 w 186"/>
                  <a:gd name="T53" fmla="*/ 2147483646 h 35"/>
                  <a:gd name="T54" fmla="*/ 2147483646 w 186"/>
                  <a:gd name="T55" fmla="*/ 2147483646 h 35"/>
                  <a:gd name="T56" fmla="*/ 2147483646 w 186"/>
                  <a:gd name="T57" fmla="*/ 2147483646 h 35"/>
                  <a:gd name="T58" fmla="*/ 2147483646 w 186"/>
                  <a:gd name="T59" fmla="*/ 2147483646 h 35"/>
                  <a:gd name="T60" fmla="*/ 2147483646 w 186"/>
                  <a:gd name="T61" fmla="*/ 2147483646 h 35"/>
                  <a:gd name="T62" fmla="*/ 2147483646 w 186"/>
                  <a:gd name="T63" fmla="*/ 2147483646 h 35"/>
                  <a:gd name="T64" fmla="*/ 2147483646 w 186"/>
                  <a:gd name="T65" fmla="*/ 2147483646 h 35"/>
                  <a:gd name="T66" fmla="*/ 2147483646 w 186"/>
                  <a:gd name="T67" fmla="*/ 2147483646 h 35"/>
                  <a:gd name="T68" fmla="*/ 2147483646 w 186"/>
                  <a:gd name="T69" fmla="*/ 2147483646 h 35"/>
                  <a:gd name="T70" fmla="*/ 2147483646 w 186"/>
                  <a:gd name="T71" fmla="*/ 2147483646 h 35"/>
                  <a:gd name="T72" fmla="*/ 2147483646 w 186"/>
                  <a:gd name="T73" fmla="*/ 0 h 35"/>
                  <a:gd name="T74" fmla="*/ 0 w 186"/>
                  <a:gd name="T75" fmla="*/ 0 h 35"/>
                  <a:gd name="T76" fmla="*/ 0 w 186"/>
                  <a:gd name="T77" fmla="*/ 0 h 35"/>
                  <a:gd name="T78" fmla="*/ 0 w 186"/>
                  <a:gd name="T79" fmla="*/ 2147483646 h 35"/>
                  <a:gd name="T80" fmla="*/ 0 w 186"/>
                  <a:gd name="T81" fmla="*/ 2147483646 h 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6"/>
                  <a:gd name="T124" fmla="*/ 0 h 35"/>
                  <a:gd name="T125" fmla="*/ 186 w 186"/>
                  <a:gd name="T126" fmla="*/ 35 h 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6" h="35">
                    <a:moveTo>
                      <a:pt x="0" y="1"/>
                    </a:moveTo>
                    <a:lnTo>
                      <a:pt x="0" y="1"/>
                    </a:lnTo>
                    <a:lnTo>
                      <a:pt x="25" y="3"/>
                    </a:lnTo>
                    <a:lnTo>
                      <a:pt x="39" y="3"/>
                    </a:lnTo>
                    <a:lnTo>
                      <a:pt x="50" y="5"/>
                    </a:lnTo>
                    <a:lnTo>
                      <a:pt x="73" y="9"/>
                    </a:lnTo>
                    <a:lnTo>
                      <a:pt x="100" y="12"/>
                    </a:lnTo>
                    <a:lnTo>
                      <a:pt x="122" y="18"/>
                    </a:lnTo>
                    <a:lnTo>
                      <a:pt x="145" y="24"/>
                    </a:lnTo>
                    <a:lnTo>
                      <a:pt x="163" y="29"/>
                    </a:lnTo>
                    <a:lnTo>
                      <a:pt x="175" y="31"/>
                    </a:lnTo>
                    <a:lnTo>
                      <a:pt x="181" y="33"/>
                    </a:lnTo>
                    <a:lnTo>
                      <a:pt x="184" y="35"/>
                    </a:lnTo>
                    <a:lnTo>
                      <a:pt x="186" y="33"/>
                    </a:lnTo>
                    <a:lnTo>
                      <a:pt x="186" y="32"/>
                    </a:lnTo>
                    <a:lnTo>
                      <a:pt x="179" y="29"/>
                    </a:lnTo>
                    <a:lnTo>
                      <a:pt x="170" y="25"/>
                    </a:lnTo>
                    <a:lnTo>
                      <a:pt x="152" y="22"/>
                    </a:lnTo>
                    <a:lnTo>
                      <a:pt x="127" y="16"/>
                    </a:lnTo>
                    <a:lnTo>
                      <a:pt x="102" y="10"/>
                    </a:lnTo>
                    <a:lnTo>
                      <a:pt x="91" y="9"/>
                    </a:lnTo>
                    <a:lnTo>
                      <a:pt x="77" y="7"/>
                    </a:lnTo>
                    <a:lnTo>
                      <a:pt x="66" y="5"/>
                    </a:lnTo>
                    <a:lnTo>
                      <a:pt x="54" y="3"/>
                    </a:lnTo>
                    <a:lnTo>
                      <a:pt x="41" y="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5" name="Freeform 55"/>
              <p:cNvSpPr>
                <a:spLocks/>
              </p:cNvSpPr>
              <p:nvPr/>
            </p:nvSpPr>
            <p:spPr bwMode="auto">
              <a:xfrm>
                <a:off x="1801813" y="3824288"/>
                <a:ext cx="88900" cy="74613"/>
              </a:xfrm>
              <a:custGeom>
                <a:avLst/>
                <a:gdLst>
                  <a:gd name="T0" fmla="*/ 0 w 56"/>
                  <a:gd name="T1" fmla="*/ 2147483646 h 47"/>
                  <a:gd name="T2" fmla="*/ 0 w 56"/>
                  <a:gd name="T3" fmla="*/ 2147483646 h 47"/>
                  <a:gd name="T4" fmla="*/ 2147483646 w 56"/>
                  <a:gd name="T5" fmla="*/ 2147483646 h 47"/>
                  <a:gd name="T6" fmla="*/ 2147483646 w 56"/>
                  <a:gd name="T7" fmla="*/ 2147483646 h 47"/>
                  <a:gd name="T8" fmla="*/ 2147483646 w 56"/>
                  <a:gd name="T9" fmla="*/ 2147483646 h 47"/>
                  <a:gd name="T10" fmla="*/ 2147483646 w 56"/>
                  <a:gd name="T11" fmla="*/ 2147483646 h 47"/>
                  <a:gd name="T12" fmla="*/ 2147483646 w 56"/>
                  <a:gd name="T13" fmla="*/ 2147483646 h 47"/>
                  <a:gd name="T14" fmla="*/ 2147483646 w 56"/>
                  <a:gd name="T15" fmla="*/ 2147483646 h 47"/>
                  <a:gd name="T16" fmla="*/ 2147483646 w 56"/>
                  <a:gd name="T17" fmla="*/ 2147483646 h 47"/>
                  <a:gd name="T18" fmla="*/ 2147483646 w 56"/>
                  <a:gd name="T19" fmla="*/ 2147483646 h 47"/>
                  <a:gd name="T20" fmla="*/ 2147483646 w 56"/>
                  <a:gd name="T21" fmla="*/ 2147483646 h 47"/>
                  <a:gd name="T22" fmla="*/ 2147483646 w 56"/>
                  <a:gd name="T23" fmla="*/ 2147483646 h 47"/>
                  <a:gd name="T24" fmla="*/ 2147483646 w 56"/>
                  <a:gd name="T25" fmla="*/ 2147483646 h 47"/>
                  <a:gd name="T26" fmla="*/ 0 w 56"/>
                  <a:gd name="T27" fmla="*/ 0 h 47"/>
                  <a:gd name="T28" fmla="*/ 0 w 56"/>
                  <a:gd name="T29" fmla="*/ 0 h 47"/>
                  <a:gd name="T30" fmla="*/ 0 w 56"/>
                  <a:gd name="T31" fmla="*/ 2147483646 h 47"/>
                  <a:gd name="T32" fmla="*/ 0 w 56"/>
                  <a:gd name="T33" fmla="*/ 21474836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0" y="1"/>
                    </a:moveTo>
                    <a:lnTo>
                      <a:pt x="0" y="1"/>
                    </a:lnTo>
                    <a:lnTo>
                      <a:pt x="15" y="12"/>
                    </a:lnTo>
                    <a:lnTo>
                      <a:pt x="29" y="23"/>
                    </a:lnTo>
                    <a:lnTo>
                      <a:pt x="43" y="36"/>
                    </a:lnTo>
                    <a:lnTo>
                      <a:pt x="52" y="47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45" y="34"/>
                    </a:lnTo>
                    <a:lnTo>
                      <a:pt x="34" y="21"/>
                    </a:lnTo>
                    <a:lnTo>
                      <a:pt x="18" y="1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6" name="Freeform 56"/>
              <p:cNvSpPr>
                <a:spLocks/>
              </p:cNvSpPr>
              <p:nvPr/>
            </p:nvSpPr>
            <p:spPr bwMode="auto">
              <a:xfrm>
                <a:off x="1858963" y="3714750"/>
                <a:ext cx="22225" cy="177800"/>
              </a:xfrm>
              <a:custGeom>
                <a:avLst/>
                <a:gdLst>
                  <a:gd name="T0" fmla="*/ 2147483646 w 14"/>
                  <a:gd name="T1" fmla="*/ 0 h 112"/>
                  <a:gd name="T2" fmla="*/ 2147483646 w 14"/>
                  <a:gd name="T3" fmla="*/ 0 h 112"/>
                  <a:gd name="T4" fmla="*/ 2147483646 w 14"/>
                  <a:gd name="T5" fmla="*/ 2147483646 h 112"/>
                  <a:gd name="T6" fmla="*/ 2147483646 w 14"/>
                  <a:gd name="T7" fmla="*/ 2147483646 h 112"/>
                  <a:gd name="T8" fmla="*/ 2147483646 w 14"/>
                  <a:gd name="T9" fmla="*/ 2147483646 h 112"/>
                  <a:gd name="T10" fmla="*/ 2147483646 w 14"/>
                  <a:gd name="T11" fmla="*/ 2147483646 h 112"/>
                  <a:gd name="T12" fmla="*/ 2147483646 w 14"/>
                  <a:gd name="T13" fmla="*/ 2147483646 h 112"/>
                  <a:gd name="T14" fmla="*/ 2147483646 w 14"/>
                  <a:gd name="T15" fmla="*/ 2147483646 h 112"/>
                  <a:gd name="T16" fmla="*/ 0 w 14"/>
                  <a:gd name="T17" fmla="*/ 2147483646 h 112"/>
                  <a:gd name="T18" fmla="*/ 2147483646 w 14"/>
                  <a:gd name="T19" fmla="*/ 2147483646 h 112"/>
                  <a:gd name="T20" fmla="*/ 2147483646 w 14"/>
                  <a:gd name="T21" fmla="*/ 2147483646 h 112"/>
                  <a:gd name="T22" fmla="*/ 2147483646 w 14"/>
                  <a:gd name="T23" fmla="*/ 2147483646 h 112"/>
                  <a:gd name="T24" fmla="*/ 2147483646 w 14"/>
                  <a:gd name="T25" fmla="*/ 2147483646 h 112"/>
                  <a:gd name="T26" fmla="*/ 2147483646 w 14"/>
                  <a:gd name="T27" fmla="*/ 2147483646 h 112"/>
                  <a:gd name="T28" fmla="*/ 2147483646 w 14"/>
                  <a:gd name="T29" fmla="*/ 2147483646 h 112"/>
                  <a:gd name="T30" fmla="*/ 2147483646 w 14"/>
                  <a:gd name="T31" fmla="*/ 2147483646 h 112"/>
                  <a:gd name="T32" fmla="*/ 2147483646 w 14"/>
                  <a:gd name="T33" fmla="*/ 2147483646 h 112"/>
                  <a:gd name="T34" fmla="*/ 2147483646 w 14"/>
                  <a:gd name="T35" fmla="*/ 2147483646 h 112"/>
                  <a:gd name="T36" fmla="*/ 2147483646 w 14"/>
                  <a:gd name="T37" fmla="*/ 2147483646 h 112"/>
                  <a:gd name="T38" fmla="*/ 2147483646 w 14"/>
                  <a:gd name="T39" fmla="*/ 2147483646 h 112"/>
                  <a:gd name="T40" fmla="*/ 2147483646 w 14"/>
                  <a:gd name="T41" fmla="*/ 2147483646 h 112"/>
                  <a:gd name="T42" fmla="*/ 2147483646 w 14"/>
                  <a:gd name="T43" fmla="*/ 2147483646 h 112"/>
                  <a:gd name="T44" fmla="*/ 2147483646 w 14"/>
                  <a:gd name="T45" fmla="*/ 2147483646 h 112"/>
                  <a:gd name="T46" fmla="*/ 2147483646 w 14"/>
                  <a:gd name="T47" fmla="*/ 2147483646 h 112"/>
                  <a:gd name="T48" fmla="*/ 2147483646 w 14"/>
                  <a:gd name="T49" fmla="*/ 2147483646 h 112"/>
                  <a:gd name="T50" fmla="*/ 2147483646 w 14"/>
                  <a:gd name="T51" fmla="*/ 2147483646 h 112"/>
                  <a:gd name="T52" fmla="*/ 2147483646 w 14"/>
                  <a:gd name="T53" fmla="*/ 0 h 112"/>
                  <a:gd name="T54" fmla="*/ 2147483646 w 14"/>
                  <a:gd name="T55" fmla="*/ 0 h 112"/>
                  <a:gd name="T56" fmla="*/ 2147483646 w 14"/>
                  <a:gd name="T57" fmla="*/ 0 h 112"/>
                  <a:gd name="T58" fmla="*/ 2147483646 w 14"/>
                  <a:gd name="T59" fmla="*/ 0 h 112"/>
                  <a:gd name="T60" fmla="*/ 2147483646 w 14"/>
                  <a:gd name="T61" fmla="*/ 0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"/>
                  <a:gd name="T94" fmla="*/ 0 h 112"/>
                  <a:gd name="T95" fmla="*/ 14 w 14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" h="112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7" y="7"/>
                    </a:lnTo>
                    <a:lnTo>
                      <a:pt x="7" y="22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2" y="77"/>
                    </a:lnTo>
                    <a:lnTo>
                      <a:pt x="9" y="110"/>
                    </a:lnTo>
                    <a:lnTo>
                      <a:pt x="9" y="112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9" y="71"/>
                    </a:lnTo>
                    <a:lnTo>
                      <a:pt x="9" y="50"/>
                    </a:lnTo>
                    <a:lnTo>
                      <a:pt x="11" y="30"/>
                    </a:lnTo>
                    <a:lnTo>
                      <a:pt x="14" y="23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7" name="Freeform 57"/>
              <p:cNvSpPr>
                <a:spLocks/>
              </p:cNvSpPr>
              <p:nvPr/>
            </p:nvSpPr>
            <p:spPr bwMode="auto">
              <a:xfrm>
                <a:off x="1870075" y="3873500"/>
                <a:ext cx="57150" cy="254000"/>
              </a:xfrm>
              <a:custGeom>
                <a:avLst/>
                <a:gdLst>
                  <a:gd name="T0" fmla="*/ 0 w 36"/>
                  <a:gd name="T1" fmla="*/ 2147483646 h 160"/>
                  <a:gd name="T2" fmla="*/ 0 w 36"/>
                  <a:gd name="T3" fmla="*/ 2147483646 h 160"/>
                  <a:gd name="T4" fmla="*/ 2147483646 w 36"/>
                  <a:gd name="T5" fmla="*/ 2147483646 h 160"/>
                  <a:gd name="T6" fmla="*/ 2147483646 w 36"/>
                  <a:gd name="T7" fmla="*/ 2147483646 h 160"/>
                  <a:gd name="T8" fmla="*/ 2147483646 w 36"/>
                  <a:gd name="T9" fmla="*/ 2147483646 h 160"/>
                  <a:gd name="T10" fmla="*/ 2147483646 w 36"/>
                  <a:gd name="T11" fmla="*/ 2147483646 h 160"/>
                  <a:gd name="T12" fmla="*/ 2147483646 w 36"/>
                  <a:gd name="T13" fmla="*/ 2147483646 h 160"/>
                  <a:gd name="T14" fmla="*/ 2147483646 w 36"/>
                  <a:gd name="T15" fmla="*/ 2147483646 h 160"/>
                  <a:gd name="T16" fmla="*/ 2147483646 w 36"/>
                  <a:gd name="T17" fmla="*/ 2147483646 h 160"/>
                  <a:gd name="T18" fmla="*/ 2147483646 w 36"/>
                  <a:gd name="T19" fmla="*/ 2147483646 h 160"/>
                  <a:gd name="T20" fmla="*/ 2147483646 w 36"/>
                  <a:gd name="T21" fmla="*/ 2147483646 h 160"/>
                  <a:gd name="T22" fmla="*/ 2147483646 w 36"/>
                  <a:gd name="T23" fmla="*/ 2147483646 h 160"/>
                  <a:gd name="T24" fmla="*/ 2147483646 w 36"/>
                  <a:gd name="T25" fmla="*/ 2147483646 h 160"/>
                  <a:gd name="T26" fmla="*/ 2147483646 w 36"/>
                  <a:gd name="T27" fmla="*/ 2147483646 h 160"/>
                  <a:gd name="T28" fmla="*/ 2147483646 w 36"/>
                  <a:gd name="T29" fmla="*/ 2147483646 h 160"/>
                  <a:gd name="T30" fmla="*/ 2147483646 w 36"/>
                  <a:gd name="T31" fmla="*/ 2147483646 h 160"/>
                  <a:gd name="T32" fmla="*/ 2147483646 w 36"/>
                  <a:gd name="T33" fmla="*/ 2147483646 h 160"/>
                  <a:gd name="T34" fmla="*/ 2147483646 w 36"/>
                  <a:gd name="T35" fmla="*/ 2147483646 h 160"/>
                  <a:gd name="T36" fmla="*/ 2147483646 w 36"/>
                  <a:gd name="T37" fmla="*/ 2147483646 h 160"/>
                  <a:gd name="T38" fmla="*/ 2147483646 w 36"/>
                  <a:gd name="T39" fmla="*/ 2147483646 h 160"/>
                  <a:gd name="T40" fmla="*/ 2147483646 w 36"/>
                  <a:gd name="T41" fmla="*/ 2147483646 h 160"/>
                  <a:gd name="T42" fmla="*/ 2147483646 w 36"/>
                  <a:gd name="T43" fmla="*/ 2147483646 h 160"/>
                  <a:gd name="T44" fmla="*/ 2147483646 w 36"/>
                  <a:gd name="T45" fmla="*/ 2147483646 h 160"/>
                  <a:gd name="T46" fmla="*/ 2147483646 w 36"/>
                  <a:gd name="T47" fmla="*/ 2147483646 h 160"/>
                  <a:gd name="T48" fmla="*/ 2147483646 w 36"/>
                  <a:gd name="T49" fmla="*/ 2147483646 h 160"/>
                  <a:gd name="T50" fmla="*/ 2147483646 w 36"/>
                  <a:gd name="T51" fmla="*/ 0 h 160"/>
                  <a:gd name="T52" fmla="*/ 0 w 36"/>
                  <a:gd name="T53" fmla="*/ 2147483646 h 160"/>
                  <a:gd name="T54" fmla="*/ 0 w 36"/>
                  <a:gd name="T55" fmla="*/ 2147483646 h 1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6"/>
                  <a:gd name="T85" fmla="*/ 0 h 160"/>
                  <a:gd name="T86" fmla="*/ 36 w 36"/>
                  <a:gd name="T87" fmla="*/ 160 h 1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6" h="160">
                    <a:moveTo>
                      <a:pt x="0" y="1"/>
                    </a:moveTo>
                    <a:lnTo>
                      <a:pt x="0" y="1"/>
                    </a:lnTo>
                    <a:lnTo>
                      <a:pt x="7" y="19"/>
                    </a:lnTo>
                    <a:lnTo>
                      <a:pt x="11" y="37"/>
                    </a:lnTo>
                    <a:lnTo>
                      <a:pt x="20" y="78"/>
                    </a:lnTo>
                    <a:lnTo>
                      <a:pt x="25" y="118"/>
                    </a:lnTo>
                    <a:lnTo>
                      <a:pt x="27" y="157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59"/>
                    </a:lnTo>
                    <a:lnTo>
                      <a:pt x="36" y="137"/>
                    </a:lnTo>
                    <a:lnTo>
                      <a:pt x="34" y="117"/>
                    </a:lnTo>
                    <a:lnTo>
                      <a:pt x="29" y="76"/>
                    </a:lnTo>
                    <a:lnTo>
                      <a:pt x="20" y="38"/>
                    </a:lnTo>
                    <a:lnTo>
                      <a:pt x="13" y="19"/>
                    </a:lnTo>
                    <a:lnTo>
                      <a:pt x="11" y="9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8" name="Freeform 58"/>
              <p:cNvSpPr>
                <a:spLocks/>
              </p:cNvSpPr>
              <p:nvPr/>
            </p:nvSpPr>
            <p:spPr bwMode="auto">
              <a:xfrm>
                <a:off x="1354138" y="4240213"/>
                <a:ext cx="47625" cy="195263"/>
              </a:xfrm>
              <a:custGeom>
                <a:avLst/>
                <a:gdLst>
                  <a:gd name="T0" fmla="*/ 2147483646 w 30"/>
                  <a:gd name="T1" fmla="*/ 0 h 123"/>
                  <a:gd name="T2" fmla="*/ 2147483646 w 30"/>
                  <a:gd name="T3" fmla="*/ 0 h 123"/>
                  <a:gd name="T4" fmla="*/ 2147483646 w 30"/>
                  <a:gd name="T5" fmla="*/ 2147483646 h 123"/>
                  <a:gd name="T6" fmla="*/ 0 w 30"/>
                  <a:gd name="T7" fmla="*/ 2147483646 h 123"/>
                  <a:gd name="T8" fmla="*/ 0 w 30"/>
                  <a:gd name="T9" fmla="*/ 2147483646 h 123"/>
                  <a:gd name="T10" fmla="*/ 2147483646 w 30"/>
                  <a:gd name="T11" fmla="*/ 2147483646 h 123"/>
                  <a:gd name="T12" fmla="*/ 2147483646 w 30"/>
                  <a:gd name="T13" fmla="*/ 2147483646 h 123"/>
                  <a:gd name="T14" fmla="*/ 2147483646 w 30"/>
                  <a:gd name="T15" fmla="*/ 2147483646 h 123"/>
                  <a:gd name="T16" fmla="*/ 2147483646 w 30"/>
                  <a:gd name="T17" fmla="*/ 2147483646 h 123"/>
                  <a:gd name="T18" fmla="*/ 2147483646 w 30"/>
                  <a:gd name="T19" fmla="*/ 2147483646 h 123"/>
                  <a:gd name="T20" fmla="*/ 2147483646 w 30"/>
                  <a:gd name="T21" fmla="*/ 2147483646 h 123"/>
                  <a:gd name="T22" fmla="*/ 2147483646 w 30"/>
                  <a:gd name="T23" fmla="*/ 2147483646 h 123"/>
                  <a:gd name="T24" fmla="*/ 2147483646 w 30"/>
                  <a:gd name="T25" fmla="*/ 2147483646 h 123"/>
                  <a:gd name="T26" fmla="*/ 2147483646 w 30"/>
                  <a:gd name="T27" fmla="*/ 2147483646 h 123"/>
                  <a:gd name="T28" fmla="*/ 2147483646 w 30"/>
                  <a:gd name="T29" fmla="*/ 2147483646 h 123"/>
                  <a:gd name="T30" fmla="*/ 2147483646 w 30"/>
                  <a:gd name="T31" fmla="*/ 2147483646 h 123"/>
                  <a:gd name="T32" fmla="*/ 2147483646 w 30"/>
                  <a:gd name="T33" fmla="*/ 2147483646 h 123"/>
                  <a:gd name="T34" fmla="*/ 2147483646 w 30"/>
                  <a:gd name="T35" fmla="*/ 2147483646 h 123"/>
                  <a:gd name="T36" fmla="*/ 2147483646 w 30"/>
                  <a:gd name="T37" fmla="*/ 2147483646 h 123"/>
                  <a:gd name="T38" fmla="*/ 2147483646 w 30"/>
                  <a:gd name="T39" fmla="*/ 0 h 123"/>
                  <a:gd name="T40" fmla="*/ 2147483646 w 30"/>
                  <a:gd name="T41" fmla="*/ 0 h 123"/>
                  <a:gd name="T42" fmla="*/ 2147483646 w 30"/>
                  <a:gd name="T43" fmla="*/ 0 h 123"/>
                  <a:gd name="T44" fmla="*/ 2147483646 w 30"/>
                  <a:gd name="T45" fmla="*/ 0 h 1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"/>
                  <a:gd name="T70" fmla="*/ 0 h 123"/>
                  <a:gd name="T71" fmla="*/ 30 w 30"/>
                  <a:gd name="T72" fmla="*/ 123 h 1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" h="123">
                    <a:moveTo>
                      <a:pt x="12" y="0"/>
                    </a:moveTo>
                    <a:lnTo>
                      <a:pt x="12" y="0"/>
                    </a:lnTo>
                    <a:lnTo>
                      <a:pt x="3" y="31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3" y="78"/>
                    </a:lnTo>
                    <a:lnTo>
                      <a:pt x="7" y="94"/>
                    </a:lnTo>
                    <a:lnTo>
                      <a:pt x="14" y="109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19" y="108"/>
                    </a:lnTo>
                    <a:lnTo>
                      <a:pt x="9" y="94"/>
                    </a:lnTo>
                    <a:lnTo>
                      <a:pt x="5" y="78"/>
                    </a:lnTo>
                    <a:lnTo>
                      <a:pt x="3" y="63"/>
                    </a:lnTo>
                    <a:lnTo>
                      <a:pt x="3" y="46"/>
                    </a:lnTo>
                    <a:lnTo>
                      <a:pt x="5" y="3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59" name="Freeform 59"/>
              <p:cNvSpPr>
                <a:spLocks/>
              </p:cNvSpPr>
              <p:nvPr/>
            </p:nvSpPr>
            <p:spPr bwMode="auto">
              <a:xfrm>
                <a:off x="1890713" y="4148138"/>
                <a:ext cx="36512" cy="139700"/>
              </a:xfrm>
              <a:custGeom>
                <a:avLst/>
                <a:gdLst>
                  <a:gd name="T0" fmla="*/ 0 w 23"/>
                  <a:gd name="T1" fmla="*/ 0 h 88"/>
                  <a:gd name="T2" fmla="*/ 0 w 23"/>
                  <a:gd name="T3" fmla="*/ 0 h 88"/>
                  <a:gd name="T4" fmla="*/ 2147483646 w 23"/>
                  <a:gd name="T5" fmla="*/ 2147483646 h 88"/>
                  <a:gd name="T6" fmla="*/ 2147483646 w 23"/>
                  <a:gd name="T7" fmla="*/ 2147483646 h 88"/>
                  <a:gd name="T8" fmla="*/ 2147483646 w 23"/>
                  <a:gd name="T9" fmla="*/ 2147483646 h 88"/>
                  <a:gd name="T10" fmla="*/ 2147483646 w 23"/>
                  <a:gd name="T11" fmla="*/ 2147483646 h 88"/>
                  <a:gd name="T12" fmla="*/ 2147483646 w 23"/>
                  <a:gd name="T13" fmla="*/ 2147483646 h 88"/>
                  <a:gd name="T14" fmla="*/ 2147483646 w 23"/>
                  <a:gd name="T15" fmla="*/ 2147483646 h 88"/>
                  <a:gd name="T16" fmla="*/ 2147483646 w 23"/>
                  <a:gd name="T17" fmla="*/ 2147483646 h 88"/>
                  <a:gd name="T18" fmla="*/ 2147483646 w 23"/>
                  <a:gd name="T19" fmla="*/ 2147483646 h 88"/>
                  <a:gd name="T20" fmla="*/ 2147483646 w 23"/>
                  <a:gd name="T21" fmla="*/ 2147483646 h 88"/>
                  <a:gd name="T22" fmla="*/ 2147483646 w 23"/>
                  <a:gd name="T23" fmla="*/ 2147483646 h 88"/>
                  <a:gd name="T24" fmla="*/ 2147483646 w 23"/>
                  <a:gd name="T25" fmla="*/ 2147483646 h 88"/>
                  <a:gd name="T26" fmla="*/ 2147483646 w 23"/>
                  <a:gd name="T27" fmla="*/ 2147483646 h 88"/>
                  <a:gd name="T28" fmla="*/ 0 w 23"/>
                  <a:gd name="T29" fmla="*/ 0 h 88"/>
                  <a:gd name="T30" fmla="*/ 0 w 23"/>
                  <a:gd name="T31" fmla="*/ 0 h 88"/>
                  <a:gd name="T32" fmla="*/ 0 w 23"/>
                  <a:gd name="T33" fmla="*/ 0 h 88"/>
                  <a:gd name="T34" fmla="*/ 0 w 23"/>
                  <a:gd name="T35" fmla="*/ 0 h 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88"/>
                  <a:gd name="T56" fmla="*/ 23 w 23"/>
                  <a:gd name="T57" fmla="*/ 88 h 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88">
                    <a:moveTo>
                      <a:pt x="0" y="0"/>
                    </a:moveTo>
                    <a:lnTo>
                      <a:pt x="0" y="0"/>
                    </a:lnTo>
                    <a:lnTo>
                      <a:pt x="12" y="21"/>
                    </a:lnTo>
                    <a:lnTo>
                      <a:pt x="18" y="43"/>
                    </a:lnTo>
                    <a:lnTo>
                      <a:pt x="21" y="65"/>
                    </a:lnTo>
                    <a:lnTo>
                      <a:pt x="21" y="88"/>
                    </a:lnTo>
                    <a:lnTo>
                      <a:pt x="23" y="88"/>
                    </a:lnTo>
                    <a:lnTo>
                      <a:pt x="23" y="65"/>
                    </a:lnTo>
                    <a:lnTo>
                      <a:pt x="21" y="43"/>
                    </a:lnTo>
                    <a:lnTo>
                      <a:pt x="14" y="21"/>
                    </a:ln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0" name="Freeform 60"/>
              <p:cNvSpPr>
                <a:spLocks/>
              </p:cNvSpPr>
              <p:nvPr/>
            </p:nvSpPr>
            <p:spPr bwMode="auto">
              <a:xfrm>
                <a:off x="1865313" y="4240213"/>
                <a:ext cx="36512" cy="153988"/>
              </a:xfrm>
              <a:custGeom>
                <a:avLst/>
                <a:gdLst>
                  <a:gd name="T0" fmla="*/ 2147483646 w 23"/>
                  <a:gd name="T1" fmla="*/ 0 h 97"/>
                  <a:gd name="T2" fmla="*/ 2147483646 w 23"/>
                  <a:gd name="T3" fmla="*/ 0 h 97"/>
                  <a:gd name="T4" fmla="*/ 2147483646 w 23"/>
                  <a:gd name="T5" fmla="*/ 2147483646 h 97"/>
                  <a:gd name="T6" fmla="*/ 2147483646 w 23"/>
                  <a:gd name="T7" fmla="*/ 2147483646 h 97"/>
                  <a:gd name="T8" fmla="*/ 2147483646 w 23"/>
                  <a:gd name="T9" fmla="*/ 2147483646 h 97"/>
                  <a:gd name="T10" fmla="*/ 2147483646 w 23"/>
                  <a:gd name="T11" fmla="*/ 2147483646 h 97"/>
                  <a:gd name="T12" fmla="*/ 2147483646 w 23"/>
                  <a:gd name="T13" fmla="*/ 2147483646 h 97"/>
                  <a:gd name="T14" fmla="*/ 2147483646 w 23"/>
                  <a:gd name="T15" fmla="*/ 2147483646 h 97"/>
                  <a:gd name="T16" fmla="*/ 0 w 23"/>
                  <a:gd name="T17" fmla="*/ 2147483646 h 97"/>
                  <a:gd name="T18" fmla="*/ 0 w 23"/>
                  <a:gd name="T19" fmla="*/ 2147483646 h 97"/>
                  <a:gd name="T20" fmla="*/ 0 w 23"/>
                  <a:gd name="T21" fmla="*/ 2147483646 h 97"/>
                  <a:gd name="T22" fmla="*/ 0 w 23"/>
                  <a:gd name="T23" fmla="*/ 2147483646 h 97"/>
                  <a:gd name="T24" fmla="*/ 0 w 23"/>
                  <a:gd name="T25" fmla="*/ 2147483646 h 97"/>
                  <a:gd name="T26" fmla="*/ 2147483646 w 23"/>
                  <a:gd name="T27" fmla="*/ 2147483646 h 97"/>
                  <a:gd name="T28" fmla="*/ 2147483646 w 23"/>
                  <a:gd name="T29" fmla="*/ 2147483646 h 97"/>
                  <a:gd name="T30" fmla="*/ 2147483646 w 23"/>
                  <a:gd name="T31" fmla="*/ 2147483646 h 97"/>
                  <a:gd name="T32" fmla="*/ 2147483646 w 23"/>
                  <a:gd name="T33" fmla="*/ 2147483646 h 97"/>
                  <a:gd name="T34" fmla="*/ 2147483646 w 23"/>
                  <a:gd name="T35" fmla="*/ 2147483646 h 97"/>
                  <a:gd name="T36" fmla="*/ 2147483646 w 23"/>
                  <a:gd name="T37" fmla="*/ 2147483646 h 97"/>
                  <a:gd name="T38" fmla="*/ 2147483646 w 23"/>
                  <a:gd name="T39" fmla="*/ 0 h 97"/>
                  <a:gd name="T40" fmla="*/ 2147483646 w 23"/>
                  <a:gd name="T41" fmla="*/ 0 h 97"/>
                  <a:gd name="T42" fmla="*/ 2147483646 w 23"/>
                  <a:gd name="T43" fmla="*/ 0 h 97"/>
                  <a:gd name="T44" fmla="*/ 2147483646 w 23"/>
                  <a:gd name="T45" fmla="*/ 0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97"/>
                  <a:gd name="T71" fmla="*/ 23 w 23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97">
                    <a:moveTo>
                      <a:pt x="14" y="0"/>
                    </a:moveTo>
                    <a:lnTo>
                      <a:pt x="14" y="0"/>
                    </a:lnTo>
                    <a:lnTo>
                      <a:pt x="19" y="24"/>
                    </a:lnTo>
                    <a:lnTo>
                      <a:pt x="21" y="37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4" y="72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14" y="73"/>
                    </a:lnTo>
                    <a:lnTo>
                      <a:pt x="19" y="63"/>
                    </a:lnTo>
                    <a:lnTo>
                      <a:pt x="23" y="51"/>
                    </a:lnTo>
                    <a:lnTo>
                      <a:pt x="23" y="38"/>
                    </a:lnTo>
                    <a:lnTo>
                      <a:pt x="21" y="2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1" name="Freeform 61"/>
              <p:cNvSpPr>
                <a:spLocks/>
              </p:cNvSpPr>
              <p:nvPr/>
            </p:nvSpPr>
            <p:spPr bwMode="auto">
              <a:xfrm>
                <a:off x="1422400" y="3922713"/>
                <a:ext cx="155575" cy="196850"/>
              </a:xfrm>
              <a:custGeom>
                <a:avLst/>
                <a:gdLst>
                  <a:gd name="T0" fmla="*/ 2147483646 w 98"/>
                  <a:gd name="T1" fmla="*/ 0 h 124"/>
                  <a:gd name="T2" fmla="*/ 2147483646 w 98"/>
                  <a:gd name="T3" fmla="*/ 0 h 124"/>
                  <a:gd name="T4" fmla="*/ 2147483646 w 98"/>
                  <a:gd name="T5" fmla="*/ 2147483646 h 124"/>
                  <a:gd name="T6" fmla="*/ 2147483646 w 98"/>
                  <a:gd name="T7" fmla="*/ 2147483646 h 124"/>
                  <a:gd name="T8" fmla="*/ 2147483646 w 98"/>
                  <a:gd name="T9" fmla="*/ 2147483646 h 124"/>
                  <a:gd name="T10" fmla="*/ 2147483646 w 98"/>
                  <a:gd name="T11" fmla="*/ 2147483646 h 124"/>
                  <a:gd name="T12" fmla="*/ 2147483646 w 98"/>
                  <a:gd name="T13" fmla="*/ 2147483646 h 124"/>
                  <a:gd name="T14" fmla="*/ 2147483646 w 98"/>
                  <a:gd name="T15" fmla="*/ 2147483646 h 124"/>
                  <a:gd name="T16" fmla="*/ 2147483646 w 98"/>
                  <a:gd name="T17" fmla="*/ 2147483646 h 124"/>
                  <a:gd name="T18" fmla="*/ 0 w 98"/>
                  <a:gd name="T19" fmla="*/ 2147483646 h 124"/>
                  <a:gd name="T20" fmla="*/ 0 w 98"/>
                  <a:gd name="T21" fmla="*/ 2147483646 h 124"/>
                  <a:gd name="T22" fmla="*/ 0 w 98"/>
                  <a:gd name="T23" fmla="*/ 2147483646 h 124"/>
                  <a:gd name="T24" fmla="*/ 2147483646 w 98"/>
                  <a:gd name="T25" fmla="*/ 2147483646 h 124"/>
                  <a:gd name="T26" fmla="*/ 2147483646 w 98"/>
                  <a:gd name="T27" fmla="*/ 2147483646 h 124"/>
                  <a:gd name="T28" fmla="*/ 2147483646 w 98"/>
                  <a:gd name="T29" fmla="*/ 2147483646 h 124"/>
                  <a:gd name="T30" fmla="*/ 2147483646 w 98"/>
                  <a:gd name="T31" fmla="*/ 2147483646 h 124"/>
                  <a:gd name="T32" fmla="*/ 2147483646 w 98"/>
                  <a:gd name="T33" fmla="*/ 2147483646 h 124"/>
                  <a:gd name="T34" fmla="*/ 2147483646 w 98"/>
                  <a:gd name="T35" fmla="*/ 2147483646 h 124"/>
                  <a:gd name="T36" fmla="*/ 2147483646 w 98"/>
                  <a:gd name="T37" fmla="*/ 2147483646 h 124"/>
                  <a:gd name="T38" fmla="*/ 2147483646 w 98"/>
                  <a:gd name="T39" fmla="*/ 2147483646 h 124"/>
                  <a:gd name="T40" fmla="*/ 2147483646 w 98"/>
                  <a:gd name="T41" fmla="*/ 2147483646 h 124"/>
                  <a:gd name="T42" fmla="*/ 2147483646 w 98"/>
                  <a:gd name="T43" fmla="*/ 0 h 124"/>
                  <a:gd name="T44" fmla="*/ 2147483646 w 98"/>
                  <a:gd name="T45" fmla="*/ 0 h 124"/>
                  <a:gd name="T46" fmla="*/ 2147483646 w 98"/>
                  <a:gd name="T47" fmla="*/ 0 h 124"/>
                  <a:gd name="T48" fmla="*/ 2147483646 w 98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24"/>
                  <a:gd name="T77" fmla="*/ 98 w 9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24">
                    <a:moveTo>
                      <a:pt x="96" y="0"/>
                    </a:moveTo>
                    <a:lnTo>
                      <a:pt x="96" y="0"/>
                    </a:lnTo>
                    <a:lnTo>
                      <a:pt x="66" y="29"/>
                    </a:lnTo>
                    <a:lnTo>
                      <a:pt x="53" y="45"/>
                    </a:lnTo>
                    <a:lnTo>
                      <a:pt x="39" y="59"/>
                    </a:lnTo>
                    <a:lnTo>
                      <a:pt x="28" y="75"/>
                    </a:lnTo>
                    <a:lnTo>
                      <a:pt x="16" y="91"/>
                    </a:lnTo>
                    <a:lnTo>
                      <a:pt x="7" y="106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4"/>
                    </a:lnTo>
                    <a:lnTo>
                      <a:pt x="5" y="124"/>
                    </a:lnTo>
                    <a:lnTo>
                      <a:pt x="23" y="91"/>
                    </a:lnTo>
                    <a:lnTo>
                      <a:pt x="44" y="59"/>
                    </a:lnTo>
                    <a:lnTo>
                      <a:pt x="57" y="43"/>
                    </a:lnTo>
                    <a:lnTo>
                      <a:pt x="71" y="29"/>
                    </a:lnTo>
                    <a:lnTo>
                      <a:pt x="9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2" name="Freeform 62"/>
              <p:cNvSpPr>
                <a:spLocks/>
              </p:cNvSpPr>
              <p:nvPr/>
            </p:nvSpPr>
            <p:spPr bwMode="auto">
              <a:xfrm>
                <a:off x="1790700" y="4054475"/>
                <a:ext cx="144462" cy="87313"/>
              </a:xfrm>
              <a:custGeom>
                <a:avLst/>
                <a:gdLst>
                  <a:gd name="T0" fmla="*/ 2147483646 w 91"/>
                  <a:gd name="T1" fmla="*/ 2147483646 h 55"/>
                  <a:gd name="T2" fmla="*/ 2147483646 w 91"/>
                  <a:gd name="T3" fmla="*/ 2147483646 h 55"/>
                  <a:gd name="T4" fmla="*/ 2147483646 w 91"/>
                  <a:gd name="T5" fmla="*/ 2147483646 h 55"/>
                  <a:gd name="T6" fmla="*/ 2147483646 w 91"/>
                  <a:gd name="T7" fmla="*/ 2147483646 h 55"/>
                  <a:gd name="T8" fmla="*/ 2147483646 w 91"/>
                  <a:gd name="T9" fmla="*/ 2147483646 h 55"/>
                  <a:gd name="T10" fmla="*/ 2147483646 w 91"/>
                  <a:gd name="T11" fmla="*/ 2147483646 h 55"/>
                  <a:gd name="T12" fmla="*/ 2147483646 w 91"/>
                  <a:gd name="T13" fmla="*/ 2147483646 h 55"/>
                  <a:gd name="T14" fmla="*/ 2147483646 w 91"/>
                  <a:gd name="T15" fmla="*/ 2147483646 h 55"/>
                  <a:gd name="T16" fmla="*/ 2147483646 w 91"/>
                  <a:gd name="T17" fmla="*/ 2147483646 h 55"/>
                  <a:gd name="T18" fmla="*/ 2147483646 w 91"/>
                  <a:gd name="T19" fmla="*/ 2147483646 h 55"/>
                  <a:gd name="T20" fmla="*/ 2147483646 w 91"/>
                  <a:gd name="T21" fmla="*/ 0 h 55"/>
                  <a:gd name="T22" fmla="*/ 2147483646 w 91"/>
                  <a:gd name="T23" fmla="*/ 0 h 55"/>
                  <a:gd name="T24" fmla="*/ 0 w 91"/>
                  <a:gd name="T25" fmla="*/ 0 h 55"/>
                  <a:gd name="T26" fmla="*/ 0 w 91"/>
                  <a:gd name="T27" fmla="*/ 2147483646 h 55"/>
                  <a:gd name="T28" fmla="*/ 0 w 91"/>
                  <a:gd name="T29" fmla="*/ 2147483646 h 55"/>
                  <a:gd name="T30" fmla="*/ 2147483646 w 91"/>
                  <a:gd name="T31" fmla="*/ 2147483646 h 55"/>
                  <a:gd name="T32" fmla="*/ 2147483646 w 91"/>
                  <a:gd name="T33" fmla="*/ 2147483646 h 55"/>
                  <a:gd name="T34" fmla="*/ 2147483646 w 91"/>
                  <a:gd name="T35" fmla="*/ 2147483646 h 55"/>
                  <a:gd name="T36" fmla="*/ 2147483646 w 91"/>
                  <a:gd name="T37" fmla="*/ 2147483646 h 55"/>
                  <a:gd name="T38" fmla="*/ 2147483646 w 91"/>
                  <a:gd name="T39" fmla="*/ 2147483646 h 55"/>
                  <a:gd name="T40" fmla="*/ 2147483646 w 91"/>
                  <a:gd name="T41" fmla="*/ 2147483646 h 55"/>
                  <a:gd name="T42" fmla="*/ 2147483646 w 91"/>
                  <a:gd name="T43" fmla="*/ 2147483646 h 55"/>
                  <a:gd name="T44" fmla="*/ 2147483646 w 91"/>
                  <a:gd name="T45" fmla="*/ 2147483646 h 55"/>
                  <a:gd name="T46" fmla="*/ 2147483646 w 91"/>
                  <a:gd name="T47" fmla="*/ 2147483646 h 55"/>
                  <a:gd name="T48" fmla="*/ 2147483646 w 91"/>
                  <a:gd name="T49" fmla="*/ 2147483646 h 55"/>
                  <a:gd name="T50" fmla="*/ 2147483646 w 91"/>
                  <a:gd name="T51" fmla="*/ 2147483646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1"/>
                  <a:gd name="T79" fmla="*/ 0 h 55"/>
                  <a:gd name="T80" fmla="*/ 91 w 91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1" h="55">
                    <a:moveTo>
                      <a:pt x="91" y="55"/>
                    </a:moveTo>
                    <a:lnTo>
                      <a:pt x="91" y="55"/>
                    </a:lnTo>
                    <a:lnTo>
                      <a:pt x="91" y="51"/>
                    </a:lnTo>
                    <a:lnTo>
                      <a:pt x="88" y="46"/>
                    </a:lnTo>
                    <a:lnTo>
                      <a:pt x="81" y="39"/>
                    </a:lnTo>
                    <a:lnTo>
                      <a:pt x="70" y="32"/>
                    </a:lnTo>
                    <a:lnTo>
                      <a:pt x="59" y="24"/>
                    </a:lnTo>
                    <a:lnTo>
                      <a:pt x="47" y="17"/>
                    </a:lnTo>
                    <a:lnTo>
                      <a:pt x="32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" y="11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70" y="38"/>
                    </a:lnTo>
                    <a:lnTo>
                      <a:pt x="79" y="46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91" y="55"/>
                    </a:lnTo>
                    <a:close/>
                  </a:path>
                </a:pathLst>
              </a:custGeom>
              <a:solidFill>
                <a:srgbClr val="A71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3" name="Freeform 63"/>
              <p:cNvSpPr>
                <a:spLocks/>
              </p:cNvSpPr>
              <p:nvPr/>
            </p:nvSpPr>
            <p:spPr bwMode="auto">
              <a:xfrm>
                <a:off x="1339850" y="4125913"/>
                <a:ext cx="79375" cy="163513"/>
              </a:xfrm>
              <a:custGeom>
                <a:avLst/>
                <a:gdLst>
                  <a:gd name="T0" fmla="*/ 2147483646 w 50"/>
                  <a:gd name="T1" fmla="*/ 2147483646 h 103"/>
                  <a:gd name="T2" fmla="*/ 2147483646 w 50"/>
                  <a:gd name="T3" fmla="*/ 2147483646 h 103"/>
                  <a:gd name="T4" fmla="*/ 2147483646 w 50"/>
                  <a:gd name="T5" fmla="*/ 2147483646 h 103"/>
                  <a:gd name="T6" fmla="*/ 2147483646 w 50"/>
                  <a:gd name="T7" fmla="*/ 2147483646 h 103"/>
                  <a:gd name="T8" fmla="*/ 2147483646 w 50"/>
                  <a:gd name="T9" fmla="*/ 0 h 103"/>
                  <a:gd name="T10" fmla="*/ 2147483646 w 50"/>
                  <a:gd name="T11" fmla="*/ 0 h 103"/>
                  <a:gd name="T12" fmla="*/ 2147483646 w 50"/>
                  <a:gd name="T13" fmla="*/ 0 h 103"/>
                  <a:gd name="T14" fmla="*/ 2147483646 w 50"/>
                  <a:gd name="T15" fmla="*/ 2147483646 h 103"/>
                  <a:gd name="T16" fmla="*/ 2147483646 w 50"/>
                  <a:gd name="T17" fmla="*/ 2147483646 h 103"/>
                  <a:gd name="T18" fmla="*/ 2147483646 w 50"/>
                  <a:gd name="T19" fmla="*/ 2147483646 h 103"/>
                  <a:gd name="T20" fmla="*/ 2147483646 w 50"/>
                  <a:gd name="T21" fmla="*/ 2147483646 h 103"/>
                  <a:gd name="T22" fmla="*/ 2147483646 w 50"/>
                  <a:gd name="T23" fmla="*/ 2147483646 h 103"/>
                  <a:gd name="T24" fmla="*/ 2147483646 w 50"/>
                  <a:gd name="T25" fmla="*/ 2147483646 h 103"/>
                  <a:gd name="T26" fmla="*/ 0 w 50"/>
                  <a:gd name="T27" fmla="*/ 2147483646 h 103"/>
                  <a:gd name="T28" fmla="*/ 0 w 50"/>
                  <a:gd name="T29" fmla="*/ 2147483646 h 103"/>
                  <a:gd name="T30" fmla="*/ 0 w 50"/>
                  <a:gd name="T31" fmla="*/ 2147483646 h 103"/>
                  <a:gd name="T32" fmla="*/ 0 w 50"/>
                  <a:gd name="T33" fmla="*/ 2147483646 h 103"/>
                  <a:gd name="T34" fmla="*/ 2147483646 w 50"/>
                  <a:gd name="T35" fmla="*/ 2147483646 h 103"/>
                  <a:gd name="T36" fmla="*/ 2147483646 w 50"/>
                  <a:gd name="T37" fmla="*/ 2147483646 h 103"/>
                  <a:gd name="T38" fmla="*/ 2147483646 w 50"/>
                  <a:gd name="T39" fmla="*/ 2147483646 h 103"/>
                  <a:gd name="T40" fmla="*/ 2147483646 w 50"/>
                  <a:gd name="T41" fmla="*/ 2147483646 h 103"/>
                  <a:gd name="T42" fmla="*/ 2147483646 w 50"/>
                  <a:gd name="T43" fmla="*/ 2147483646 h 103"/>
                  <a:gd name="T44" fmla="*/ 2147483646 w 50"/>
                  <a:gd name="T45" fmla="*/ 2147483646 h 103"/>
                  <a:gd name="T46" fmla="*/ 2147483646 w 50"/>
                  <a:gd name="T47" fmla="*/ 2147483646 h 103"/>
                  <a:gd name="T48" fmla="*/ 2147483646 w 50"/>
                  <a:gd name="T49" fmla="*/ 2147483646 h 103"/>
                  <a:gd name="T50" fmla="*/ 2147483646 w 50"/>
                  <a:gd name="T51" fmla="*/ 2147483646 h 103"/>
                  <a:gd name="T52" fmla="*/ 2147483646 w 50"/>
                  <a:gd name="T53" fmla="*/ 2147483646 h 103"/>
                  <a:gd name="T54" fmla="*/ 2147483646 w 50"/>
                  <a:gd name="T55" fmla="*/ 2147483646 h 103"/>
                  <a:gd name="T56" fmla="*/ 2147483646 w 50"/>
                  <a:gd name="T57" fmla="*/ 2147483646 h 103"/>
                  <a:gd name="T58" fmla="*/ 2147483646 w 50"/>
                  <a:gd name="T59" fmla="*/ 2147483646 h 103"/>
                  <a:gd name="T60" fmla="*/ 2147483646 w 50"/>
                  <a:gd name="T61" fmla="*/ 2147483646 h 103"/>
                  <a:gd name="T62" fmla="*/ 2147483646 w 50"/>
                  <a:gd name="T63" fmla="*/ 2147483646 h 103"/>
                  <a:gd name="T64" fmla="*/ 2147483646 w 50"/>
                  <a:gd name="T65" fmla="*/ 2147483646 h 103"/>
                  <a:gd name="T66" fmla="*/ 2147483646 w 50"/>
                  <a:gd name="T67" fmla="*/ 2147483646 h 103"/>
                  <a:gd name="T68" fmla="*/ 2147483646 w 50"/>
                  <a:gd name="T69" fmla="*/ 2147483646 h 103"/>
                  <a:gd name="T70" fmla="*/ 2147483646 w 50"/>
                  <a:gd name="T71" fmla="*/ 2147483646 h 103"/>
                  <a:gd name="T72" fmla="*/ 2147483646 w 50"/>
                  <a:gd name="T73" fmla="*/ 2147483646 h 1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"/>
                  <a:gd name="T112" fmla="*/ 0 h 103"/>
                  <a:gd name="T113" fmla="*/ 50 w 50"/>
                  <a:gd name="T114" fmla="*/ 103 h 1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" h="103">
                    <a:moveTo>
                      <a:pt x="50" y="1"/>
                    </a:moveTo>
                    <a:lnTo>
                      <a:pt x="50" y="1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13"/>
                    </a:lnTo>
                    <a:lnTo>
                      <a:pt x="30" y="25"/>
                    </a:lnTo>
                    <a:lnTo>
                      <a:pt x="18" y="36"/>
                    </a:lnTo>
                    <a:lnTo>
                      <a:pt x="9" y="49"/>
                    </a:lnTo>
                    <a:lnTo>
                      <a:pt x="3" y="62"/>
                    </a:lnTo>
                    <a:lnTo>
                      <a:pt x="0" y="76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5" y="102"/>
                    </a:lnTo>
                    <a:lnTo>
                      <a:pt x="5" y="87"/>
                    </a:lnTo>
                    <a:lnTo>
                      <a:pt x="5" y="72"/>
                    </a:lnTo>
                    <a:lnTo>
                      <a:pt x="12" y="58"/>
                    </a:lnTo>
                    <a:lnTo>
                      <a:pt x="18" y="43"/>
                    </a:lnTo>
                    <a:lnTo>
                      <a:pt x="39" y="21"/>
                    </a:lnTo>
                    <a:lnTo>
                      <a:pt x="48" y="10"/>
                    </a:lnTo>
                    <a:lnTo>
                      <a:pt x="50" y="7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ADC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4" name="Freeform 64"/>
              <p:cNvSpPr>
                <a:spLocks/>
              </p:cNvSpPr>
              <p:nvPr/>
            </p:nvSpPr>
            <p:spPr bwMode="auto">
              <a:xfrm>
                <a:off x="1958975" y="4313238"/>
                <a:ext cx="30162" cy="61913"/>
              </a:xfrm>
              <a:custGeom>
                <a:avLst/>
                <a:gdLst>
                  <a:gd name="T0" fmla="*/ 2147483646 w 19"/>
                  <a:gd name="T1" fmla="*/ 2147483646 h 39"/>
                  <a:gd name="T2" fmla="*/ 2147483646 w 19"/>
                  <a:gd name="T3" fmla="*/ 2147483646 h 39"/>
                  <a:gd name="T4" fmla="*/ 2147483646 w 19"/>
                  <a:gd name="T5" fmla="*/ 2147483646 h 39"/>
                  <a:gd name="T6" fmla="*/ 2147483646 w 19"/>
                  <a:gd name="T7" fmla="*/ 2147483646 h 39"/>
                  <a:gd name="T8" fmla="*/ 2147483646 w 19"/>
                  <a:gd name="T9" fmla="*/ 2147483646 h 39"/>
                  <a:gd name="T10" fmla="*/ 2147483646 w 19"/>
                  <a:gd name="T11" fmla="*/ 2147483646 h 39"/>
                  <a:gd name="T12" fmla="*/ 0 w 19"/>
                  <a:gd name="T13" fmla="*/ 2147483646 h 39"/>
                  <a:gd name="T14" fmla="*/ 0 w 19"/>
                  <a:gd name="T15" fmla="*/ 2147483646 h 39"/>
                  <a:gd name="T16" fmla="*/ 2147483646 w 19"/>
                  <a:gd name="T17" fmla="*/ 2147483646 h 39"/>
                  <a:gd name="T18" fmla="*/ 2147483646 w 19"/>
                  <a:gd name="T19" fmla="*/ 2147483646 h 39"/>
                  <a:gd name="T20" fmla="*/ 2147483646 w 19"/>
                  <a:gd name="T21" fmla="*/ 2147483646 h 39"/>
                  <a:gd name="T22" fmla="*/ 2147483646 w 19"/>
                  <a:gd name="T23" fmla="*/ 2147483646 h 39"/>
                  <a:gd name="T24" fmla="*/ 2147483646 w 19"/>
                  <a:gd name="T25" fmla="*/ 2147483646 h 39"/>
                  <a:gd name="T26" fmla="*/ 2147483646 w 19"/>
                  <a:gd name="T27" fmla="*/ 2147483646 h 39"/>
                  <a:gd name="T28" fmla="*/ 2147483646 w 19"/>
                  <a:gd name="T29" fmla="*/ 2147483646 h 39"/>
                  <a:gd name="T30" fmla="*/ 2147483646 w 19"/>
                  <a:gd name="T31" fmla="*/ 2147483646 h 39"/>
                  <a:gd name="T32" fmla="*/ 2147483646 w 19"/>
                  <a:gd name="T33" fmla="*/ 2147483646 h 39"/>
                  <a:gd name="T34" fmla="*/ 2147483646 w 19"/>
                  <a:gd name="T35" fmla="*/ 2147483646 h 39"/>
                  <a:gd name="T36" fmla="*/ 2147483646 w 19"/>
                  <a:gd name="T37" fmla="*/ 2147483646 h 39"/>
                  <a:gd name="T38" fmla="*/ 2147483646 w 19"/>
                  <a:gd name="T39" fmla="*/ 2147483646 h 39"/>
                  <a:gd name="T40" fmla="*/ 2147483646 w 19"/>
                  <a:gd name="T41" fmla="*/ 2147483646 h 39"/>
                  <a:gd name="T42" fmla="*/ 2147483646 w 19"/>
                  <a:gd name="T43" fmla="*/ 0 h 39"/>
                  <a:gd name="T44" fmla="*/ 2147483646 w 19"/>
                  <a:gd name="T45" fmla="*/ 0 h 39"/>
                  <a:gd name="T46" fmla="*/ 2147483646 w 19"/>
                  <a:gd name="T47" fmla="*/ 2147483646 h 39"/>
                  <a:gd name="T48" fmla="*/ 2147483646 w 19"/>
                  <a:gd name="T49" fmla="*/ 2147483646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39"/>
                  <a:gd name="T77" fmla="*/ 19 w 19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39">
                    <a:moveTo>
                      <a:pt x="14" y="1"/>
                    </a:moveTo>
                    <a:lnTo>
                      <a:pt x="14" y="1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2" y="16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9" y="24"/>
                    </a:lnTo>
                    <a:lnTo>
                      <a:pt x="12" y="20"/>
                    </a:lnTo>
                    <a:lnTo>
                      <a:pt x="14" y="16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5" name="Freeform 65"/>
              <p:cNvSpPr>
                <a:spLocks/>
              </p:cNvSpPr>
              <p:nvPr/>
            </p:nvSpPr>
            <p:spPr bwMode="auto">
              <a:xfrm>
                <a:off x="1941513" y="4318000"/>
                <a:ext cx="76200" cy="225425"/>
              </a:xfrm>
              <a:custGeom>
                <a:avLst/>
                <a:gdLst>
                  <a:gd name="T0" fmla="*/ 0 w 48"/>
                  <a:gd name="T1" fmla="*/ 0 h 142"/>
                  <a:gd name="T2" fmla="*/ 0 w 48"/>
                  <a:gd name="T3" fmla="*/ 0 h 142"/>
                  <a:gd name="T4" fmla="*/ 0 w 48"/>
                  <a:gd name="T5" fmla="*/ 2147483646 h 142"/>
                  <a:gd name="T6" fmla="*/ 2147483646 w 48"/>
                  <a:gd name="T7" fmla="*/ 2147483646 h 142"/>
                  <a:gd name="T8" fmla="*/ 2147483646 w 48"/>
                  <a:gd name="T9" fmla="*/ 2147483646 h 142"/>
                  <a:gd name="T10" fmla="*/ 2147483646 w 48"/>
                  <a:gd name="T11" fmla="*/ 2147483646 h 142"/>
                  <a:gd name="T12" fmla="*/ 2147483646 w 48"/>
                  <a:gd name="T13" fmla="*/ 2147483646 h 142"/>
                  <a:gd name="T14" fmla="*/ 2147483646 w 48"/>
                  <a:gd name="T15" fmla="*/ 2147483646 h 142"/>
                  <a:gd name="T16" fmla="*/ 2147483646 w 48"/>
                  <a:gd name="T17" fmla="*/ 2147483646 h 142"/>
                  <a:gd name="T18" fmla="*/ 2147483646 w 48"/>
                  <a:gd name="T19" fmla="*/ 2147483646 h 142"/>
                  <a:gd name="T20" fmla="*/ 2147483646 w 48"/>
                  <a:gd name="T21" fmla="*/ 2147483646 h 142"/>
                  <a:gd name="T22" fmla="*/ 2147483646 w 48"/>
                  <a:gd name="T23" fmla="*/ 2147483646 h 142"/>
                  <a:gd name="T24" fmla="*/ 2147483646 w 48"/>
                  <a:gd name="T25" fmla="*/ 2147483646 h 142"/>
                  <a:gd name="T26" fmla="*/ 2147483646 w 48"/>
                  <a:gd name="T27" fmla="*/ 2147483646 h 142"/>
                  <a:gd name="T28" fmla="*/ 2147483646 w 48"/>
                  <a:gd name="T29" fmla="*/ 2147483646 h 142"/>
                  <a:gd name="T30" fmla="*/ 2147483646 w 48"/>
                  <a:gd name="T31" fmla="*/ 2147483646 h 142"/>
                  <a:gd name="T32" fmla="*/ 2147483646 w 48"/>
                  <a:gd name="T33" fmla="*/ 2147483646 h 142"/>
                  <a:gd name="T34" fmla="*/ 2147483646 w 48"/>
                  <a:gd name="T35" fmla="*/ 2147483646 h 142"/>
                  <a:gd name="T36" fmla="*/ 2147483646 w 48"/>
                  <a:gd name="T37" fmla="*/ 2147483646 h 142"/>
                  <a:gd name="T38" fmla="*/ 2147483646 w 48"/>
                  <a:gd name="T39" fmla="*/ 2147483646 h 142"/>
                  <a:gd name="T40" fmla="*/ 2147483646 w 48"/>
                  <a:gd name="T41" fmla="*/ 2147483646 h 142"/>
                  <a:gd name="T42" fmla="*/ 2147483646 w 48"/>
                  <a:gd name="T43" fmla="*/ 2147483646 h 142"/>
                  <a:gd name="T44" fmla="*/ 2147483646 w 48"/>
                  <a:gd name="T45" fmla="*/ 2147483646 h 142"/>
                  <a:gd name="T46" fmla="*/ 2147483646 w 48"/>
                  <a:gd name="T47" fmla="*/ 2147483646 h 142"/>
                  <a:gd name="T48" fmla="*/ 2147483646 w 48"/>
                  <a:gd name="T49" fmla="*/ 2147483646 h 142"/>
                  <a:gd name="T50" fmla="*/ 2147483646 w 48"/>
                  <a:gd name="T51" fmla="*/ 2147483646 h 142"/>
                  <a:gd name="T52" fmla="*/ 2147483646 w 48"/>
                  <a:gd name="T53" fmla="*/ 2147483646 h 142"/>
                  <a:gd name="T54" fmla="*/ 2147483646 w 48"/>
                  <a:gd name="T55" fmla="*/ 0 h 142"/>
                  <a:gd name="T56" fmla="*/ 2147483646 w 48"/>
                  <a:gd name="T57" fmla="*/ 0 h 142"/>
                  <a:gd name="T58" fmla="*/ 0 w 48"/>
                  <a:gd name="T59" fmla="*/ 0 h 142"/>
                  <a:gd name="T60" fmla="*/ 0 w 48"/>
                  <a:gd name="T61" fmla="*/ 0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142"/>
                  <a:gd name="T95" fmla="*/ 48 w 48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2" y="19"/>
                    </a:lnTo>
                    <a:lnTo>
                      <a:pt x="9" y="36"/>
                    </a:lnTo>
                    <a:lnTo>
                      <a:pt x="25" y="72"/>
                    </a:lnTo>
                    <a:lnTo>
                      <a:pt x="32" y="90"/>
                    </a:lnTo>
                    <a:lnTo>
                      <a:pt x="36" y="106"/>
                    </a:lnTo>
                    <a:lnTo>
                      <a:pt x="39" y="124"/>
                    </a:lnTo>
                    <a:lnTo>
                      <a:pt x="41" y="141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5" y="142"/>
                    </a:lnTo>
                    <a:lnTo>
                      <a:pt x="45" y="141"/>
                    </a:lnTo>
                    <a:lnTo>
                      <a:pt x="48" y="124"/>
                    </a:lnTo>
                    <a:lnTo>
                      <a:pt x="45" y="107"/>
                    </a:lnTo>
                    <a:lnTo>
                      <a:pt x="41" y="92"/>
                    </a:lnTo>
                    <a:lnTo>
                      <a:pt x="34" y="75"/>
                    </a:lnTo>
                    <a:lnTo>
                      <a:pt x="25" y="56"/>
                    </a:lnTo>
                    <a:lnTo>
                      <a:pt x="14" y="36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6" name="Freeform 66"/>
              <p:cNvSpPr>
                <a:spLocks/>
              </p:cNvSpPr>
              <p:nvPr/>
            </p:nvSpPr>
            <p:spPr bwMode="auto">
              <a:xfrm>
                <a:off x="1966913" y="4403725"/>
                <a:ext cx="111125" cy="30163"/>
              </a:xfrm>
              <a:custGeom>
                <a:avLst/>
                <a:gdLst>
                  <a:gd name="T0" fmla="*/ 0 w 70"/>
                  <a:gd name="T1" fmla="*/ 0 h 19"/>
                  <a:gd name="T2" fmla="*/ 0 w 70"/>
                  <a:gd name="T3" fmla="*/ 0 h 19"/>
                  <a:gd name="T4" fmla="*/ 2147483646 w 70"/>
                  <a:gd name="T5" fmla="*/ 2147483646 h 19"/>
                  <a:gd name="T6" fmla="*/ 2147483646 w 70"/>
                  <a:gd name="T7" fmla="*/ 2147483646 h 19"/>
                  <a:gd name="T8" fmla="*/ 2147483646 w 70"/>
                  <a:gd name="T9" fmla="*/ 2147483646 h 19"/>
                  <a:gd name="T10" fmla="*/ 2147483646 w 70"/>
                  <a:gd name="T11" fmla="*/ 2147483646 h 19"/>
                  <a:gd name="T12" fmla="*/ 2147483646 w 70"/>
                  <a:gd name="T13" fmla="*/ 2147483646 h 19"/>
                  <a:gd name="T14" fmla="*/ 2147483646 w 70"/>
                  <a:gd name="T15" fmla="*/ 2147483646 h 19"/>
                  <a:gd name="T16" fmla="*/ 2147483646 w 70"/>
                  <a:gd name="T17" fmla="*/ 2147483646 h 19"/>
                  <a:gd name="T18" fmla="*/ 2147483646 w 70"/>
                  <a:gd name="T19" fmla="*/ 2147483646 h 19"/>
                  <a:gd name="T20" fmla="*/ 2147483646 w 70"/>
                  <a:gd name="T21" fmla="*/ 2147483646 h 19"/>
                  <a:gd name="T22" fmla="*/ 2147483646 w 70"/>
                  <a:gd name="T23" fmla="*/ 2147483646 h 19"/>
                  <a:gd name="T24" fmla="*/ 2147483646 w 70"/>
                  <a:gd name="T25" fmla="*/ 2147483646 h 19"/>
                  <a:gd name="T26" fmla="*/ 2147483646 w 70"/>
                  <a:gd name="T27" fmla="*/ 2147483646 h 19"/>
                  <a:gd name="T28" fmla="*/ 2147483646 w 70"/>
                  <a:gd name="T29" fmla="*/ 2147483646 h 19"/>
                  <a:gd name="T30" fmla="*/ 2147483646 w 70"/>
                  <a:gd name="T31" fmla="*/ 2147483646 h 19"/>
                  <a:gd name="T32" fmla="*/ 2147483646 w 70"/>
                  <a:gd name="T33" fmla="*/ 2147483646 h 19"/>
                  <a:gd name="T34" fmla="*/ 2147483646 w 70"/>
                  <a:gd name="T35" fmla="*/ 2147483646 h 19"/>
                  <a:gd name="T36" fmla="*/ 2147483646 w 70"/>
                  <a:gd name="T37" fmla="*/ 0 h 19"/>
                  <a:gd name="T38" fmla="*/ 2147483646 w 70"/>
                  <a:gd name="T39" fmla="*/ 0 h 19"/>
                  <a:gd name="T40" fmla="*/ 0 w 70"/>
                  <a:gd name="T41" fmla="*/ 0 h 19"/>
                  <a:gd name="T42" fmla="*/ 0 w 70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19"/>
                  <a:gd name="T68" fmla="*/ 70 w 70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19">
                    <a:moveTo>
                      <a:pt x="0" y="0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18" y="13"/>
                    </a:lnTo>
                    <a:lnTo>
                      <a:pt x="27" y="15"/>
                    </a:lnTo>
                    <a:lnTo>
                      <a:pt x="39" y="18"/>
                    </a:lnTo>
                    <a:lnTo>
                      <a:pt x="48" y="19"/>
                    </a:lnTo>
                    <a:lnTo>
                      <a:pt x="68" y="19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50" y="18"/>
                    </a:lnTo>
                    <a:lnTo>
                      <a:pt x="32" y="15"/>
                    </a:lnTo>
                    <a:lnTo>
                      <a:pt x="23" y="12"/>
                    </a:lnTo>
                    <a:lnTo>
                      <a:pt x="14" y="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7" name="Freeform 67"/>
              <p:cNvSpPr>
                <a:spLocks/>
              </p:cNvSpPr>
              <p:nvPr/>
            </p:nvSpPr>
            <p:spPr bwMode="auto">
              <a:xfrm>
                <a:off x="1344613" y="4384675"/>
                <a:ext cx="20637" cy="174625"/>
              </a:xfrm>
              <a:custGeom>
                <a:avLst/>
                <a:gdLst>
                  <a:gd name="T0" fmla="*/ 2147483646 w 13"/>
                  <a:gd name="T1" fmla="*/ 0 h 110"/>
                  <a:gd name="T2" fmla="*/ 2147483646 w 13"/>
                  <a:gd name="T3" fmla="*/ 0 h 110"/>
                  <a:gd name="T4" fmla="*/ 2147483646 w 13"/>
                  <a:gd name="T5" fmla="*/ 2147483646 h 110"/>
                  <a:gd name="T6" fmla="*/ 0 w 13"/>
                  <a:gd name="T7" fmla="*/ 2147483646 h 110"/>
                  <a:gd name="T8" fmla="*/ 0 w 13"/>
                  <a:gd name="T9" fmla="*/ 2147483646 h 110"/>
                  <a:gd name="T10" fmla="*/ 2147483646 w 13"/>
                  <a:gd name="T11" fmla="*/ 2147483646 h 110"/>
                  <a:gd name="T12" fmla="*/ 2147483646 w 13"/>
                  <a:gd name="T13" fmla="*/ 2147483646 h 110"/>
                  <a:gd name="T14" fmla="*/ 2147483646 w 13"/>
                  <a:gd name="T15" fmla="*/ 2147483646 h 110"/>
                  <a:gd name="T16" fmla="*/ 2147483646 w 13"/>
                  <a:gd name="T17" fmla="*/ 2147483646 h 110"/>
                  <a:gd name="T18" fmla="*/ 2147483646 w 13"/>
                  <a:gd name="T19" fmla="*/ 2147483646 h 110"/>
                  <a:gd name="T20" fmla="*/ 2147483646 w 13"/>
                  <a:gd name="T21" fmla="*/ 2147483646 h 110"/>
                  <a:gd name="T22" fmla="*/ 2147483646 w 13"/>
                  <a:gd name="T23" fmla="*/ 2147483646 h 110"/>
                  <a:gd name="T24" fmla="*/ 2147483646 w 13"/>
                  <a:gd name="T25" fmla="*/ 2147483646 h 110"/>
                  <a:gd name="T26" fmla="*/ 2147483646 w 13"/>
                  <a:gd name="T27" fmla="*/ 2147483646 h 110"/>
                  <a:gd name="T28" fmla="*/ 2147483646 w 13"/>
                  <a:gd name="T29" fmla="*/ 0 h 110"/>
                  <a:gd name="T30" fmla="*/ 2147483646 w 13"/>
                  <a:gd name="T31" fmla="*/ 0 h 110"/>
                  <a:gd name="T32" fmla="*/ 2147483646 w 13"/>
                  <a:gd name="T33" fmla="*/ 0 h 110"/>
                  <a:gd name="T34" fmla="*/ 2147483646 w 13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10"/>
                  <a:gd name="T56" fmla="*/ 13 w 13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10">
                    <a:moveTo>
                      <a:pt x="6" y="0"/>
                    </a:moveTo>
                    <a:lnTo>
                      <a:pt x="6" y="0"/>
                    </a:lnTo>
                    <a:lnTo>
                      <a:pt x="2" y="27"/>
                    </a:lnTo>
                    <a:lnTo>
                      <a:pt x="0" y="56"/>
                    </a:lnTo>
                    <a:lnTo>
                      <a:pt x="2" y="83"/>
                    </a:lnTo>
                    <a:lnTo>
                      <a:pt x="11" y="109"/>
                    </a:lnTo>
                    <a:lnTo>
                      <a:pt x="13" y="110"/>
                    </a:lnTo>
                    <a:lnTo>
                      <a:pt x="13" y="109"/>
                    </a:lnTo>
                    <a:lnTo>
                      <a:pt x="6" y="82"/>
                    </a:lnTo>
                    <a:lnTo>
                      <a:pt x="4" y="55"/>
                    </a:lnTo>
                    <a:lnTo>
                      <a:pt x="4" y="2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8" name="Freeform 68"/>
              <p:cNvSpPr>
                <a:spLocks/>
              </p:cNvSpPr>
              <p:nvPr/>
            </p:nvSpPr>
            <p:spPr bwMode="auto">
              <a:xfrm>
                <a:off x="1624013" y="4637088"/>
                <a:ext cx="33337" cy="92075"/>
              </a:xfrm>
              <a:custGeom>
                <a:avLst/>
                <a:gdLst>
                  <a:gd name="T0" fmla="*/ 2147483646 w 21"/>
                  <a:gd name="T1" fmla="*/ 2147483646 h 58"/>
                  <a:gd name="T2" fmla="*/ 2147483646 w 21"/>
                  <a:gd name="T3" fmla="*/ 2147483646 h 58"/>
                  <a:gd name="T4" fmla="*/ 2147483646 w 21"/>
                  <a:gd name="T5" fmla="*/ 2147483646 h 58"/>
                  <a:gd name="T6" fmla="*/ 0 w 21"/>
                  <a:gd name="T7" fmla="*/ 2147483646 h 58"/>
                  <a:gd name="T8" fmla="*/ 2147483646 w 21"/>
                  <a:gd name="T9" fmla="*/ 2147483646 h 58"/>
                  <a:gd name="T10" fmla="*/ 2147483646 w 21"/>
                  <a:gd name="T11" fmla="*/ 2147483646 h 58"/>
                  <a:gd name="T12" fmla="*/ 2147483646 w 21"/>
                  <a:gd name="T13" fmla="*/ 2147483646 h 58"/>
                  <a:gd name="T14" fmla="*/ 2147483646 w 21"/>
                  <a:gd name="T15" fmla="*/ 2147483646 h 58"/>
                  <a:gd name="T16" fmla="*/ 2147483646 w 21"/>
                  <a:gd name="T17" fmla="*/ 2147483646 h 58"/>
                  <a:gd name="T18" fmla="*/ 2147483646 w 21"/>
                  <a:gd name="T19" fmla="*/ 2147483646 h 58"/>
                  <a:gd name="T20" fmla="*/ 2147483646 w 21"/>
                  <a:gd name="T21" fmla="*/ 2147483646 h 58"/>
                  <a:gd name="T22" fmla="*/ 2147483646 w 21"/>
                  <a:gd name="T23" fmla="*/ 2147483646 h 58"/>
                  <a:gd name="T24" fmla="*/ 2147483646 w 21"/>
                  <a:gd name="T25" fmla="*/ 2147483646 h 58"/>
                  <a:gd name="T26" fmla="*/ 2147483646 w 21"/>
                  <a:gd name="T27" fmla="*/ 2147483646 h 58"/>
                  <a:gd name="T28" fmla="*/ 2147483646 w 21"/>
                  <a:gd name="T29" fmla="*/ 2147483646 h 58"/>
                  <a:gd name="T30" fmla="*/ 2147483646 w 21"/>
                  <a:gd name="T31" fmla="*/ 2147483646 h 58"/>
                  <a:gd name="T32" fmla="*/ 2147483646 w 21"/>
                  <a:gd name="T33" fmla="*/ 2147483646 h 58"/>
                  <a:gd name="T34" fmla="*/ 2147483646 w 21"/>
                  <a:gd name="T35" fmla="*/ 2147483646 h 58"/>
                  <a:gd name="T36" fmla="*/ 2147483646 w 21"/>
                  <a:gd name="T37" fmla="*/ 2147483646 h 58"/>
                  <a:gd name="T38" fmla="*/ 2147483646 w 21"/>
                  <a:gd name="T39" fmla="*/ 0 h 58"/>
                  <a:gd name="T40" fmla="*/ 2147483646 w 21"/>
                  <a:gd name="T41" fmla="*/ 2147483646 h 58"/>
                  <a:gd name="T42" fmla="*/ 2147483646 w 21"/>
                  <a:gd name="T43" fmla="*/ 2147483646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58"/>
                  <a:gd name="T68" fmla="*/ 21 w 2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58">
                    <a:moveTo>
                      <a:pt x="5" y="1"/>
                    </a:moveTo>
                    <a:lnTo>
                      <a:pt x="5" y="1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36"/>
                    </a:lnTo>
                    <a:lnTo>
                      <a:pt x="7" y="43"/>
                    </a:lnTo>
                    <a:lnTo>
                      <a:pt x="12" y="51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2" y="44"/>
                    </a:lnTo>
                    <a:lnTo>
                      <a:pt x="10" y="30"/>
                    </a:lnTo>
                    <a:lnTo>
                      <a:pt x="7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69" name="Freeform 69"/>
              <p:cNvSpPr>
                <a:spLocks/>
              </p:cNvSpPr>
              <p:nvPr/>
            </p:nvSpPr>
            <p:spPr bwMode="auto">
              <a:xfrm>
                <a:off x="1365250" y="4725988"/>
                <a:ext cx="295275" cy="90488"/>
              </a:xfrm>
              <a:custGeom>
                <a:avLst/>
                <a:gdLst>
                  <a:gd name="T0" fmla="*/ 2147483646 w 186"/>
                  <a:gd name="T1" fmla="*/ 2147483646 h 57"/>
                  <a:gd name="T2" fmla="*/ 2147483646 w 186"/>
                  <a:gd name="T3" fmla="*/ 2147483646 h 57"/>
                  <a:gd name="T4" fmla="*/ 2147483646 w 186"/>
                  <a:gd name="T5" fmla="*/ 2147483646 h 57"/>
                  <a:gd name="T6" fmla="*/ 2147483646 w 186"/>
                  <a:gd name="T7" fmla="*/ 2147483646 h 57"/>
                  <a:gd name="T8" fmla="*/ 2147483646 w 186"/>
                  <a:gd name="T9" fmla="*/ 2147483646 h 57"/>
                  <a:gd name="T10" fmla="*/ 2147483646 w 186"/>
                  <a:gd name="T11" fmla="*/ 2147483646 h 57"/>
                  <a:gd name="T12" fmla="*/ 2147483646 w 186"/>
                  <a:gd name="T13" fmla="*/ 2147483646 h 57"/>
                  <a:gd name="T14" fmla="*/ 2147483646 w 186"/>
                  <a:gd name="T15" fmla="*/ 2147483646 h 57"/>
                  <a:gd name="T16" fmla="*/ 2147483646 w 186"/>
                  <a:gd name="T17" fmla="*/ 2147483646 h 57"/>
                  <a:gd name="T18" fmla="*/ 2147483646 w 186"/>
                  <a:gd name="T19" fmla="*/ 2147483646 h 57"/>
                  <a:gd name="T20" fmla="*/ 2147483646 w 186"/>
                  <a:gd name="T21" fmla="*/ 2147483646 h 57"/>
                  <a:gd name="T22" fmla="*/ 2147483646 w 186"/>
                  <a:gd name="T23" fmla="*/ 2147483646 h 57"/>
                  <a:gd name="T24" fmla="*/ 2147483646 w 186"/>
                  <a:gd name="T25" fmla="*/ 2147483646 h 57"/>
                  <a:gd name="T26" fmla="*/ 2147483646 w 186"/>
                  <a:gd name="T27" fmla="*/ 2147483646 h 57"/>
                  <a:gd name="T28" fmla="*/ 2147483646 w 186"/>
                  <a:gd name="T29" fmla="*/ 2147483646 h 57"/>
                  <a:gd name="T30" fmla="*/ 2147483646 w 186"/>
                  <a:gd name="T31" fmla="*/ 2147483646 h 57"/>
                  <a:gd name="T32" fmla="*/ 2147483646 w 186"/>
                  <a:gd name="T33" fmla="*/ 2147483646 h 57"/>
                  <a:gd name="T34" fmla="*/ 2147483646 w 186"/>
                  <a:gd name="T35" fmla="*/ 2147483646 h 57"/>
                  <a:gd name="T36" fmla="*/ 2147483646 w 186"/>
                  <a:gd name="T37" fmla="*/ 2147483646 h 57"/>
                  <a:gd name="T38" fmla="*/ 2147483646 w 186"/>
                  <a:gd name="T39" fmla="*/ 2147483646 h 57"/>
                  <a:gd name="T40" fmla="*/ 2147483646 w 186"/>
                  <a:gd name="T41" fmla="*/ 2147483646 h 57"/>
                  <a:gd name="T42" fmla="*/ 2147483646 w 186"/>
                  <a:gd name="T43" fmla="*/ 2147483646 h 57"/>
                  <a:gd name="T44" fmla="*/ 2147483646 w 186"/>
                  <a:gd name="T45" fmla="*/ 2147483646 h 57"/>
                  <a:gd name="T46" fmla="*/ 2147483646 w 186"/>
                  <a:gd name="T47" fmla="*/ 2147483646 h 57"/>
                  <a:gd name="T48" fmla="*/ 2147483646 w 186"/>
                  <a:gd name="T49" fmla="*/ 2147483646 h 57"/>
                  <a:gd name="T50" fmla="*/ 0 w 186"/>
                  <a:gd name="T51" fmla="*/ 2147483646 h 57"/>
                  <a:gd name="T52" fmla="*/ 2147483646 w 186"/>
                  <a:gd name="T53" fmla="*/ 2147483646 h 57"/>
                  <a:gd name="T54" fmla="*/ 2147483646 w 186"/>
                  <a:gd name="T55" fmla="*/ 2147483646 h 57"/>
                  <a:gd name="T56" fmla="*/ 2147483646 w 186"/>
                  <a:gd name="T57" fmla="*/ 2147483646 h 57"/>
                  <a:gd name="T58" fmla="*/ 2147483646 w 186"/>
                  <a:gd name="T59" fmla="*/ 2147483646 h 57"/>
                  <a:gd name="T60" fmla="*/ 2147483646 w 186"/>
                  <a:gd name="T61" fmla="*/ 2147483646 h 57"/>
                  <a:gd name="T62" fmla="*/ 2147483646 w 186"/>
                  <a:gd name="T63" fmla="*/ 2147483646 h 57"/>
                  <a:gd name="T64" fmla="*/ 2147483646 w 186"/>
                  <a:gd name="T65" fmla="*/ 2147483646 h 57"/>
                  <a:gd name="T66" fmla="*/ 2147483646 w 186"/>
                  <a:gd name="T67" fmla="*/ 2147483646 h 57"/>
                  <a:gd name="T68" fmla="*/ 2147483646 w 186"/>
                  <a:gd name="T69" fmla="*/ 2147483646 h 57"/>
                  <a:gd name="T70" fmla="*/ 2147483646 w 186"/>
                  <a:gd name="T71" fmla="*/ 2147483646 h 57"/>
                  <a:gd name="T72" fmla="*/ 2147483646 w 186"/>
                  <a:gd name="T73" fmla="*/ 2147483646 h 57"/>
                  <a:gd name="T74" fmla="*/ 2147483646 w 186"/>
                  <a:gd name="T75" fmla="*/ 2147483646 h 57"/>
                  <a:gd name="T76" fmla="*/ 2147483646 w 186"/>
                  <a:gd name="T77" fmla="*/ 0 h 57"/>
                  <a:gd name="T78" fmla="*/ 2147483646 w 186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57"/>
                  <a:gd name="T122" fmla="*/ 186 w 186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57">
                    <a:moveTo>
                      <a:pt x="175" y="1"/>
                    </a:moveTo>
                    <a:lnTo>
                      <a:pt x="175" y="1"/>
                    </a:lnTo>
                    <a:lnTo>
                      <a:pt x="179" y="3"/>
                    </a:lnTo>
                    <a:lnTo>
                      <a:pt x="182" y="6"/>
                    </a:lnTo>
                    <a:lnTo>
                      <a:pt x="182" y="12"/>
                    </a:lnTo>
                    <a:lnTo>
                      <a:pt x="179" y="15"/>
                    </a:lnTo>
                    <a:lnTo>
                      <a:pt x="177" y="16"/>
                    </a:lnTo>
                    <a:lnTo>
                      <a:pt x="170" y="20"/>
                    </a:lnTo>
                    <a:lnTo>
                      <a:pt x="163" y="22"/>
                    </a:lnTo>
                    <a:lnTo>
                      <a:pt x="154" y="26"/>
                    </a:lnTo>
                    <a:lnTo>
                      <a:pt x="141" y="32"/>
                    </a:lnTo>
                    <a:lnTo>
                      <a:pt x="127" y="39"/>
                    </a:lnTo>
                    <a:lnTo>
                      <a:pt x="120" y="41"/>
                    </a:lnTo>
                    <a:lnTo>
                      <a:pt x="111" y="44"/>
                    </a:lnTo>
                    <a:lnTo>
                      <a:pt x="91" y="48"/>
                    </a:lnTo>
                    <a:lnTo>
                      <a:pt x="70" y="51"/>
                    </a:lnTo>
                    <a:lnTo>
                      <a:pt x="48" y="51"/>
                    </a:lnTo>
                    <a:lnTo>
                      <a:pt x="36" y="50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12" y="41"/>
                    </a:lnTo>
                    <a:lnTo>
                      <a:pt x="7" y="37"/>
                    </a:lnTo>
                    <a:lnTo>
                      <a:pt x="7" y="31"/>
                    </a:lnTo>
                    <a:lnTo>
                      <a:pt x="9" y="25"/>
                    </a:lnTo>
                    <a:lnTo>
                      <a:pt x="14" y="20"/>
                    </a:lnTo>
                    <a:lnTo>
                      <a:pt x="21" y="16"/>
                    </a:lnTo>
                    <a:lnTo>
                      <a:pt x="30" y="13"/>
                    </a:lnTo>
                    <a:lnTo>
                      <a:pt x="48" y="10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6" y="9"/>
                    </a:lnTo>
                    <a:lnTo>
                      <a:pt x="57" y="8"/>
                    </a:lnTo>
                    <a:lnTo>
                      <a:pt x="46" y="9"/>
                    </a:lnTo>
                    <a:lnTo>
                      <a:pt x="27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5" y="2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30" y="53"/>
                    </a:lnTo>
                    <a:lnTo>
                      <a:pt x="41" y="55"/>
                    </a:lnTo>
                    <a:lnTo>
                      <a:pt x="52" y="57"/>
                    </a:lnTo>
                    <a:lnTo>
                      <a:pt x="66" y="57"/>
                    </a:lnTo>
                    <a:lnTo>
                      <a:pt x="80" y="55"/>
                    </a:lnTo>
                    <a:lnTo>
                      <a:pt x="93" y="54"/>
                    </a:lnTo>
                    <a:lnTo>
                      <a:pt x="105" y="51"/>
                    </a:lnTo>
                    <a:lnTo>
                      <a:pt x="116" y="48"/>
                    </a:lnTo>
                    <a:lnTo>
                      <a:pt x="127" y="44"/>
                    </a:lnTo>
                    <a:lnTo>
                      <a:pt x="148" y="35"/>
                    </a:lnTo>
                    <a:lnTo>
                      <a:pt x="157" y="31"/>
                    </a:lnTo>
                    <a:lnTo>
                      <a:pt x="168" y="26"/>
                    </a:lnTo>
                    <a:lnTo>
                      <a:pt x="175" y="23"/>
                    </a:lnTo>
                    <a:lnTo>
                      <a:pt x="182" y="19"/>
                    </a:lnTo>
                    <a:lnTo>
                      <a:pt x="186" y="14"/>
                    </a:lnTo>
                    <a:lnTo>
                      <a:pt x="186" y="9"/>
                    </a:lnTo>
                    <a:lnTo>
                      <a:pt x="182" y="5"/>
                    </a:lnTo>
                    <a:lnTo>
                      <a:pt x="175" y="0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0" name="Freeform 70"/>
              <p:cNvSpPr>
                <a:spLocks/>
              </p:cNvSpPr>
              <p:nvPr/>
            </p:nvSpPr>
            <p:spPr bwMode="auto">
              <a:xfrm>
                <a:off x="1416050" y="4735513"/>
                <a:ext cx="133350" cy="20638"/>
              </a:xfrm>
              <a:custGeom>
                <a:avLst/>
                <a:gdLst>
                  <a:gd name="T0" fmla="*/ 0 w 84"/>
                  <a:gd name="T1" fmla="*/ 2147483646 h 13"/>
                  <a:gd name="T2" fmla="*/ 0 w 84"/>
                  <a:gd name="T3" fmla="*/ 2147483646 h 13"/>
                  <a:gd name="T4" fmla="*/ 2147483646 w 84"/>
                  <a:gd name="T5" fmla="*/ 2147483646 h 13"/>
                  <a:gd name="T6" fmla="*/ 2147483646 w 84"/>
                  <a:gd name="T7" fmla="*/ 2147483646 h 13"/>
                  <a:gd name="T8" fmla="*/ 2147483646 w 84"/>
                  <a:gd name="T9" fmla="*/ 2147483646 h 13"/>
                  <a:gd name="T10" fmla="*/ 2147483646 w 84"/>
                  <a:gd name="T11" fmla="*/ 2147483646 h 13"/>
                  <a:gd name="T12" fmla="*/ 2147483646 w 84"/>
                  <a:gd name="T13" fmla="*/ 2147483646 h 13"/>
                  <a:gd name="T14" fmla="*/ 2147483646 w 84"/>
                  <a:gd name="T15" fmla="*/ 2147483646 h 13"/>
                  <a:gd name="T16" fmla="*/ 2147483646 w 84"/>
                  <a:gd name="T17" fmla="*/ 2147483646 h 13"/>
                  <a:gd name="T18" fmla="*/ 2147483646 w 84"/>
                  <a:gd name="T19" fmla="*/ 2147483646 h 13"/>
                  <a:gd name="T20" fmla="*/ 2147483646 w 84"/>
                  <a:gd name="T21" fmla="*/ 2147483646 h 13"/>
                  <a:gd name="T22" fmla="*/ 2147483646 w 84"/>
                  <a:gd name="T23" fmla="*/ 2147483646 h 13"/>
                  <a:gd name="T24" fmla="*/ 2147483646 w 84"/>
                  <a:gd name="T25" fmla="*/ 2147483646 h 13"/>
                  <a:gd name="T26" fmla="*/ 2147483646 w 84"/>
                  <a:gd name="T27" fmla="*/ 2147483646 h 13"/>
                  <a:gd name="T28" fmla="*/ 2147483646 w 84"/>
                  <a:gd name="T29" fmla="*/ 2147483646 h 13"/>
                  <a:gd name="T30" fmla="*/ 2147483646 w 84"/>
                  <a:gd name="T31" fmla="*/ 2147483646 h 13"/>
                  <a:gd name="T32" fmla="*/ 2147483646 w 84"/>
                  <a:gd name="T33" fmla="*/ 2147483646 h 13"/>
                  <a:gd name="T34" fmla="*/ 2147483646 w 84"/>
                  <a:gd name="T35" fmla="*/ 2147483646 h 13"/>
                  <a:gd name="T36" fmla="*/ 2147483646 w 84"/>
                  <a:gd name="T37" fmla="*/ 2147483646 h 13"/>
                  <a:gd name="T38" fmla="*/ 2147483646 w 84"/>
                  <a:gd name="T39" fmla="*/ 2147483646 h 13"/>
                  <a:gd name="T40" fmla="*/ 2147483646 w 84"/>
                  <a:gd name="T41" fmla="*/ 0 h 13"/>
                  <a:gd name="T42" fmla="*/ 2147483646 w 84"/>
                  <a:gd name="T43" fmla="*/ 0 h 13"/>
                  <a:gd name="T44" fmla="*/ 2147483646 w 84"/>
                  <a:gd name="T45" fmla="*/ 2147483646 h 13"/>
                  <a:gd name="T46" fmla="*/ 0 w 84"/>
                  <a:gd name="T47" fmla="*/ 2147483646 h 13"/>
                  <a:gd name="T48" fmla="*/ 0 w 84"/>
                  <a:gd name="T49" fmla="*/ 2147483646 h 13"/>
                  <a:gd name="T50" fmla="*/ 0 w 84"/>
                  <a:gd name="T51" fmla="*/ 2147483646 h 13"/>
                  <a:gd name="T52" fmla="*/ 0 w 84"/>
                  <a:gd name="T53" fmla="*/ 2147483646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4"/>
                  <a:gd name="T82" fmla="*/ 0 h 13"/>
                  <a:gd name="T83" fmla="*/ 84 w 84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4" h="13">
                    <a:moveTo>
                      <a:pt x="0" y="6"/>
                    </a:moveTo>
                    <a:lnTo>
                      <a:pt x="0" y="6"/>
                    </a:lnTo>
                    <a:lnTo>
                      <a:pt x="11" y="2"/>
                    </a:lnTo>
                    <a:lnTo>
                      <a:pt x="23" y="1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8" y="6"/>
                    </a:lnTo>
                    <a:lnTo>
                      <a:pt x="75" y="9"/>
                    </a:lnTo>
                    <a:lnTo>
                      <a:pt x="84" y="13"/>
                    </a:lnTo>
                    <a:lnTo>
                      <a:pt x="77" y="8"/>
                    </a:lnTo>
                    <a:lnTo>
                      <a:pt x="68" y="4"/>
                    </a:lnTo>
                    <a:lnTo>
                      <a:pt x="57" y="2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1" name="Freeform 71"/>
              <p:cNvSpPr>
                <a:spLocks/>
              </p:cNvSpPr>
              <p:nvPr/>
            </p:nvSpPr>
            <p:spPr bwMode="auto">
              <a:xfrm>
                <a:off x="1462088" y="4654550"/>
                <a:ext cx="44450" cy="60325"/>
              </a:xfrm>
              <a:custGeom>
                <a:avLst/>
                <a:gdLst>
                  <a:gd name="T0" fmla="*/ 0 w 28"/>
                  <a:gd name="T1" fmla="*/ 2147483646 h 38"/>
                  <a:gd name="T2" fmla="*/ 0 w 28"/>
                  <a:gd name="T3" fmla="*/ 2147483646 h 38"/>
                  <a:gd name="T4" fmla="*/ 2147483646 w 28"/>
                  <a:gd name="T5" fmla="*/ 2147483646 h 38"/>
                  <a:gd name="T6" fmla="*/ 2147483646 w 28"/>
                  <a:gd name="T7" fmla="*/ 2147483646 h 38"/>
                  <a:gd name="T8" fmla="*/ 2147483646 w 28"/>
                  <a:gd name="T9" fmla="*/ 2147483646 h 38"/>
                  <a:gd name="T10" fmla="*/ 2147483646 w 28"/>
                  <a:gd name="T11" fmla="*/ 2147483646 h 38"/>
                  <a:gd name="T12" fmla="*/ 2147483646 w 28"/>
                  <a:gd name="T13" fmla="*/ 2147483646 h 38"/>
                  <a:gd name="T14" fmla="*/ 2147483646 w 28"/>
                  <a:gd name="T15" fmla="*/ 2147483646 h 38"/>
                  <a:gd name="T16" fmla="*/ 2147483646 w 28"/>
                  <a:gd name="T17" fmla="*/ 2147483646 h 38"/>
                  <a:gd name="T18" fmla="*/ 2147483646 w 28"/>
                  <a:gd name="T19" fmla="*/ 2147483646 h 38"/>
                  <a:gd name="T20" fmla="*/ 2147483646 w 28"/>
                  <a:gd name="T21" fmla="*/ 2147483646 h 38"/>
                  <a:gd name="T22" fmla="*/ 2147483646 w 28"/>
                  <a:gd name="T23" fmla="*/ 2147483646 h 38"/>
                  <a:gd name="T24" fmla="*/ 2147483646 w 28"/>
                  <a:gd name="T25" fmla="*/ 2147483646 h 38"/>
                  <a:gd name="T26" fmla="*/ 2147483646 w 28"/>
                  <a:gd name="T27" fmla="*/ 2147483646 h 38"/>
                  <a:gd name="T28" fmla="*/ 2147483646 w 28"/>
                  <a:gd name="T29" fmla="*/ 2147483646 h 38"/>
                  <a:gd name="T30" fmla="*/ 2147483646 w 28"/>
                  <a:gd name="T31" fmla="*/ 2147483646 h 38"/>
                  <a:gd name="T32" fmla="*/ 2147483646 w 28"/>
                  <a:gd name="T33" fmla="*/ 2147483646 h 38"/>
                  <a:gd name="T34" fmla="*/ 2147483646 w 28"/>
                  <a:gd name="T35" fmla="*/ 2147483646 h 38"/>
                  <a:gd name="T36" fmla="*/ 2147483646 w 28"/>
                  <a:gd name="T37" fmla="*/ 2147483646 h 38"/>
                  <a:gd name="T38" fmla="*/ 2147483646 w 28"/>
                  <a:gd name="T39" fmla="*/ 2147483646 h 38"/>
                  <a:gd name="T40" fmla="*/ 0 w 28"/>
                  <a:gd name="T41" fmla="*/ 0 h 38"/>
                  <a:gd name="T42" fmla="*/ 0 w 28"/>
                  <a:gd name="T43" fmla="*/ 2147483646 h 38"/>
                  <a:gd name="T44" fmla="*/ 0 w 28"/>
                  <a:gd name="T45" fmla="*/ 2147483646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38"/>
                  <a:gd name="T71" fmla="*/ 28 w 28"/>
                  <a:gd name="T72" fmla="*/ 38 h 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38">
                    <a:moveTo>
                      <a:pt x="0" y="1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9" y="9"/>
                    </a:lnTo>
                    <a:lnTo>
                      <a:pt x="12" y="15"/>
                    </a:lnTo>
                    <a:lnTo>
                      <a:pt x="25" y="36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16" y="16"/>
                    </a:lnTo>
                    <a:lnTo>
                      <a:pt x="12" y="9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2" name="Freeform 72"/>
              <p:cNvSpPr>
                <a:spLocks/>
              </p:cNvSpPr>
              <p:nvPr/>
            </p:nvSpPr>
            <p:spPr bwMode="auto">
              <a:xfrm>
                <a:off x="1487488" y="4705350"/>
                <a:ext cx="115887" cy="20638"/>
              </a:xfrm>
              <a:custGeom>
                <a:avLst/>
                <a:gdLst>
                  <a:gd name="T0" fmla="*/ 2147483646 w 73"/>
                  <a:gd name="T1" fmla="*/ 2147483646 h 13"/>
                  <a:gd name="T2" fmla="*/ 2147483646 w 73"/>
                  <a:gd name="T3" fmla="*/ 2147483646 h 13"/>
                  <a:gd name="T4" fmla="*/ 2147483646 w 73"/>
                  <a:gd name="T5" fmla="*/ 0 h 13"/>
                  <a:gd name="T6" fmla="*/ 2147483646 w 73"/>
                  <a:gd name="T7" fmla="*/ 0 h 13"/>
                  <a:gd name="T8" fmla="*/ 2147483646 w 73"/>
                  <a:gd name="T9" fmla="*/ 0 h 13"/>
                  <a:gd name="T10" fmla="*/ 2147483646 w 73"/>
                  <a:gd name="T11" fmla="*/ 0 h 13"/>
                  <a:gd name="T12" fmla="*/ 0 w 73"/>
                  <a:gd name="T13" fmla="*/ 2147483646 h 13"/>
                  <a:gd name="T14" fmla="*/ 0 w 73"/>
                  <a:gd name="T15" fmla="*/ 2147483646 h 13"/>
                  <a:gd name="T16" fmla="*/ 2147483646 w 73"/>
                  <a:gd name="T17" fmla="*/ 2147483646 h 13"/>
                  <a:gd name="T18" fmla="*/ 2147483646 w 73"/>
                  <a:gd name="T19" fmla="*/ 2147483646 h 13"/>
                  <a:gd name="T20" fmla="*/ 2147483646 w 73"/>
                  <a:gd name="T21" fmla="*/ 2147483646 h 13"/>
                  <a:gd name="T22" fmla="*/ 2147483646 w 73"/>
                  <a:gd name="T23" fmla="*/ 2147483646 h 13"/>
                  <a:gd name="T24" fmla="*/ 2147483646 w 73"/>
                  <a:gd name="T25" fmla="*/ 2147483646 h 13"/>
                  <a:gd name="T26" fmla="*/ 2147483646 w 73"/>
                  <a:gd name="T27" fmla="*/ 2147483646 h 13"/>
                  <a:gd name="T28" fmla="*/ 2147483646 w 73"/>
                  <a:gd name="T29" fmla="*/ 2147483646 h 13"/>
                  <a:gd name="T30" fmla="*/ 2147483646 w 73"/>
                  <a:gd name="T31" fmla="*/ 2147483646 h 13"/>
                  <a:gd name="T32" fmla="*/ 2147483646 w 73"/>
                  <a:gd name="T33" fmla="*/ 2147483646 h 13"/>
                  <a:gd name="T34" fmla="*/ 2147483646 w 73"/>
                  <a:gd name="T35" fmla="*/ 2147483646 h 13"/>
                  <a:gd name="T36" fmla="*/ 2147483646 w 73"/>
                  <a:gd name="T37" fmla="*/ 2147483646 h 13"/>
                  <a:gd name="T38" fmla="*/ 2147483646 w 73"/>
                  <a:gd name="T39" fmla="*/ 2147483646 h 13"/>
                  <a:gd name="T40" fmla="*/ 2147483646 w 73"/>
                  <a:gd name="T41" fmla="*/ 2147483646 h 13"/>
                  <a:gd name="T42" fmla="*/ 2147483646 w 73"/>
                  <a:gd name="T43" fmla="*/ 2147483646 h 13"/>
                  <a:gd name="T44" fmla="*/ 2147483646 w 73"/>
                  <a:gd name="T45" fmla="*/ 2147483646 h 13"/>
                  <a:gd name="T46" fmla="*/ 2147483646 w 73"/>
                  <a:gd name="T47" fmla="*/ 2147483646 h 13"/>
                  <a:gd name="T48" fmla="*/ 2147483646 w 73"/>
                  <a:gd name="T49" fmla="*/ 2147483646 h 13"/>
                  <a:gd name="T50" fmla="*/ 2147483646 w 73"/>
                  <a:gd name="T51" fmla="*/ 2147483646 h 13"/>
                  <a:gd name="T52" fmla="*/ 2147483646 w 73"/>
                  <a:gd name="T53" fmla="*/ 2147483646 h 13"/>
                  <a:gd name="T54" fmla="*/ 2147483646 w 73"/>
                  <a:gd name="T55" fmla="*/ 0 h 13"/>
                  <a:gd name="T56" fmla="*/ 2147483646 w 73"/>
                  <a:gd name="T57" fmla="*/ 0 h 13"/>
                  <a:gd name="T58" fmla="*/ 2147483646 w 73"/>
                  <a:gd name="T59" fmla="*/ 0 h 13"/>
                  <a:gd name="T60" fmla="*/ 2147483646 w 73"/>
                  <a:gd name="T61" fmla="*/ 0 h 13"/>
                  <a:gd name="T62" fmla="*/ 2147483646 w 73"/>
                  <a:gd name="T63" fmla="*/ 0 h 13"/>
                  <a:gd name="T64" fmla="*/ 2147483646 w 73"/>
                  <a:gd name="T65" fmla="*/ 2147483646 h 13"/>
                  <a:gd name="T66" fmla="*/ 2147483646 w 73"/>
                  <a:gd name="T67" fmla="*/ 2147483646 h 13"/>
                  <a:gd name="T68" fmla="*/ 2147483646 w 73"/>
                  <a:gd name="T69" fmla="*/ 2147483646 h 13"/>
                  <a:gd name="T70" fmla="*/ 2147483646 w 73"/>
                  <a:gd name="T71" fmla="*/ 2147483646 h 13"/>
                  <a:gd name="T72" fmla="*/ 2147483646 w 73"/>
                  <a:gd name="T73" fmla="*/ 2147483646 h 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13"/>
                  <a:gd name="T113" fmla="*/ 73 w 73"/>
                  <a:gd name="T114" fmla="*/ 13 h 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1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7" y="7"/>
                    </a:lnTo>
                    <a:lnTo>
                      <a:pt x="16" y="10"/>
                    </a:lnTo>
                    <a:lnTo>
                      <a:pt x="23" y="12"/>
                    </a:lnTo>
                    <a:lnTo>
                      <a:pt x="37" y="13"/>
                    </a:lnTo>
                    <a:lnTo>
                      <a:pt x="48" y="12"/>
                    </a:lnTo>
                    <a:lnTo>
                      <a:pt x="62" y="10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55" y="8"/>
                    </a:lnTo>
                    <a:lnTo>
                      <a:pt x="34" y="9"/>
                    </a:lnTo>
                    <a:lnTo>
                      <a:pt x="25" y="8"/>
                    </a:lnTo>
                    <a:lnTo>
                      <a:pt x="14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3" name="Freeform 73"/>
              <p:cNvSpPr>
                <a:spLocks/>
              </p:cNvSpPr>
              <p:nvPr/>
            </p:nvSpPr>
            <p:spPr bwMode="auto">
              <a:xfrm>
                <a:off x="1379538" y="4537075"/>
                <a:ext cx="638175" cy="50800"/>
              </a:xfrm>
              <a:custGeom>
                <a:avLst/>
                <a:gdLst>
                  <a:gd name="T0" fmla="*/ 2147483646 w 402"/>
                  <a:gd name="T1" fmla="*/ 0 h 32"/>
                  <a:gd name="T2" fmla="*/ 2147483646 w 402"/>
                  <a:gd name="T3" fmla="*/ 0 h 32"/>
                  <a:gd name="T4" fmla="*/ 2147483646 w 402"/>
                  <a:gd name="T5" fmla="*/ 2147483646 h 32"/>
                  <a:gd name="T6" fmla="*/ 2147483646 w 402"/>
                  <a:gd name="T7" fmla="*/ 2147483646 h 32"/>
                  <a:gd name="T8" fmla="*/ 2147483646 w 402"/>
                  <a:gd name="T9" fmla="*/ 2147483646 h 32"/>
                  <a:gd name="T10" fmla="*/ 2147483646 w 402"/>
                  <a:gd name="T11" fmla="*/ 2147483646 h 32"/>
                  <a:gd name="T12" fmla="*/ 2147483646 w 402"/>
                  <a:gd name="T13" fmla="*/ 2147483646 h 32"/>
                  <a:gd name="T14" fmla="*/ 2147483646 w 402"/>
                  <a:gd name="T15" fmla="*/ 2147483646 h 32"/>
                  <a:gd name="T16" fmla="*/ 2147483646 w 402"/>
                  <a:gd name="T17" fmla="*/ 2147483646 h 32"/>
                  <a:gd name="T18" fmla="*/ 2147483646 w 402"/>
                  <a:gd name="T19" fmla="*/ 2147483646 h 32"/>
                  <a:gd name="T20" fmla="*/ 2147483646 w 402"/>
                  <a:gd name="T21" fmla="*/ 2147483646 h 32"/>
                  <a:gd name="T22" fmla="*/ 2147483646 w 402"/>
                  <a:gd name="T23" fmla="*/ 2147483646 h 32"/>
                  <a:gd name="T24" fmla="*/ 2147483646 w 402"/>
                  <a:gd name="T25" fmla="*/ 2147483646 h 32"/>
                  <a:gd name="T26" fmla="*/ 2147483646 w 402"/>
                  <a:gd name="T27" fmla="*/ 2147483646 h 32"/>
                  <a:gd name="T28" fmla="*/ 2147483646 w 402"/>
                  <a:gd name="T29" fmla="*/ 2147483646 h 32"/>
                  <a:gd name="T30" fmla="*/ 2147483646 w 402"/>
                  <a:gd name="T31" fmla="*/ 2147483646 h 32"/>
                  <a:gd name="T32" fmla="*/ 2147483646 w 402"/>
                  <a:gd name="T33" fmla="*/ 2147483646 h 32"/>
                  <a:gd name="T34" fmla="*/ 2147483646 w 402"/>
                  <a:gd name="T35" fmla="*/ 2147483646 h 32"/>
                  <a:gd name="T36" fmla="*/ 2147483646 w 402"/>
                  <a:gd name="T37" fmla="*/ 2147483646 h 32"/>
                  <a:gd name="T38" fmla="*/ 2147483646 w 402"/>
                  <a:gd name="T39" fmla="*/ 2147483646 h 32"/>
                  <a:gd name="T40" fmla="*/ 2147483646 w 402"/>
                  <a:gd name="T41" fmla="*/ 2147483646 h 32"/>
                  <a:gd name="T42" fmla="*/ 0 w 402"/>
                  <a:gd name="T43" fmla="*/ 2147483646 h 32"/>
                  <a:gd name="T44" fmla="*/ 0 w 402"/>
                  <a:gd name="T45" fmla="*/ 2147483646 h 32"/>
                  <a:gd name="T46" fmla="*/ 0 w 402"/>
                  <a:gd name="T47" fmla="*/ 2147483646 h 32"/>
                  <a:gd name="T48" fmla="*/ 2147483646 w 402"/>
                  <a:gd name="T49" fmla="*/ 2147483646 h 32"/>
                  <a:gd name="T50" fmla="*/ 2147483646 w 402"/>
                  <a:gd name="T51" fmla="*/ 2147483646 h 32"/>
                  <a:gd name="T52" fmla="*/ 2147483646 w 402"/>
                  <a:gd name="T53" fmla="*/ 2147483646 h 32"/>
                  <a:gd name="T54" fmla="*/ 2147483646 w 402"/>
                  <a:gd name="T55" fmla="*/ 2147483646 h 32"/>
                  <a:gd name="T56" fmla="*/ 2147483646 w 402"/>
                  <a:gd name="T57" fmla="*/ 2147483646 h 32"/>
                  <a:gd name="T58" fmla="*/ 2147483646 w 402"/>
                  <a:gd name="T59" fmla="*/ 2147483646 h 32"/>
                  <a:gd name="T60" fmla="*/ 2147483646 w 402"/>
                  <a:gd name="T61" fmla="*/ 2147483646 h 32"/>
                  <a:gd name="T62" fmla="*/ 2147483646 w 402"/>
                  <a:gd name="T63" fmla="*/ 2147483646 h 32"/>
                  <a:gd name="T64" fmla="*/ 2147483646 w 402"/>
                  <a:gd name="T65" fmla="*/ 2147483646 h 32"/>
                  <a:gd name="T66" fmla="*/ 2147483646 w 402"/>
                  <a:gd name="T67" fmla="*/ 2147483646 h 32"/>
                  <a:gd name="T68" fmla="*/ 2147483646 w 402"/>
                  <a:gd name="T69" fmla="*/ 2147483646 h 32"/>
                  <a:gd name="T70" fmla="*/ 2147483646 w 402"/>
                  <a:gd name="T71" fmla="*/ 2147483646 h 32"/>
                  <a:gd name="T72" fmla="*/ 2147483646 w 402"/>
                  <a:gd name="T73" fmla="*/ 2147483646 h 32"/>
                  <a:gd name="T74" fmla="*/ 2147483646 w 402"/>
                  <a:gd name="T75" fmla="*/ 2147483646 h 32"/>
                  <a:gd name="T76" fmla="*/ 2147483646 w 402"/>
                  <a:gd name="T77" fmla="*/ 2147483646 h 32"/>
                  <a:gd name="T78" fmla="*/ 2147483646 w 402"/>
                  <a:gd name="T79" fmla="*/ 2147483646 h 32"/>
                  <a:gd name="T80" fmla="*/ 2147483646 w 402"/>
                  <a:gd name="T81" fmla="*/ 2147483646 h 32"/>
                  <a:gd name="T82" fmla="*/ 2147483646 w 402"/>
                  <a:gd name="T83" fmla="*/ 2147483646 h 32"/>
                  <a:gd name="T84" fmla="*/ 2147483646 w 402"/>
                  <a:gd name="T85" fmla="*/ 2147483646 h 32"/>
                  <a:gd name="T86" fmla="*/ 2147483646 w 402"/>
                  <a:gd name="T87" fmla="*/ 0 h 32"/>
                  <a:gd name="T88" fmla="*/ 2147483646 w 402"/>
                  <a:gd name="T89" fmla="*/ 0 h 32"/>
                  <a:gd name="T90" fmla="*/ 2147483646 w 402"/>
                  <a:gd name="T91" fmla="*/ 0 h 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2"/>
                  <a:gd name="T139" fmla="*/ 0 h 32"/>
                  <a:gd name="T140" fmla="*/ 402 w 402"/>
                  <a:gd name="T141" fmla="*/ 32 h 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2" h="32">
                    <a:moveTo>
                      <a:pt x="399" y="0"/>
                    </a:moveTo>
                    <a:lnTo>
                      <a:pt x="399" y="0"/>
                    </a:lnTo>
                    <a:lnTo>
                      <a:pt x="379" y="5"/>
                    </a:lnTo>
                    <a:lnTo>
                      <a:pt x="361" y="10"/>
                    </a:lnTo>
                    <a:lnTo>
                      <a:pt x="334" y="16"/>
                    </a:lnTo>
                    <a:lnTo>
                      <a:pt x="306" y="19"/>
                    </a:lnTo>
                    <a:lnTo>
                      <a:pt x="281" y="23"/>
                    </a:lnTo>
                    <a:lnTo>
                      <a:pt x="257" y="25"/>
                    </a:lnTo>
                    <a:lnTo>
                      <a:pt x="229" y="27"/>
                    </a:lnTo>
                    <a:lnTo>
                      <a:pt x="204" y="27"/>
                    </a:lnTo>
                    <a:lnTo>
                      <a:pt x="152" y="29"/>
                    </a:lnTo>
                    <a:lnTo>
                      <a:pt x="127" y="27"/>
                    </a:lnTo>
                    <a:lnTo>
                      <a:pt x="100" y="26"/>
                    </a:lnTo>
                    <a:lnTo>
                      <a:pt x="50" y="22"/>
                    </a:lnTo>
                    <a:lnTo>
                      <a:pt x="25" y="18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3" y="20"/>
                    </a:lnTo>
                    <a:lnTo>
                      <a:pt x="48" y="24"/>
                    </a:lnTo>
                    <a:lnTo>
                      <a:pt x="96" y="29"/>
                    </a:lnTo>
                    <a:lnTo>
                      <a:pt x="123" y="31"/>
                    </a:lnTo>
                    <a:lnTo>
                      <a:pt x="152" y="32"/>
                    </a:lnTo>
                    <a:lnTo>
                      <a:pt x="209" y="32"/>
                    </a:lnTo>
                    <a:lnTo>
                      <a:pt x="234" y="31"/>
                    </a:lnTo>
                    <a:lnTo>
                      <a:pt x="259" y="30"/>
                    </a:lnTo>
                    <a:lnTo>
                      <a:pt x="284" y="27"/>
                    </a:lnTo>
                    <a:lnTo>
                      <a:pt x="309" y="24"/>
                    </a:lnTo>
                    <a:lnTo>
                      <a:pt x="334" y="20"/>
                    </a:lnTo>
                    <a:lnTo>
                      <a:pt x="359" y="16"/>
                    </a:lnTo>
                    <a:lnTo>
                      <a:pt x="381" y="10"/>
                    </a:lnTo>
                    <a:lnTo>
                      <a:pt x="393" y="6"/>
                    </a:lnTo>
                    <a:lnTo>
                      <a:pt x="402" y="1"/>
                    </a:lnTo>
                    <a:lnTo>
                      <a:pt x="402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4" name="Freeform 74"/>
              <p:cNvSpPr>
                <a:spLocks/>
              </p:cNvSpPr>
              <p:nvPr/>
            </p:nvSpPr>
            <p:spPr bwMode="auto">
              <a:xfrm>
                <a:off x="1538288" y="4589463"/>
                <a:ext cx="173037" cy="58738"/>
              </a:xfrm>
              <a:custGeom>
                <a:avLst/>
                <a:gdLst>
                  <a:gd name="T0" fmla="*/ 0 w 109"/>
                  <a:gd name="T1" fmla="*/ 2147483646 h 37"/>
                  <a:gd name="T2" fmla="*/ 0 w 109"/>
                  <a:gd name="T3" fmla="*/ 2147483646 h 37"/>
                  <a:gd name="T4" fmla="*/ 2147483646 w 109"/>
                  <a:gd name="T5" fmla="*/ 2147483646 h 37"/>
                  <a:gd name="T6" fmla="*/ 2147483646 w 109"/>
                  <a:gd name="T7" fmla="*/ 2147483646 h 37"/>
                  <a:gd name="T8" fmla="*/ 2147483646 w 109"/>
                  <a:gd name="T9" fmla="*/ 2147483646 h 37"/>
                  <a:gd name="T10" fmla="*/ 2147483646 w 109"/>
                  <a:gd name="T11" fmla="*/ 2147483646 h 37"/>
                  <a:gd name="T12" fmla="*/ 2147483646 w 109"/>
                  <a:gd name="T13" fmla="*/ 2147483646 h 37"/>
                  <a:gd name="T14" fmla="*/ 2147483646 w 109"/>
                  <a:gd name="T15" fmla="*/ 2147483646 h 37"/>
                  <a:gd name="T16" fmla="*/ 2147483646 w 109"/>
                  <a:gd name="T17" fmla="*/ 2147483646 h 37"/>
                  <a:gd name="T18" fmla="*/ 2147483646 w 109"/>
                  <a:gd name="T19" fmla="*/ 2147483646 h 37"/>
                  <a:gd name="T20" fmla="*/ 2147483646 w 109"/>
                  <a:gd name="T21" fmla="*/ 2147483646 h 37"/>
                  <a:gd name="T22" fmla="*/ 2147483646 w 109"/>
                  <a:gd name="T23" fmla="*/ 2147483646 h 37"/>
                  <a:gd name="T24" fmla="*/ 2147483646 w 109"/>
                  <a:gd name="T25" fmla="*/ 2147483646 h 37"/>
                  <a:gd name="T26" fmla="*/ 2147483646 w 109"/>
                  <a:gd name="T27" fmla="*/ 2147483646 h 37"/>
                  <a:gd name="T28" fmla="*/ 2147483646 w 109"/>
                  <a:gd name="T29" fmla="*/ 2147483646 h 37"/>
                  <a:gd name="T30" fmla="*/ 2147483646 w 109"/>
                  <a:gd name="T31" fmla="*/ 2147483646 h 37"/>
                  <a:gd name="T32" fmla="*/ 2147483646 w 109"/>
                  <a:gd name="T33" fmla="*/ 2147483646 h 37"/>
                  <a:gd name="T34" fmla="*/ 2147483646 w 109"/>
                  <a:gd name="T35" fmla="*/ 2147483646 h 37"/>
                  <a:gd name="T36" fmla="*/ 2147483646 w 109"/>
                  <a:gd name="T37" fmla="*/ 2147483646 h 37"/>
                  <a:gd name="T38" fmla="*/ 2147483646 w 109"/>
                  <a:gd name="T39" fmla="*/ 2147483646 h 37"/>
                  <a:gd name="T40" fmla="*/ 0 w 109"/>
                  <a:gd name="T41" fmla="*/ 0 h 37"/>
                  <a:gd name="T42" fmla="*/ 0 w 109"/>
                  <a:gd name="T43" fmla="*/ 0 h 37"/>
                  <a:gd name="T44" fmla="*/ 0 w 109"/>
                  <a:gd name="T45" fmla="*/ 2147483646 h 37"/>
                  <a:gd name="T46" fmla="*/ 0 w 109"/>
                  <a:gd name="T47" fmla="*/ 2147483646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9"/>
                  <a:gd name="T73" fmla="*/ 0 h 37"/>
                  <a:gd name="T74" fmla="*/ 109 w 109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9" h="37">
                    <a:moveTo>
                      <a:pt x="0" y="2"/>
                    </a:moveTo>
                    <a:lnTo>
                      <a:pt x="0" y="2"/>
                    </a:lnTo>
                    <a:lnTo>
                      <a:pt x="20" y="6"/>
                    </a:lnTo>
                    <a:lnTo>
                      <a:pt x="36" y="11"/>
                    </a:lnTo>
                    <a:lnTo>
                      <a:pt x="52" y="16"/>
                    </a:lnTo>
                    <a:lnTo>
                      <a:pt x="68" y="21"/>
                    </a:lnTo>
                    <a:lnTo>
                      <a:pt x="82" y="25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09" y="36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9" y="15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5" name="Freeform 75"/>
              <p:cNvSpPr>
                <a:spLocks/>
              </p:cNvSpPr>
              <p:nvPr/>
            </p:nvSpPr>
            <p:spPr bwMode="auto">
              <a:xfrm>
                <a:off x="1898650" y="4552950"/>
                <a:ext cx="93662" cy="112713"/>
              </a:xfrm>
              <a:custGeom>
                <a:avLst/>
                <a:gdLst>
                  <a:gd name="T0" fmla="*/ 2147483646 w 59"/>
                  <a:gd name="T1" fmla="*/ 2147483646 h 71"/>
                  <a:gd name="T2" fmla="*/ 2147483646 w 59"/>
                  <a:gd name="T3" fmla="*/ 2147483646 h 71"/>
                  <a:gd name="T4" fmla="*/ 2147483646 w 59"/>
                  <a:gd name="T5" fmla="*/ 2147483646 h 71"/>
                  <a:gd name="T6" fmla="*/ 2147483646 w 59"/>
                  <a:gd name="T7" fmla="*/ 2147483646 h 71"/>
                  <a:gd name="T8" fmla="*/ 2147483646 w 59"/>
                  <a:gd name="T9" fmla="*/ 2147483646 h 71"/>
                  <a:gd name="T10" fmla="*/ 2147483646 w 59"/>
                  <a:gd name="T11" fmla="*/ 0 h 71"/>
                  <a:gd name="T12" fmla="*/ 2147483646 w 59"/>
                  <a:gd name="T13" fmla="*/ 0 h 71"/>
                  <a:gd name="T14" fmla="*/ 2147483646 w 59"/>
                  <a:gd name="T15" fmla="*/ 2147483646 h 71"/>
                  <a:gd name="T16" fmla="*/ 2147483646 w 59"/>
                  <a:gd name="T17" fmla="*/ 2147483646 h 71"/>
                  <a:gd name="T18" fmla="*/ 2147483646 w 59"/>
                  <a:gd name="T19" fmla="*/ 2147483646 h 71"/>
                  <a:gd name="T20" fmla="*/ 2147483646 w 59"/>
                  <a:gd name="T21" fmla="*/ 2147483646 h 71"/>
                  <a:gd name="T22" fmla="*/ 2147483646 w 59"/>
                  <a:gd name="T23" fmla="*/ 2147483646 h 71"/>
                  <a:gd name="T24" fmla="*/ 2147483646 w 59"/>
                  <a:gd name="T25" fmla="*/ 2147483646 h 71"/>
                  <a:gd name="T26" fmla="*/ 2147483646 w 59"/>
                  <a:gd name="T27" fmla="*/ 2147483646 h 71"/>
                  <a:gd name="T28" fmla="*/ 0 w 59"/>
                  <a:gd name="T29" fmla="*/ 2147483646 h 71"/>
                  <a:gd name="T30" fmla="*/ 2147483646 w 59"/>
                  <a:gd name="T31" fmla="*/ 2147483646 h 71"/>
                  <a:gd name="T32" fmla="*/ 2147483646 w 59"/>
                  <a:gd name="T33" fmla="*/ 2147483646 h 71"/>
                  <a:gd name="T34" fmla="*/ 2147483646 w 59"/>
                  <a:gd name="T35" fmla="*/ 2147483646 h 71"/>
                  <a:gd name="T36" fmla="*/ 2147483646 w 59"/>
                  <a:gd name="T37" fmla="*/ 2147483646 h 71"/>
                  <a:gd name="T38" fmla="*/ 2147483646 w 59"/>
                  <a:gd name="T39" fmla="*/ 2147483646 h 71"/>
                  <a:gd name="T40" fmla="*/ 2147483646 w 59"/>
                  <a:gd name="T41" fmla="*/ 2147483646 h 71"/>
                  <a:gd name="T42" fmla="*/ 2147483646 w 59"/>
                  <a:gd name="T43" fmla="*/ 2147483646 h 71"/>
                  <a:gd name="T44" fmla="*/ 2147483646 w 59"/>
                  <a:gd name="T45" fmla="*/ 2147483646 h 71"/>
                  <a:gd name="T46" fmla="*/ 2147483646 w 59"/>
                  <a:gd name="T47" fmla="*/ 2147483646 h 71"/>
                  <a:gd name="T48" fmla="*/ 2147483646 w 59"/>
                  <a:gd name="T49" fmla="*/ 2147483646 h 71"/>
                  <a:gd name="T50" fmla="*/ 2147483646 w 59"/>
                  <a:gd name="T51" fmla="*/ 2147483646 h 71"/>
                  <a:gd name="T52" fmla="*/ 2147483646 w 59"/>
                  <a:gd name="T53" fmla="*/ 2147483646 h 71"/>
                  <a:gd name="T54" fmla="*/ 2147483646 w 59"/>
                  <a:gd name="T55" fmla="*/ 2147483646 h 71"/>
                  <a:gd name="T56" fmla="*/ 2147483646 w 59"/>
                  <a:gd name="T57" fmla="*/ 2147483646 h 71"/>
                  <a:gd name="T58" fmla="*/ 2147483646 w 59"/>
                  <a:gd name="T59" fmla="*/ 2147483646 h 71"/>
                  <a:gd name="T60" fmla="*/ 2147483646 w 59"/>
                  <a:gd name="T61" fmla="*/ 2147483646 h 71"/>
                  <a:gd name="T62" fmla="*/ 2147483646 w 59"/>
                  <a:gd name="T63" fmla="*/ 2147483646 h 71"/>
                  <a:gd name="T64" fmla="*/ 2147483646 w 59"/>
                  <a:gd name="T65" fmla="*/ 2147483646 h 71"/>
                  <a:gd name="T66" fmla="*/ 2147483646 w 59"/>
                  <a:gd name="T67" fmla="*/ 2147483646 h 71"/>
                  <a:gd name="T68" fmla="*/ 2147483646 w 59"/>
                  <a:gd name="T69" fmla="*/ 2147483646 h 71"/>
                  <a:gd name="T70" fmla="*/ 2147483646 w 59"/>
                  <a:gd name="T71" fmla="*/ 2147483646 h 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"/>
                  <a:gd name="T109" fmla="*/ 0 h 71"/>
                  <a:gd name="T110" fmla="*/ 59 w 59"/>
                  <a:gd name="T111" fmla="*/ 71 h 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" h="71">
                    <a:moveTo>
                      <a:pt x="59" y="2"/>
                    </a:moveTo>
                    <a:lnTo>
                      <a:pt x="59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47" y="19"/>
                    </a:lnTo>
                    <a:lnTo>
                      <a:pt x="36" y="36"/>
                    </a:lnTo>
                    <a:lnTo>
                      <a:pt x="20" y="53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4" y="71"/>
                    </a:lnTo>
                    <a:lnTo>
                      <a:pt x="7" y="70"/>
                    </a:lnTo>
                    <a:lnTo>
                      <a:pt x="27" y="55"/>
                    </a:lnTo>
                    <a:lnTo>
                      <a:pt x="36" y="47"/>
                    </a:lnTo>
                    <a:lnTo>
                      <a:pt x="43" y="39"/>
                    </a:lnTo>
                    <a:lnTo>
                      <a:pt x="50" y="31"/>
                    </a:lnTo>
                    <a:lnTo>
                      <a:pt x="54" y="21"/>
                    </a:lnTo>
                    <a:lnTo>
                      <a:pt x="57" y="12"/>
                    </a:lnTo>
                    <a:lnTo>
                      <a:pt x="59" y="1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6" name="Freeform 76"/>
              <p:cNvSpPr>
                <a:spLocks/>
              </p:cNvSpPr>
              <p:nvPr/>
            </p:nvSpPr>
            <p:spPr bwMode="auto">
              <a:xfrm>
                <a:off x="1524000" y="4614863"/>
                <a:ext cx="125412" cy="49213"/>
              </a:xfrm>
              <a:custGeom>
                <a:avLst/>
                <a:gdLst>
                  <a:gd name="T0" fmla="*/ 2147483646 w 79"/>
                  <a:gd name="T1" fmla="*/ 2147483646 h 31"/>
                  <a:gd name="T2" fmla="*/ 2147483646 w 79"/>
                  <a:gd name="T3" fmla="*/ 2147483646 h 31"/>
                  <a:gd name="T4" fmla="*/ 2147483646 w 79"/>
                  <a:gd name="T5" fmla="*/ 2147483646 h 31"/>
                  <a:gd name="T6" fmla="*/ 2147483646 w 79"/>
                  <a:gd name="T7" fmla="*/ 2147483646 h 31"/>
                  <a:gd name="T8" fmla="*/ 2147483646 w 79"/>
                  <a:gd name="T9" fmla="*/ 2147483646 h 31"/>
                  <a:gd name="T10" fmla="*/ 2147483646 w 79"/>
                  <a:gd name="T11" fmla="*/ 2147483646 h 31"/>
                  <a:gd name="T12" fmla="*/ 2147483646 w 79"/>
                  <a:gd name="T13" fmla="*/ 2147483646 h 31"/>
                  <a:gd name="T14" fmla="*/ 2147483646 w 79"/>
                  <a:gd name="T15" fmla="*/ 2147483646 h 31"/>
                  <a:gd name="T16" fmla="*/ 2147483646 w 79"/>
                  <a:gd name="T17" fmla="*/ 2147483646 h 31"/>
                  <a:gd name="T18" fmla="*/ 2147483646 w 79"/>
                  <a:gd name="T19" fmla="*/ 2147483646 h 31"/>
                  <a:gd name="T20" fmla="*/ 2147483646 w 79"/>
                  <a:gd name="T21" fmla="*/ 2147483646 h 31"/>
                  <a:gd name="T22" fmla="*/ 2147483646 w 79"/>
                  <a:gd name="T23" fmla="*/ 2147483646 h 31"/>
                  <a:gd name="T24" fmla="*/ 2147483646 w 79"/>
                  <a:gd name="T25" fmla="*/ 2147483646 h 31"/>
                  <a:gd name="T26" fmla="*/ 2147483646 w 79"/>
                  <a:gd name="T27" fmla="*/ 2147483646 h 31"/>
                  <a:gd name="T28" fmla="*/ 2147483646 w 79"/>
                  <a:gd name="T29" fmla="*/ 2147483646 h 31"/>
                  <a:gd name="T30" fmla="*/ 2147483646 w 79"/>
                  <a:gd name="T31" fmla="*/ 2147483646 h 31"/>
                  <a:gd name="T32" fmla="*/ 0 w 79"/>
                  <a:gd name="T33" fmla="*/ 2147483646 h 31"/>
                  <a:gd name="T34" fmla="*/ 2147483646 w 79"/>
                  <a:gd name="T35" fmla="*/ 2147483646 h 31"/>
                  <a:gd name="T36" fmla="*/ 2147483646 w 79"/>
                  <a:gd name="T37" fmla="*/ 2147483646 h 31"/>
                  <a:gd name="T38" fmla="*/ 2147483646 w 79"/>
                  <a:gd name="T39" fmla="*/ 2147483646 h 31"/>
                  <a:gd name="T40" fmla="*/ 2147483646 w 79"/>
                  <a:gd name="T41" fmla="*/ 2147483646 h 31"/>
                  <a:gd name="T42" fmla="*/ 2147483646 w 79"/>
                  <a:gd name="T43" fmla="*/ 2147483646 h 31"/>
                  <a:gd name="T44" fmla="*/ 2147483646 w 79"/>
                  <a:gd name="T45" fmla="*/ 2147483646 h 31"/>
                  <a:gd name="T46" fmla="*/ 2147483646 w 79"/>
                  <a:gd name="T47" fmla="*/ 2147483646 h 31"/>
                  <a:gd name="T48" fmla="*/ 2147483646 w 79"/>
                  <a:gd name="T49" fmla="*/ 2147483646 h 31"/>
                  <a:gd name="T50" fmla="*/ 2147483646 w 79"/>
                  <a:gd name="T51" fmla="*/ 2147483646 h 31"/>
                  <a:gd name="T52" fmla="*/ 2147483646 w 79"/>
                  <a:gd name="T53" fmla="*/ 2147483646 h 31"/>
                  <a:gd name="T54" fmla="*/ 2147483646 w 79"/>
                  <a:gd name="T55" fmla="*/ 2147483646 h 31"/>
                  <a:gd name="T56" fmla="*/ 2147483646 w 79"/>
                  <a:gd name="T57" fmla="*/ 2147483646 h 31"/>
                  <a:gd name="T58" fmla="*/ 2147483646 w 79"/>
                  <a:gd name="T59" fmla="*/ 0 h 31"/>
                  <a:gd name="T60" fmla="*/ 2147483646 w 79"/>
                  <a:gd name="T61" fmla="*/ 0 h 31"/>
                  <a:gd name="T62" fmla="*/ 2147483646 w 79"/>
                  <a:gd name="T63" fmla="*/ 2147483646 h 31"/>
                  <a:gd name="T64" fmla="*/ 2147483646 w 79"/>
                  <a:gd name="T65" fmla="*/ 2147483646 h 31"/>
                  <a:gd name="T66" fmla="*/ 2147483646 w 79"/>
                  <a:gd name="T67" fmla="*/ 2147483646 h 31"/>
                  <a:gd name="T68" fmla="*/ 2147483646 w 79"/>
                  <a:gd name="T69" fmla="*/ 2147483646 h 31"/>
                  <a:gd name="T70" fmla="*/ 2147483646 w 79"/>
                  <a:gd name="T71" fmla="*/ 2147483646 h 31"/>
                  <a:gd name="T72" fmla="*/ 2147483646 w 79"/>
                  <a:gd name="T73" fmla="*/ 2147483646 h 31"/>
                  <a:gd name="T74" fmla="*/ 2147483646 w 79"/>
                  <a:gd name="T75" fmla="*/ 2147483646 h 31"/>
                  <a:gd name="T76" fmla="*/ 2147483646 w 79"/>
                  <a:gd name="T77" fmla="*/ 2147483646 h 31"/>
                  <a:gd name="T78" fmla="*/ 2147483646 w 79"/>
                  <a:gd name="T79" fmla="*/ 2147483646 h 31"/>
                  <a:gd name="T80" fmla="*/ 2147483646 w 79"/>
                  <a:gd name="T81" fmla="*/ 2147483646 h 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"/>
                  <a:gd name="T124" fmla="*/ 0 h 31"/>
                  <a:gd name="T125" fmla="*/ 79 w 79"/>
                  <a:gd name="T126" fmla="*/ 31 h 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" h="31">
                    <a:moveTo>
                      <a:pt x="77" y="3"/>
                    </a:moveTo>
                    <a:lnTo>
                      <a:pt x="77" y="3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57" y="18"/>
                    </a:lnTo>
                    <a:lnTo>
                      <a:pt x="45" y="22"/>
                    </a:lnTo>
                    <a:lnTo>
                      <a:pt x="36" y="25"/>
                    </a:lnTo>
                    <a:lnTo>
                      <a:pt x="25" y="27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18" y="29"/>
                    </a:lnTo>
                    <a:lnTo>
                      <a:pt x="34" y="28"/>
                    </a:lnTo>
                    <a:lnTo>
                      <a:pt x="48" y="26"/>
                    </a:lnTo>
                    <a:lnTo>
                      <a:pt x="61" y="21"/>
                    </a:lnTo>
                    <a:lnTo>
                      <a:pt x="68" y="16"/>
                    </a:lnTo>
                    <a:lnTo>
                      <a:pt x="75" y="10"/>
                    </a:lnTo>
                    <a:lnTo>
                      <a:pt x="77" y="7"/>
                    </a:lnTo>
                    <a:lnTo>
                      <a:pt x="79" y="5"/>
                    </a:lnTo>
                    <a:lnTo>
                      <a:pt x="79" y="2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7" name="Freeform 77"/>
              <p:cNvSpPr>
                <a:spLocks/>
              </p:cNvSpPr>
              <p:nvPr/>
            </p:nvSpPr>
            <p:spPr bwMode="auto">
              <a:xfrm>
                <a:off x="1555750" y="4603750"/>
                <a:ext cx="87312" cy="20638"/>
              </a:xfrm>
              <a:custGeom>
                <a:avLst/>
                <a:gdLst>
                  <a:gd name="T0" fmla="*/ 0 w 55"/>
                  <a:gd name="T1" fmla="*/ 2147483646 h 13"/>
                  <a:gd name="T2" fmla="*/ 0 w 55"/>
                  <a:gd name="T3" fmla="*/ 2147483646 h 13"/>
                  <a:gd name="T4" fmla="*/ 2147483646 w 55"/>
                  <a:gd name="T5" fmla="*/ 2147483646 h 13"/>
                  <a:gd name="T6" fmla="*/ 2147483646 w 55"/>
                  <a:gd name="T7" fmla="*/ 2147483646 h 13"/>
                  <a:gd name="T8" fmla="*/ 2147483646 w 55"/>
                  <a:gd name="T9" fmla="*/ 2147483646 h 13"/>
                  <a:gd name="T10" fmla="*/ 2147483646 w 55"/>
                  <a:gd name="T11" fmla="*/ 2147483646 h 13"/>
                  <a:gd name="T12" fmla="*/ 2147483646 w 55"/>
                  <a:gd name="T13" fmla="*/ 2147483646 h 13"/>
                  <a:gd name="T14" fmla="*/ 2147483646 w 55"/>
                  <a:gd name="T15" fmla="*/ 2147483646 h 13"/>
                  <a:gd name="T16" fmla="*/ 2147483646 w 55"/>
                  <a:gd name="T17" fmla="*/ 2147483646 h 13"/>
                  <a:gd name="T18" fmla="*/ 2147483646 w 55"/>
                  <a:gd name="T19" fmla="*/ 2147483646 h 13"/>
                  <a:gd name="T20" fmla="*/ 2147483646 w 55"/>
                  <a:gd name="T21" fmla="*/ 2147483646 h 13"/>
                  <a:gd name="T22" fmla="*/ 2147483646 w 55"/>
                  <a:gd name="T23" fmla="*/ 2147483646 h 13"/>
                  <a:gd name="T24" fmla="*/ 2147483646 w 55"/>
                  <a:gd name="T25" fmla="*/ 2147483646 h 13"/>
                  <a:gd name="T26" fmla="*/ 2147483646 w 55"/>
                  <a:gd name="T27" fmla="*/ 2147483646 h 13"/>
                  <a:gd name="T28" fmla="*/ 2147483646 w 55"/>
                  <a:gd name="T29" fmla="*/ 2147483646 h 13"/>
                  <a:gd name="T30" fmla="*/ 2147483646 w 55"/>
                  <a:gd name="T31" fmla="*/ 2147483646 h 13"/>
                  <a:gd name="T32" fmla="*/ 2147483646 w 55"/>
                  <a:gd name="T33" fmla="*/ 2147483646 h 13"/>
                  <a:gd name="T34" fmla="*/ 2147483646 w 55"/>
                  <a:gd name="T35" fmla="*/ 2147483646 h 13"/>
                  <a:gd name="T36" fmla="*/ 2147483646 w 55"/>
                  <a:gd name="T37" fmla="*/ 2147483646 h 13"/>
                  <a:gd name="T38" fmla="*/ 2147483646 w 55"/>
                  <a:gd name="T39" fmla="*/ 2147483646 h 13"/>
                  <a:gd name="T40" fmla="*/ 0 w 55"/>
                  <a:gd name="T41" fmla="*/ 0 h 13"/>
                  <a:gd name="T42" fmla="*/ 0 w 55"/>
                  <a:gd name="T43" fmla="*/ 0 h 13"/>
                  <a:gd name="T44" fmla="*/ 0 w 55"/>
                  <a:gd name="T45" fmla="*/ 2147483646 h 13"/>
                  <a:gd name="T46" fmla="*/ 0 w 55"/>
                  <a:gd name="T47" fmla="*/ 2147483646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3"/>
                  <a:gd name="T74" fmla="*/ 55 w 55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3">
                    <a:moveTo>
                      <a:pt x="0" y="1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12" y="4"/>
                    </a:lnTo>
                    <a:lnTo>
                      <a:pt x="23" y="7"/>
                    </a:lnTo>
                    <a:lnTo>
                      <a:pt x="39" y="10"/>
                    </a:lnTo>
                    <a:lnTo>
                      <a:pt x="46" y="12"/>
                    </a:lnTo>
                    <a:lnTo>
                      <a:pt x="53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8" name="Freeform 78"/>
              <p:cNvSpPr>
                <a:spLocks/>
              </p:cNvSpPr>
              <p:nvPr/>
            </p:nvSpPr>
            <p:spPr bwMode="auto">
              <a:xfrm>
                <a:off x="1693863" y="4610100"/>
                <a:ext cx="125412" cy="69850"/>
              </a:xfrm>
              <a:custGeom>
                <a:avLst/>
                <a:gdLst>
                  <a:gd name="T0" fmla="*/ 0 w 79"/>
                  <a:gd name="T1" fmla="*/ 0 h 44"/>
                  <a:gd name="T2" fmla="*/ 0 w 79"/>
                  <a:gd name="T3" fmla="*/ 0 h 44"/>
                  <a:gd name="T4" fmla="*/ 2147483646 w 79"/>
                  <a:gd name="T5" fmla="*/ 2147483646 h 44"/>
                  <a:gd name="T6" fmla="*/ 2147483646 w 79"/>
                  <a:gd name="T7" fmla="*/ 2147483646 h 44"/>
                  <a:gd name="T8" fmla="*/ 2147483646 w 79"/>
                  <a:gd name="T9" fmla="*/ 2147483646 h 44"/>
                  <a:gd name="T10" fmla="*/ 2147483646 w 79"/>
                  <a:gd name="T11" fmla="*/ 2147483646 h 44"/>
                  <a:gd name="T12" fmla="*/ 2147483646 w 79"/>
                  <a:gd name="T13" fmla="*/ 2147483646 h 44"/>
                  <a:gd name="T14" fmla="*/ 2147483646 w 79"/>
                  <a:gd name="T15" fmla="*/ 2147483646 h 44"/>
                  <a:gd name="T16" fmla="*/ 2147483646 w 79"/>
                  <a:gd name="T17" fmla="*/ 2147483646 h 44"/>
                  <a:gd name="T18" fmla="*/ 2147483646 w 79"/>
                  <a:gd name="T19" fmla="*/ 2147483646 h 44"/>
                  <a:gd name="T20" fmla="*/ 2147483646 w 79"/>
                  <a:gd name="T21" fmla="*/ 2147483646 h 44"/>
                  <a:gd name="T22" fmla="*/ 2147483646 w 79"/>
                  <a:gd name="T23" fmla="*/ 2147483646 h 44"/>
                  <a:gd name="T24" fmla="*/ 2147483646 w 79"/>
                  <a:gd name="T25" fmla="*/ 2147483646 h 44"/>
                  <a:gd name="T26" fmla="*/ 2147483646 w 79"/>
                  <a:gd name="T27" fmla="*/ 2147483646 h 44"/>
                  <a:gd name="T28" fmla="*/ 2147483646 w 79"/>
                  <a:gd name="T29" fmla="*/ 2147483646 h 44"/>
                  <a:gd name="T30" fmla="*/ 2147483646 w 79"/>
                  <a:gd name="T31" fmla="*/ 2147483646 h 44"/>
                  <a:gd name="T32" fmla="*/ 2147483646 w 79"/>
                  <a:gd name="T33" fmla="*/ 2147483646 h 44"/>
                  <a:gd name="T34" fmla="*/ 2147483646 w 79"/>
                  <a:gd name="T35" fmla="*/ 2147483646 h 44"/>
                  <a:gd name="T36" fmla="*/ 2147483646 w 79"/>
                  <a:gd name="T37" fmla="*/ 2147483646 h 44"/>
                  <a:gd name="T38" fmla="*/ 2147483646 w 79"/>
                  <a:gd name="T39" fmla="*/ 2147483646 h 44"/>
                  <a:gd name="T40" fmla="*/ 0 w 79"/>
                  <a:gd name="T41" fmla="*/ 0 h 44"/>
                  <a:gd name="T42" fmla="*/ 0 w 79"/>
                  <a:gd name="T43" fmla="*/ 0 h 44"/>
                  <a:gd name="T44" fmla="*/ 0 w 79"/>
                  <a:gd name="T45" fmla="*/ 0 h 44"/>
                  <a:gd name="T46" fmla="*/ 0 w 79"/>
                  <a:gd name="T47" fmla="*/ 0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44"/>
                  <a:gd name="T74" fmla="*/ 79 w 79"/>
                  <a:gd name="T75" fmla="*/ 44 h 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44">
                    <a:moveTo>
                      <a:pt x="0" y="0"/>
                    </a:moveTo>
                    <a:lnTo>
                      <a:pt x="0" y="0"/>
                    </a:lnTo>
                    <a:lnTo>
                      <a:pt x="13" y="15"/>
                    </a:lnTo>
                    <a:lnTo>
                      <a:pt x="20" y="22"/>
                    </a:lnTo>
                    <a:lnTo>
                      <a:pt x="27" y="29"/>
                    </a:lnTo>
                    <a:lnTo>
                      <a:pt x="38" y="35"/>
                    </a:lnTo>
                    <a:lnTo>
                      <a:pt x="49" y="40"/>
                    </a:lnTo>
                    <a:lnTo>
                      <a:pt x="61" y="43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77" y="42"/>
                    </a:lnTo>
                    <a:lnTo>
                      <a:pt x="63" y="40"/>
                    </a:lnTo>
                    <a:lnTo>
                      <a:pt x="52" y="36"/>
                    </a:lnTo>
                    <a:lnTo>
                      <a:pt x="40" y="31"/>
                    </a:lnTo>
                    <a:lnTo>
                      <a:pt x="31" y="25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79" name="Freeform 79"/>
              <p:cNvSpPr>
                <a:spLocks/>
              </p:cNvSpPr>
              <p:nvPr/>
            </p:nvSpPr>
            <p:spPr bwMode="auto">
              <a:xfrm>
                <a:off x="1762125" y="4778375"/>
                <a:ext cx="173037" cy="23813"/>
              </a:xfrm>
              <a:custGeom>
                <a:avLst/>
                <a:gdLst>
                  <a:gd name="T0" fmla="*/ 2147483646 w 109"/>
                  <a:gd name="T1" fmla="*/ 2147483646 h 15"/>
                  <a:gd name="T2" fmla="*/ 2147483646 w 109"/>
                  <a:gd name="T3" fmla="*/ 2147483646 h 15"/>
                  <a:gd name="T4" fmla="*/ 2147483646 w 109"/>
                  <a:gd name="T5" fmla="*/ 2147483646 h 15"/>
                  <a:gd name="T6" fmla="*/ 2147483646 w 109"/>
                  <a:gd name="T7" fmla="*/ 2147483646 h 15"/>
                  <a:gd name="T8" fmla="*/ 2147483646 w 109"/>
                  <a:gd name="T9" fmla="*/ 2147483646 h 15"/>
                  <a:gd name="T10" fmla="*/ 2147483646 w 109"/>
                  <a:gd name="T11" fmla="*/ 2147483646 h 15"/>
                  <a:gd name="T12" fmla="*/ 2147483646 w 109"/>
                  <a:gd name="T13" fmla="*/ 2147483646 h 15"/>
                  <a:gd name="T14" fmla="*/ 2147483646 w 109"/>
                  <a:gd name="T15" fmla="*/ 2147483646 h 15"/>
                  <a:gd name="T16" fmla="*/ 2147483646 w 109"/>
                  <a:gd name="T17" fmla="*/ 2147483646 h 15"/>
                  <a:gd name="T18" fmla="*/ 2147483646 w 109"/>
                  <a:gd name="T19" fmla="*/ 2147483646 h 15"/>
                  <a:gd name="T20" fmla="*/ 2147483646 w 109"/>
                  <a:gd name="T21" fmla="*/ 2147483646 h 15"/>
                  <a:gd name="T22" fmla="*/ 2147483646 w 109"/>
                  <a:gd name="T23" fmla="*/ 2147483646 h 15"/>
                  <a:gd name="T24" fmla="*/ 2147483646 w 109"/>
                  <a:gd name="T25" fmla="*/ 2147483646 h 15"/>
                  <a:gd name="T26" fmla="*/ 2147483646 w 109"/>
                  <a:gd name="T27" fmla="*/ 2147483646 h 15"/>
                  <a:gd name="T28" fmla="*/ 2147483646 w 109"/>
                  <a:gd name="T29" fmla="*/ 2147483646 h 15"/>
                  <a:gd name="T30" fmla="*/ 2147483646 w 109"/>
                  <a:gd name="T31" fmla="*/ 2147483646 h 15"/>
                  <a:gd name="T32" fmla="*/ 2147483646 w 109"/>
                  <a:gd name="T33" fmla="*/ 2147483646 h 15"/>
                  <a:gd name="T34" fmla="*/ 2147483646 w 109"/>
                  <a:gd name="T35" fmla="*/ 0 h 15"/>
                  <a:gd name="T36" fmla="*/ 2147483646 w 109"/>
                  <a:gd name="T37" fmla="*/ 0 h 15"/>
                  <a:gd name="T38" fmla="*/ 2147483646 w 109"/>
                  <a:gd name="T39" fmla="*/ 2147483646 h 15"/>
                  <a:gd name="T40" fmla="*/ 2147483646 w 109"/>
                  <a:gd name="T41" fmla="*/ 2147483646 h 15"/>
                  <a:gd name="T42" fmla="*/ 2147483646 w 109"/>
                  <a:gd name="T43" fmla="*/ 2147483646 h 15"/>
                  <a:gd name="T44" fmla="*/ 2147483646 w 109"/>
                  <a:gd name="T45" fmla="*/ 2147483646 h 15"/>
                  <a:gd name="T46" fmla="*/ 0 w 109"/>
                  <a:gd name="T47" fmla="*/ 2147483646 h 15"/>
                  <a:gd name="T48" fmla="*/ 0 w 109"/>
                  <a:gd name="T49" fmla="*/ 2147483646 h 15"/>
                  <a:gd name="T50" fmla="*/ 0 w 109"/>
                  <a:gd name="T51" fmla="*/ 2147483646 h 15"/>
                  <a:gd name="T52" fmla="*/ 2147483646 w 109"/>
                  <a:gd name="T53" fmla="*/ 2147483646 h 15"/>
                  <a:gd name="T54" fmla="*/ 2147483646 w 109"/>
                  <a:gd name="T55" fmla="*/ 2147483646 h 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9"/>
                  <a:gd name="T85" fmla="*/ 0 h 15"/>
                  <a:gd name="T86" fmla="*/ 109 w 109"/>
                  <a:gd name="T87" fmla="*/ 15 h 1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9" h="15">
                    <a:moveTo>
                      <a:pt x="2" y="14"/>
                    </a:moveTo>
                    <a:lnTo>
                      <a:pt x="2" y="14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22" y="4"/>
                    </a:lnTo>
                    <a:lnTo>
                      <a:pt x="36" y="2"/>
                    </a:lnTo>
                    <a:lnTo>
                      <a:pt x="52" y="1"/>
                    </a:lnTo>
                    <a:lnTo>
                      <a:pt x="65" y="2"/>
                    </a:lnTo>
                    <a:lnTo>
                      <a:pt x="79" y="5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79" y="4"/>
                    </a:lnTo>
                    <a:lnTo>
                      <a:pt x="63" y="1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0" y="2"/>
                    </a:lnTo>
                    <a:lnTo>
                      <a:pt x="13" y="5"/>
                    </a:lnTo>
                    <a:lnTo>
                      <a:pt x="9" y="7"/>
                    </a:lnTo>
                    <a:lnTo>
                      <a:pt x="4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0" name="Freeform 80"/>
              <p:cNvSpPr>
                <a:spLocks/>
              </p:cNvSpPr>
              <p:nvPr/>
            </p:nvSpPr>
            <p:spPr bwMode="auto">
              <a:xfrm>
                <a:off x="1811338" y="4654550"/>
                <a:ext cx="119062" cy="106363"/>
              </a:xfrm>
              <a:custGeom>
                <a:avLst/>
                <a:gdLst>
                  <a:gd name="T0" fmla="*/ 2147483646 w 75"/>
                  <a:gd name="T1" fmla="*/ 0 h 67"/>
                  <a:gd name="T2" fmla="*/ 2147483646 w 75"/>
                  <a:gd name="T3" fmla="*/ 0 h 67"/>
                  <a:gd name="T4" fmla="*/ 2147483646 w 75"/>
                  <a:gd name="T5" fmla="*/ 2147483646 h 67"/>
                  <a:gd name="T6" fmla="*/ 2147483646 w 75"/>
                  <a:gd name="T7" fmla="*/ 2147483646 h 67"/>
                  <a:gd name="T8" fmla="*/ 2147483646 w 75"/>
                  <a:gd name="T9" fmla="*/ 2147483646 h 67"/>
                  <a:gd name="T10" fmla="*/ 2147483646 w 75"/>
                  <a:gd name="T11" fmla="*/ 2147483646 h 67"/>
                  <a:gd name="T12" fmla="*/ 2147483646 w 75"/>
                  <a:gd name="T13" fmla="*/ 2147483646 h 67"/>
                  <a:gd name="T14" fmla="*/ 2147483646 w 75"/>
                  <a:gd name="T15" fmla="*/ 2147483646 h 67"/>
                  <a:gd name="T16" fmla="*/ 2147483646 w 75"/>
                  <a:gd name="T17" fmla="*/ 2147483646 h 67"/>
                  <a:gd name="T18" fmla="*/ 2147483646 w 75"/>
                  <a:gd name="T19" fmla="*/ 2147483646 h 67"/>
                  <a:gd name="T20" fmla="*/ 2147483646 w 75"/>
                  <a:gd name="T21" fmla="*/ 2147483646 h 67"/>
                  <a:gd name="T22" fmla="*/ 2147483646 w 75"/>
                  <a:gd name="T23" fmla="*/ 2147483646 h 67"/>
                  <a:gd name="T24" fmla="*/ 2147483646 w 75"/>
                  <a:gd name="T25" fmla="*/ 2147483646 h 67"/>
                  <a:gd name="T26" fmla="*/ 2147483646 w 75"/>
                  <a:gd name="T27" fmla="*/ 2147483646 h 67"/>
                  <a:gd name="T28" fmla="*/ 0 w 75"/>
                  <a:gd name="T29" fmla="*/ 2147483646 h 67"/>
                  <a:gd name="T30" fmla="*/ 0 w 75"/>
                  <a:gd name="T31" fmla="*/ 2147483646 h 67"/>
                  <a:gd name="T32" fmla="*/ 0 w 75"/>
                  <a:gd name="T33" fmla="*/ 2147483646 h 67"/>
                  <a:gd name="T34" fmla="*/ 2147483646 w 75"/>
                  <a:gd name="T35" fmla="*/ 2147483646 h 67"/>
                  <a:gd name="T36" fmla="*/ 2147483646 w 75"/>
                  <a:gd name="T37" fmla="*/ 2147483646 h 67"/>
                  <a:gd name="T38" fmla="*/ 2147483646 w 75"/>
                  <a:gd name="T39" fmla="*/ 2147483646 h 67"/>
                  <a:gd name="T40" fmla="*/ 2147483646 w 75"/>
                  <a:gd name="T41" fmla="*/ 2147483646 h 67"/>
                  <a:gd name="T42" fmla="*/ 2147483646 w 75"/>
                  <a:gd name="T43" fmla="*/ 2147483646 h 67"/>
                  <a:gd name="T44" fmla="*/ 2147483646 w 75"/>
                  <a:gd name="T45" fmla="*/ 2147483646 h 67"/>
                  <a:gd name="T46" fmla="*/ 2147483646 w 75"/>
                  <a:gd name="T47" fmla="*/ 2147483646 h 67"/>
                  <a:gd name="T48" fmla="*/ 2147483646 w 75"/>
                  <a:gd name="T49" fmla="*/ 2147483646 h 67"/>
                  <a:gd name="T50" fmla="*/ 2147483646 w 75"/>
                  <a:gd name="T51" fmla="*/ 2147483646 h 67"/>
                  <a:gd name="T52" fmla="*/ 2147483646 w 75"/>
                  <a:gd name="T53" fmla="*/ 2147483646 h 67"/>
                  <a:gd name="T54" fmla="*/ 2147483646 w 75"/>
                  <a:gd name="T55" fmla="*/ 2147483646 h 67"/>
                  <a:gd name="T56" fmla="*/ 2147483646 w 75"/>
                  <a:gd name="T57" fmla="*/ 2147483646 h 67"/>
                  <a:gd name="T58" fmla="*/ 2147483646 w 75"/>
                  <a:gd name="T59" fmla="*/ 2147483646 h 67"/>
                  <a:gd name="T60" fmla="*/ 2147483646 w 75"/>
                  <a:gd name="T61" fmla="*/ 2147483646 h 67"/>
                  <a:gd name="T62" fmla="*/ 2147483646 w 75"/>
                  <a:gd name="T63" fmla="*/ 2147483646 h 67"/>
                  <a:gd name="T64" fmla="*/ 2147483646 w 75"/>
                  <a:gd name="T65" fmla="*/ 2147483646 h 67"/>
                  <a:gd name="T66" fmla="*/ 2147483646 w 75"/>
                  <a:gd name="T67" fmla="*/ 2147483646 h 67"/>
                  <a:gd name="T68" fmla="*/ 2147483646 w 75"/>
                  <a:gd name="T69" fmla="*/ 2147483646 h 67"/>
                  <a:gd name="T70" fmla="*/ 2147483646 w 75"/>
                  <a:gd name="T71" fmla="*/ 0 h 67"/>
                  <a:gd name="T72" fmla="*/ 2147483646 w 75"/>
                  <a:gd name="T73" fmla="*/ 0 h 67"/>
                  <a:gd name="T74" fmla="*/ 2147483646 w 75"/>
                  <a:gd name="T75" fmla="*/ 0 h 67"/>
                  <a:gd name="T76" fmla="*/ 2147483646 w 75"/>
                  <a:gd name="T77" fmla="*/ 0 h 67"/>
                  <a:gd name="T78" fmla="*/ 2147483646 w 75"/>
                  <a:gd name="T79" fmla="*/ 0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5"/>
                  <a:gd name="T121" fmla="*/ 0 h 67"/>
                  <a:gd name="T122" fmla="*/ 75 w 75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5" h="67">
                    <a:moveTo>
                      <a:pt x="75" y="0"/>
                    </a:moveTo>
                    <a:lnTo>
                      <a:pt x="75" y="0"/>
                    </a:lnTo>
                    <a:lnTo>
                      <a:pt x="66" y="10"/>
                    </a:lnTo>
                    <a:lnTo>
                      <a:pt x="57" y="20"/>
                    </a:lnTo>
                    <a:lnTo>
                      <a:pt x="53" y="31"/>
                    </a:lnTo>
                    <a:lnTo>
                      <a:pt x="50" y="42"/>
                    </a:lnTo>
                    <a:lnTo>
                      <a:pt x="48" y="47"/>
                    </a:lnTo>
                    <a:lnTo>
                      <a:pt x="41" y="51"/>
                    </a:lnTo>
                    <a:lnTo>
                      <a:pt x="34" y="53"/>
                    </a:lnTo>
                    <a:lnTo>
                      <a:pt x="25" y="55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12" y="64"/>
                    </a:lnTo>
                    <a:lnTo>
                      <a:pt x="21" y="60"/>
                    </a:lnTo>
                    <a:lnTo>
                      <a:pt x="39" y="55"/>
                    </a:lnTo>
                    <a:lnTo>
                      <a:pt x="50" y="52"/>
                    </a:lnTo>
                    <a:lnTo>
                      <a:pt x="55" y="50"/>
                    </a:lnTo>
                    <a:lnTo>
                      <a:pt x="57" y="47"/>
                    </a:lnTo>
                    <a:lnTo>
                      <a:pt x="57" y="41"/>
                    </a:lnTo>
                    <a:lnTo>
                      <a:pt x="57" y="36"/>
                    </a:lnTo>
                    <a:lnTo>
                      <a:pt x="59" y="29"/>
                    </a:lnTo>
                    <a:lnTo>
                      <a:pt x="64" y="21"/>
                    </a:lnTo>
                    <a:lnTo>
                      <a:pt x="71" y="10"/>
                    </a:lnTo>
                    <a:lnTo>
                      <a:pt x="75" y="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1" name="Freeform 81"/>
              <p:cNvSpPr>
                <a:spLocks/>
              </p:cNvSpPr>
              <p:nvPr/>
            </p:nvSpPr>
            <p:spPr bwMode="auto">
              <a:xfrm>
                <a:off x="1890713" y="4745038"/>
                <a:ext cx="73025" cy="71438"/>
              </a:xfrm>
              <a:custGeom>
                <a:avLst/>
                <a:gdLst>
                  <a:gd name="T0" fmla="*/ 0 w 46"/>
                  <a:gd name="T1" fmla="*/ 0 h 45"/>
                  <a:gd name="T2" fmla="*/ 0 w 46"/>
                  <a:gd name="T3" fmla="*/ 0 h 45"/>
                  <a:gd name="T4" fmla="*/ 0 w 46"/>
                  <a:gd name="T5" fmla="*/ 2147483646 h 45"/>
                  <a:gd name="T6" fmla="*/ 2147483646 w 46"/>
                  <a:gd name="T7" fmla="*/ 2147483646 h 45"/>
                  <a:gd name="T8" fmla="*/ 2147483646 w 46"/>
                  <a:gd name="T9" fmla="*/ 2147483646 h 45"/>
                  <a:gd name="T10" fmla="*/ 2147483646 w 46"/>
                  <a:gd name="T11" fmla="*/ 2147483646 h 45"/>
                  <a:gd name="T12" fmla="*/ 2147483646 w 46"/>
                  <a:gd name="T13" fmla="*/ 2147483646 h 45"/>
                  <a:gd name="T14" fmla="*/ 2147483646 w 46"/>
                  <a:gd name="T15" fmla="*/ 2147483646 h 45"/>
                  <a:gd name="T16" fmla="*/ 2147483646 w 46"/>
                  <a:gd name="T17" fmla="*/ 2147483646 h 45"/>
                  <a:gd name="T18" fmla="*/ 2147483646 w 46"/>
                  <a:gd name="T19" fmla="*/ 2147483646 h 45"/>
                  <a:gd name="T20" fmla="*/ 2147483646 w 46"/>
                  <a:gd name="T21" fmla="*/ 2147483646 h 45"/>
                  <a:gd name="T22" fmla="*/ 2147483646 w 46"/>
                  <a:gd name="T23" fmla="*/ 2147483646 h 45"/>
                  <a:gd name="T24" fmla="*/ 2147483646 w 46"/>
                  <a:gd name="T25" fmla="*/ 2147483646 h 45"/>
                  <a:gd name="T26" fmla="*/ 2147483646 w 46"/>
                  <a:gd name="T27" fmla="*/ 2147483646 h 45"/>
                  <a:gd name="T28" fmla="*/ 2147483646 w 46"/>
                  <a:gd name="T29" fmla="*/ 2147483646 h 45"/>
                  <a:gd name="T30" fmla="*/ 2147483646 w 46"/>
                  <a:gd name="T31" fmla="*/ 2147483646 h 45"/>
                  <a:gd name="T32" fmla="*/ 2147483646 w 46"/>
                  <a:gd name="T33" fmla="*/ 2147483646 h 45"/>
                  <a:gd name="T34" fmla="*/ 2147483646 w 46"/>
                  <a:gd name="T35" fmla="*/ 2147483646 h 45"/>
                  <a:gd name="T36" fmla="*/ 2147483646 w 46"/>
                  <a:gd name="T37" fmla="*/ 2147483646 h 45"/>
                  <a:gd name="T38" fmla="*/ 2147483646 w 46"/>
                  <a:gd name="T39" fmla="*/ 2147483646 h 45"/>
                  <a:gd name="T40" fmla="*/ 2147483646 w 46"/>
                  <a:gd name="T41" fmla="*/ 2147483646 h 45"/>
                  <a:gd name="T42" fmla="*/ 2147483646 w 46"/>
                  <a:gd name="T43" fmla="*/ 2147483646 h 45"/>
                  <a:gd name="T44" fmla="*/ 2147483646 w 46"/>
                  <a:gd name="T45" fmla="*/ 2147483646 h 45"/>
                  <a:gd name="T46" fmla="*/ 2147483646 w 46"/>
                  <a:gd name="T47" fmla="*/ 2147483646 h 45"/>
                  <a:gd name="T48" fmla="*/ 2147483646 w 46"/>
                  <a:gd name="T49" fmla="*/ 2147483646 h 45"/>
                  <a:gd name="T50" fmla="*/ 2147483646 w 46"/>
                  <a:gd name="T51" fmla="*/ 2147483646 h 45"/>
                  <a:gd name="T52" fmla="*/ 2147483646 w 46"/>
                  <a:gd name="T53" fmla="*/ 2147483646 h 45"/>
                  <a:gd name="T54" fmla="*/ 2147483646 w 46"/>
                  <a:gd name="T55" fmla="*/ 2147483646 h 45"/>
                  <a:gd name="T56" fmla="*/ 2147483646 w 46"/>
                  <a:gd name="T57" fmla="*/ 2147483646 h 45"/>
                  <a:gd name="T58" fmla="*/ 2147483646 w 46"/>
                  <a:gd name="T59" fmla="*/ 0 h 45"/>
                  <a:gd name="T60" fmla="*/ 2147483646 w 46"/>
                  <a:gd name="T61" fmla="*/ 0 h 45"/>
                  <a:gd name="T62" fmla="*/ 0 w 46"/>
                  <a:gd name="T63" fmla="*/ 0 h 45"/>
                  <a:gd name="T64" fmla="*/ 0 w 46"/>
                  <a:gd name="T65" fmla="*/ 0 h 45"/>
                  <a:gd name="T66" fmla="*/ 0 w 46"/>
                  <a:gd name="T67" fmla="*/ 0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12" y="22"/>
                    </a:lnTo>
                    <a:lnTo>
                      <a:pt x="18" y="26"/>
                    </a:lnTo>
                    <a:lnTo>
                      <a:pt x="34" y="33"/>
                    </a:lnTo>
                    <a:lnTo>
                      <a:pt x="39" y="38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6" y="43"/>
                    </a:lnTo>
                    <a:lnTo>
                      <a:pt x="46" y="38"/>
                    </a:lnTo>
                    <a:lnTo>
                      <a:pt x="41" y="33"/>
                    </a:lnTo>
                    <a:lnTo>
                      <a:pt x="37" y="28"/>
                    </a:lnTo>
                    <a:lnTo>
                      <a:pt x="28" y="25"/>
                    </a:lnTo>
                    <a:lnTo>
                      <a:pt x="16" y="19"/>
                    </a:lnTo>
                    <a:lnTo>
                      <a:pt x="9" y="11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2" name="Freeform 82"/>
              <p:cNvSpPr>
                <a:spLocks/>
              </p:cNvSpPr>
              <p:nvPr/>
            </p:nvSpPr>
            <p:spPr bwMode="auto">
              <a:xfrm>
                <a:off x="1743075" y="4792663"/>
                <a:ext cx="223837" cy="65088"/>
              </a:xfrm>
              <a:custGeom>
                <a:avLst/>
                <a:gdLst>
                  <a:gd name="T0" fmla="*/ 0 w 141"/>
                  <a:gd name="T1" fmla="*/ 0 h 41"/>
                  <a:gd name="T2" fmla="*/ 0 w 141"/>
                  <a:gd name="T3" fmla="*/ 0 h 41"/>
                  <a:gd name="T4" fmla="*/ 0 w 141"/>
                  <a:gd name="T5" fmla="*/ 2147483646 h 41"/>
                  <a:gd name="T6" fmla="*/ 0 w 141"/>
                  <a:gd name="T7" fmla="*/ 2147483646 h 41"/>
                  <a:gd name="T8" fmla="*/ 2147483646 w 141"/>
                  <a:gd name="T9" fmla="*/ 2147483646 h 41"/>
                  <a:gd name="T10" fmla="*/ 2147483646 w 141"/>
                  <a:gd name="T11" fmla="*/ 2147483646 h 41"/>
                  <a:gd name="T12" fmla="*/ 2147483646 w 141"/>
                  <a:gd name="T13" fmla="*/ 2147483646 h 41"/>
                  <a:gd name="T14" fmla="*/ 2147483646 w 141"/>
                  <a:gd name="T15" fmla="*/ 2147483646 h 41"/>
                  <a:gd name="T16" fmla="*/ 2147483646 w 141"/>
                  <a:gd name="T17" fmla="*/ 2147483646 h 41"/>
                  <a:gd name="T18" fmla="*/ 2147483646 w 141"/>
                  <a:gd name="T19" fmla="*/ 2147483646 h 41"/>
                  <a:gd name="T20" fmla="*/ 2147483646 w 141"/>
                  <a:gd name="T21" fmla="*/ 2147483646 h 41"/>
                  <a:gd name="T22" fmla="*/ 2147483646 w 141"/>
                  <a:gd name="T23" fmla="*/ 2147483646 h 41"/>
                  <a:gd name="T24" fmla="*/ 2147483646 w 141"/>
                  <a:gd name="T25" fmla="*/ 2147483646 h 41"/>
                  <a:gd name="T26" fmla="*/ 2147483646 w 141"/>
                  <a:gd name="T27" fmla="*/ 2147483646 h 41"/>
                  <a:gd name="T28" fmla="*/ 2147483646 w 141"/>
                  <a:gd name="T29" fmla="*/ 2147483646 h 41"/>
                  <a:gd name="T30" fmla="*/ 2147483646 w 141"/>
                  <a:gd name="T31" fmla="*/ 2147483646 h 41"/>
                  <a:gd name="T32" fmla="*/ 2147483646 w 141"/>
                  <a:gd name="T33" fmla="*/ 2147483646 h 41"/>
                  <a:gd name="T34" fmla="*/ 2147483646 w 141"/>
                  <a:gd name="T35" fmla="*/ 2147483646 h 41"/>
                  <a:gd name="T36" fmla="*/ 2147483646 w 141"/>
                  <a:gd name="T37" fmla="*/ 2147483646 h 41"/>
                  <a:gd name="T38" fmla="*/ 2147483646 w 141"/>
                  <a:gd name="T39" fmla="*/ 2147483646 h 41"/>
                  <a:gd name="T40" fmla="*/ 2147483646 w 141"/>
                  <a:gd name="T41" fmla="*/ 2147483646 h 41"/>
                  <a:gd name="T42" fmla="*/ 2147483646 w 141"/>
                  <a:gd name="T43" fmla="*/ 2147483646 h 41"/>
                  <a:gd name="T44" fmla="*/ 2147483646 w 141"/>
                  <a:gd name="T45" fmla="*/ 2147483646 h 41"/>
                  <a:gd name="T46" fmla="*/ 2147483646 w 141"/>
                  <a:gd name="T47" fmla="*/ 2147483646 h 41"/>
                  <a:gd name="T48" fmla="*/ 2147483646 w 141"/>
                  <a:gd name="T49" fmla="*/ 2147483646 h 41"/>
                  <a:gd name="T50" fmla="*/ 2147483646 w 141"/>
                  <a:gd name="T51" fmla="*/ 2147483646 h 41"/>
                  <a:gd name="T52" fmla="*/ 2147483646 w 141"/>
                  <a:gd name="T53" fmla="*/ 2147483646 h 41"/>
                  <a:gd name="T54" fmla="*/ 2147483646 w 141"/>
                  <a:gd name="T55" fmla="*/ 2147483646 h 41"/>
                  <a:gd name="T56" fmla="*/ 2147483646 w 141"/>
                  <a:gd name="T57" fmla="*/ 2147483646 h 41"/>
                  <a:gd name="T58" fmla="*/ 2147483646 w 141"/>
                  <a:gd name="T59" fmla="*/ 2147483646 h 41"/>
                  <a:gd name="T60" fmla="*/ 2147483646 w 141"/>
                  <a:gd name="T61" fmla="*/ 2147483646 h 41"/>
                  <a:gd name="T62" fmla="*/ 2147483646 w 141"/>
                  <a:gd name="T63" fmla="*/ 2147483646 h 41"/>
                  <a:gd name="T64" fmla="*/ 2147483646 w 141"/>
                  <a:gd name="T65" fmla="*/ 2147483646 h 41"/>
                  <a:gd name="T66" fmla="*/ 2147483646 w 141"/>
                  <a:gd name="T67" fmla="*/ 2147483646 h 41"/>
                  <a:gd name="T68" fmla="*/ 2147483646 w 141"/>
                  <a:gd name="T69" fmla="*/ 2147483646 h 41"/>
                  <a:gd name="T70" fmla="*/ 2147483646 w 141"/>
                  <a:gd name="T71" fmla="*/ 2147483646 h 41"/>
                  <a:gd name="T72" fmla="*/ 2147483646 w 141"/>
                  <a:gd name="T73" fmla="*/ 2147483646 h 41"/>
                  <a:gd name="T74" fmla="*/ 2147483646 w 141"/>
                  <a:gd name="T75" fmla="*/ 2147483646 h 41"/>
                  <a:gd name="T76" fmla="*/ 2147483646 w 141"/>
                  <a:gd name="T77" fmla="*/ 2147483646 h 41"/>
                  <a:gd name="T78" fmla="*/ 2147483646 w 141"/>
                  <a:gd name="T79" fmla="*/ 2147483646 h 41"/>
                  <a:gd name="T80" fmla="*/ 2147483646 w 141"/>
                  <a:gd name="T81" fmla="*/ 2147483646 h 41"/>
                  <a:gd name="T82" fmla="*/ 2147483646 w 141"/>
                  <a:gd name="T83" fmla="*/ 2147483646 h 41"/>
                  <a:gd name="T84" fmla="*/ 2147483646 w 141"/>
                  <a:gd name="T85" fmla="*/ 0 h 41"/>
                  <a:gd name="T86" fmla="*/ 2147483646 w 141"/>
                  <a:gd name="T87" fmla="*/ 0 h 41"/>
                  <a:gd name="T88" fmla="*/ 0 w 141"/>
                  <a:gd name="T89" fmla="*/ 0 h 41"/>
                  <a:gd name="T90" fmla="*/ 0 w 141"/>
                  <a:gd name="T91" fmla="*/ 0 h 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1"/>
                  <a:gd name="T139" fmla="*/ 0 h 41"/>
                  <a:gd name="T140" fmla="*/ 141 w 141"/>
                  <a:gd name="T141" fmla="*/ 41 h 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1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2" y="28"/>
                    </a:lnTo>
                    <a:lnTo>
                      <a:pt x="25" y="32"/>
                    </a:lnTo>
                    <a:lnTo>
                      <a:pt x="39" y="36"/>
                    </a:lnTo>
                    <a:lnTo>
                      <a:pt x="52" y="38"/>
                    </a:lnTo>
                    <a:lnTo>
                      <a:pt x="66" y="40"/>
                    </a:lnTo>
                    <a:lnTo>
                      <a:pt x="80" y="41"/>
                    </a:lnTo>
                    <a:lnTo>
                      <a:pt x="96" y="40"/>
                    </a:lnTo>
                    <a:lnTo>
                      <a:pt x="109" y="38"/>
                    </a:lnTo>
                    <a:lnTo>
                      <a:pt x="123" y="36"/>
                    </a:lnTo>
                    <a:lnTo>
                      <a:pt x="132" y="31"/>
                    </a:lnTo>
                    <a:lnTo>
                      <a:pt x="139" y="27"/>
                    </a:lnTo>
                    <a:lnTo>
                      <a:pt x="141" y="19"/>
                    </a:lnTo>
                    <a:lnTo>
                      <a:pt x="139" y="13"/>
                    </a:lnTo>
                    <a:lnTo>
                      <a:pt x="136" y="12"/>
                    </a:lnTo>
                    <a:lnTo>
                      <a:pt x="134" y="13"/>
                    </a:lnTo>
                    <a:lnTo>
                      <a:pt x="134" y="21"/>
                    </a:lnTo>
                    <a:lnTo>
                      <a:pt x="130" y="27"/>
                    </a:lnTo>
                    <a:lnTo>
                      <a:pt x="121" y="31"/>
                    </a:lnTo>
                    <a:lnTo>
                      <a:pt x="107" y="35"/>
                    </a:lnTo>
                    <a:lnTo>
                      <a:pt x="96" y="36"/>
                    </a:lnTo>
                    <a:lnTo>
                      <a:pt x="84" y="36"/>
                    </a:lnTo>
                    <a:lnTo>
                      <a:pt x="62" y="35"/>
                    </a:lnTo>
                    <a:lnTo>
                      <a:pt x="39" y="31"/>
                    </a:lnTo>
                    <a:lnTo>
                      <a:pt x="18" y="27"/>
                    </a:lnTo>
                    <a:lnTo>
                      <a:pt x="14" y="24"/>
                    </a:lnTo>
                    <a:lnTo>
                      <a:pt x="9" y="22"/>
                    </a:lnTo>
                    <a:lnTo>
                      <a:pt x="3" y="15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3" name="Freeform 83"/>
              <p:cNvSpPr>
                <a:spLocks/>
              </p:cNvSpPr>
              <p:nvPr/>
            </p:nvSpPr>
            <p:spPr bwMode="auto">
              <a:xfrm>
                <a:off x="1743075" y="4808538"/>
                <a:ext cx="223837" cy="28575"/>
              </a:xfrm>
              <a:custGeom>
                <a:avLst/>
                <a:gdLst>
                  <a:gd name="T0" fmla="*/ 2147483646 w 141"/>
                  <a:gd name="T1" fmla="*/ 2147483646 h 18"/>
                  <a:gd name="T2" fmla="*/ 2147483646 w 141"/>
                  <a:gd name="T3" fmla="*/ 2147483646 h 18"/>
                  <a:gd name="T4" fmla="*/ 2147483646 w 141"/>
                  <a:gd name="T5" fmla="*/ 2147483646 h 18"/>
                  <a:gd name="T6" fmla="*/ 2147483646 w 141"/>
                  <a:gd name="T7" fmla="*/ 2147483646 h 18"/>
                  <a:gd name="T8" fmla="*/ 2147483646 w 141"/>
                  <a:gd name="T9" fmla="*/ 2147483646 h 18"/>
                  <a:gd name="T10" fmla="*/ 2147483646 w 141"/>
                  <a:gd name="T11" fmla="*/ 2147483646 h 18"/>
                  <a:gd name="T12" fmla="*/ 2147483646 w 141"/>
                  <a:gd name="T13" fmla="*/ 2147483646 h 18"/>
                  <a:gd name="T14" fmla="*/ 2147483646 w 141"/>
                  <a:gd name="T15" fmla="*/ 2147483646 h 18"/>
                  <a:gd name="T16" fmla="*/ 2147483646 w 141"/>
                  <a:gd name="T17" fmla="*/ 2147483646 h 18"/>
                  <a:gd name="T18" fmla="*/ 2147483646 w 141"/>
                  <a:gd name="T19" fmla="*/ 2147483646 h 18"/>
                  <a:gd name="T20" fmla="*/ 2147483646 w 141"/>
                  <a:gd name="T21" fmla="*/ 2147483646 h 18"/>
                  <a:gd name="T22" fmla="*/ 2147483646 w 141"/>
                  <a:gd name="T23" fmla="*/ 2147483646 h 18"/>
                  <a:gd name="T24" fmla="*/ 2147483646 w 141"/>
                  <a:gd name="T25" fmla="*/ 2147483646 h 18"/>
                  <a:gd name="T26" fmla="*/ 2147483646 w 141"/>
                  <a:gd name="T27" fmla="*/ 2147483646 h 18"/>
                  <a:gd name="T28" fmla="*/ 2147483646 w 141"/>
                  <a:gd name="T29" fmla="*/ 2147483646 h 18"/>
                  <a:gd name="T30" fmla="*/ 2147483646 w 141"/>
                  <a:gd name="T31" fmla="*/ 2147483646 h 18"/>
                  <a:gd name="T32" fmla="*/ 2147483646 w 141"/>
                  <a:gd name="T33" fmla="*/ 0 h 18"/>
                  <a:gd name="T34" fmla="*/ 2147483646 w 141"/>
                  <a:gd name="T35" fmla="*/ 0 h 18"/>
                  <a:gd name="T36" fmla="*/ 0 w 141"/>
                  <a:gd name="T37" fmla="*/ 0 h 18"/>
                  <a:gd name="T38" fmla="*/ 0 w 141"/>
                  <a:gd name="T39" fmla="*/ 0 h 18"/>
                  <a:gd name="T40" fmla="*/ 2147483646 w 141"/>
                  <a:gd name="T41" fmla="*/ 2147483646 h 18"/>
                  <a:gd name="T42" fmla="*/ 2147483646 w 141"/>
                  <a:gd name="T43" fmla="*/ 2147483646 h 18"/>
                  <a:gd name="T44" fmla="*/ 2147483646 w 141"/>
                  <a:gd name="T45" fmla="*/ 2147483646 h 18"/>
                  <a:gd name="T46" fmla="*/ 2147483646 w 141"/>
                  <a:gd name="T47" fmla="*/ 2147483646 h 18"/>
                  <a:gd name="T48" fmla="*/ 2147483646 w 141"/>
                  <a:gd name="T49" fmla="*/ 2147483646 h 18"/>
                  <a:gd name="T50" fmla="*/ 2147483646 w 141"/>
                  <a:gd name="T51" fmla="*/ 2147483646 h 18"/>
                  <a:gd name="T52" fmla="*/ 2147483646 w 141"/>
                  <a:gd name="T53" fmla="*/ 2147483646 h 18"/>
                  <a:gd name="T54" fmla="*/ 2147483646 w 141"/>
                  <a:gd name="T55" fmla="*/ 2147483646 h 18"/>
                  <a:gd name="T56" fmla="*/ 2147483646 w 141"/>
                  <a:gd name="T57" fmla="*/ 2147483646 h 18"/>
                  <a:gd name="T58" fmla="*/ 2147483646 w 141"/>
                  <a:gd name="T59" fmla="*/ 2147483646 h 18"/>
                  <a:gd name="T60" fmla="*/ 2147483646 w 141"/>
                  <a:gd name="T61" fmla="*/ 2147483646 h 18"/>
                  <a:gd name="T62" fmla="*/ 2147483646 w 141"/>
                  <a:gd name="T63" fmla="*/ 2147483646 h 18"/>
                  <a:gd name="T64" fmla="*/ 2147483646 w 141"/>
                  <a:gd name="T65" fmla="*/ 2147483646 h 18"/>
                  <a:gd name="T66" fmla="*/ 2147483646 w 141"/>
                  <a:gd name="T67" fmla="*/ 2147483646 h 18"/>
                  <a:gd name="T68" fmla="*/ 2147483646 w 141"/>
                  <a:gd name="T69" fmla="*/ 2147483646 h 18"/>
                  <a:gd name="T70" fmla="*/ 2147483646 w 141"/>
                  <a:gd name="T71" fmla="*/ 2147483646 h 18"/>
                  <a:gd name="T72" fmla="*/ 2147483646 w 141"/>
                  <a:gd name="T73" fmla="*/ 2147483646 h 18"/>
                  <a:gd name="T74" fmla="*/ 2147483646 w 141"/>
                  <a:gd name="T75" fmla="*/ 2147483646 h 18"/>
                  <a:gd name="T76" fmla="*/ 2147483646 w 141"/>
                  <a:gd name="T77" fmla="*/ 214748364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1"/>
                  <a:gd name="T118" fmla="*/ 0 h 18"/>
                  <a:gd name="T119" fmla="*/ 141 w 141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1" h="18">
                    <a:moveTo>
                      <a:pt x="139" y="7"/>
                    </a:moveTo>
                    <a:lnTo>
                      <a:pt x="139" y="7"/>
                    </a:lnTo>
                    <a:lnTo>
                      <a:pt x="139" y="8"/>
                    </a:lnTo>
                    <a:lnTo>
                      <a:pt x="136" y="9"/>
                    </a:lnTo>
                    <a:lnTo>
                      <a:pt x="132" y="12"/>
                    </a:lnTo>
                    <a:lnTo>
                      <a:pt x="123" y="13"/>
                    </a:lnTo>
                    <a:lnTo>
                      <a:pt x="114" y="14"/>
                    </a:lnTo>
                    <a:lnTo>
                      <a:pt x="100" y="15"/>
                    </a:lnTo>
                    <a:lnTo>
                      <a:pt x="84" y="17"/>
                    </a:lnTo>
                    <a:lnTo>
                      <a:pt x="73" y="17"/>
                    </a:lnTo>
                    <a:lnTo>
                      <a:pt x="62" y="15"/>
                    </a:lnTo>
                    <a:lnTo>
                      <a:pt x="41" y="12"/>
                    </a:lnTo>
                    <a:lnTo>
                      <a:pt x="21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1" y="8"/>
                    </a:lnTo>
                    <a:lnTo>
                      <a:pt x="43" y="14"/>
                    </a:lnTo>
                    <a:lnTo>
                      <a:pt x="55" y="17"/>
                    </a:lnTo>
                    <a:lnTo>
                      <a:pt x="66" y="18"/>
                    </a:lnTo>
                    <a:lnTo>
                      <a:pt x="80" y="18"/>
                    </a:lnTo>
                    <a:lnTo>
                      <a:pt x="91" y="18"/>
                    </a:lnTo>
                    <a:lnTo>
                      <a:pt x="105" y="17"/>
                    </a:lnTo>
                    <a:lnTo>
                      <a:pt x="121" y="15"/>
                    </a:lnTo>
                    <a:lnTo>
                      <a:pt x="132" y="13"/>
                    </a:lnTo>
                    <a:lnTo>
                      <a:pt x="139" y="11"/>
                    </a:lnTo>
                    <a:lnTo>
                      <a:pt x="141" y="7"/>
                    </a:lnTo>
                    <a:lnTo>
                      <a:pt x="139" y="7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4" name="Freeform 84"/>
              <p:cNvSpPr>
                <a:spLocks/>
              </p:cNvSpPr>
              <p:nvPr/>
            </p:nvSpPr>
            <p:spPr bwMode="auto">
              <a:xfrm>
                <a:off x="1373188" y="4740275"/>
                <a:ext cx="287337" cy="60325"/>
              </a:xfrm>
              <a:custGeom>
                <a:avLst/>
                <a:gdLst>
                  <a:gd name="T0" fmla="*/ 0 w 181"/>
                  <a:gd name="T1" fmla="*/ 2147483646 h 38"/>
                  <a:gd name="T2" fmla="*/ 0 w 181"/>
                  <a:gd name="T3" fmla="*/ 2147483646 h 38"/>
                  <a:gd name="T4" fmla="*/ 0 w 181"/>
                  <a:gd name="T5" fmla="*/ 2147483646 h 38"/>
                  <a:gd name="T6" fmla="*/ 0 w 181"/>
                  <a:gd name="T7" fmla="*/ 2147483646 h 38"/>
                  <a:gd name="T8" fmla="*/ 0 w 181"/>
                  <a:gd name="T9" fmla="*/ 2147483646 h 38"/>
                  <a:gd name="T10" fmla="*/ 0 w 181"/>
                  <a:gd name="T11" fmla="*/ 2147483646 h 38"/>
                  <a:gd name="T12" fmla="*/ 2147483646 w 181"/>
                  <a:gd name="T13" fmla="*/ 2147483646 h 38"/>
                  <a:gd name="T14" fmla="*/ 2147483646 w 181"/>
                  <a:gd name="T15" fmla="*/ 2147483646 h 38"/>
                  <a:gd name="T16" fmla="*/ 2147483646 w 181"/>
                  <a:gd name="T17" fmla="*/ 2147483646 h 38"/>
                  <a:gd name="T18" fmla="*/ 2147483646 w 181"/>
                  <a:gd name="T19" fmla="*/ 2147483646 h 38"/>
                  <a:gd name="T20" fmla="*/ 2147483646 w 181"/>
                  <a:gd name="T21" fmla="*/ 2147483646 h 38"/>
                  <a:gd name="T22" fmla="*/ 2147483646 w 181"/>
                  <a:gd name="T23" fmla="*/ 2147483646 h 38"/>
                  <a:gd name="T24" fmla="*/ 2147483646 w 181"/>
                  <a:gd name="T25" fmla="*/ 2147483646 h 38"/>
                  <a:gd name="T26" fmla="*/ 2147483646 w 181"/>
                  <a:gd name="T27" fmla="*/ 2147483646 h 38"/>
                  <a:gd name="T28" fmla="*/ 2147483646 w 181"/>
                  <a:gd name="T29" fmla="*/ 2147483646 h 38"/>
                  <a:gd name="T30" fmla="*/ 2147483646 w 181"/>
                  <a:gd name="T31" fmla="*/ 2147483646 h 38"/>
                  <a:gd name="T32" fmla="*/ 2147483646 w 181"/>
                  <a:gd name="T33" fmla="*/ 2147483646 h 38"/>
                  <a:gd name="T34" fmla="*/ 2147483646 w 181"/>
                  <a:gd name="T35" fmla="*/ 2147483646 h 38"/>
                  <a:gd name="T36" fmla="*/ 2147483646 w 181"/>
                  <a:gd name="T37" fmla="*/ 2147483646 h 38"/>
                  <a:gd name="T38" fmla="*/ 2147483646 w 181"/>
                  <a:gd name="T39" fmla="*/ 2147483646 h 38"/>
                  <a:gd name="T40" fmla="*/ 2147483646 w 181"/>
                  <a:gd name="T41" fmla="*/ 2147483646 h 38"/>
                  <a:gd name="T42" fmla="*/ 2147483646 w 181"/>
                  <a:gd name="T43" fmla="*/ 2147483646 h 38"/>
                  <a:gd name="T44" fmla="*/ 2147483646 w 181"/>
                  <a:gd name="T45" fmla="*/ 2147483646 h 38"/>
                  <a:gd name="T46" fmla="*/ 2147483646 w 181"/>
                  <a:gd name="T47" fmla="*/ 2147483646 h 38"/>
                  <a:gd name="T48" fmla="*/ 2147483646 w 181"/>
                  <a:gd name="T49" fmla="*/ 0 h 38"/>
                  <a:gd name="T50" fmla="*/ 2147483646 w 181"/>
                  <a:gd name="T51" fmla="*/ 0 h 38"/>
                  <a:gd name="T52" fmla="*/ 2147483646 w 181"/>
                  <a:gd name="T53" fmla="*/ 0 h 38"/>
                  <a:gd name="T54" fmla="*/ 2147483646 w 181"/>
                  <a:gd name="T55" fmla="*/ 2147483646 h 38"/>
                  <a:gd name="T56" fmla="*/ 2147483646 w 181"/>
                  <a:gd name="T57" fmla="*/ 2147483646 h 38"/>
                  <a:gd name="T58" fmla="*/ 2147483646 w 181"/>
                  <a:gd name="T59" fmla="*/ 2147483646 h 38"/>
                  <a:gd name="T60" fmla="*/ 2147483646 w 181"/>
                  <a:gd name="T61" fmla="*/ 2147483646 h 38"/>
                  <a:gd name="T62" fmla="*/ 2147483646 w 181"/>
                  <a:gd name="T63" fmla="*/ 2147483646 h 38"/>
                  <a:gd name="T64" fmla="*/ 2147483646 w 181"/>
                  <a:gd name="T65" fmla="*/ 2147483646 h 38"/>
                  <a:gd name="T66" fmla="*/ 2147483646 w 181"/>
                  <a:gd name="T67" fmla="*/ 2147483646 h 38"/>
                  <a:gd name="T68" fmla="*/ 2147483646 w 181"/>
                  <a:gd name="T69" fmla="*/ 2147483646 h 38"/>
                  <a:gd name="T70" fmla="*/ 2147483646 w 181"/>
                  <a:gd name="T71" fmla="*/ 2147483646 h 38"/>
                  <a:gd name="T72" fmla="*/ 2147483646 w 181"/>
                  <a:gd name="T73" fmla="*/ 2147483646 h 38"/>
                  <a:gd name="T74" fmla="*/ 2147483646 w 181"/>
                  <a:gd name="T75" fmla="*/ 2147483646 h 38"/>
                  <a:gd name="T76" fmla="*/ 2147483646 w 181"/>
                  <a:gd name="T77" fmla="*/ 2147483646 h 38"/>
                  <a:gd name="T78" fmla="*/ 2147483646 w 181"/>
                  <a:gd name="T79" fmla="*/ 2147483646 h 38"/>
                  <a:gd name="T80" fmla="*/ 2147483646 w 181"/>
                  <a:gd name="T81" fmla="*/ 2147483646 h 38"/>
                  <a:gd name="T82" fmla="*/ 2147483646 w 181"/>
                  <a:gd name="T83" fmla="*/ 2147483646 h 38"/>
                  <a:gd name="T84" fmla="*/ 2147483646 w 181"/>
                  <a:gd name="T85" fmla="*/ 2147483646 h 38"/>
                  <a:gd name="T86" fmla="*/ 2147483646 w 181"/>
                  <a:gd name="T87" fmla="*/ 2147483646 h 38"/>
                  <a:gd name="T88" fmla="*/ 2147483646 w 181"/>
                  <a:gd name="T89" fmla="*/ 2147483646 h 38"/>
                  <a:gd name="T90" fmla="*/ 0 w 181"/>
                  <a:gd name="T91" fmla="*/ 2147483646 h 38"/>
                  <a:gd name="T92" fmla="*/ 0 w 181"/>
                  <a:gd name="T93" fmla="*/ 2147483646 h 38"/>
                  <a:gd name="T94" fmla="*/ 0 w 181"/>
                  <a:gd name="T95" fmla="*/ 2147483646 h 38"/>
                  <a:gd name="T96" fmla="*/ 0 w 181"/>
                  <a:gd name="T97" fmla="*/ 2147483646 h 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38"/>
                  <a:gd name="T149" fmla="*/ 181 w 181"/>
                  <a:gd name="T150" fmla="*/ 38 h 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38">
                    <a:moveTo>
                      <a:pt x="0" y="28"/>
                    </a:moveTo>
                    <a:lnTo>
                      <a:pt x="0" y="28"/>
                    </a:lnTo>
                    <a:lnTo>
                      <a:pt x="25" y="33"/>
                    </a:lnTo>
                    <a:lnTo>
                      <a:pt x="50" y="37"/>
                    </a:lnTo>
                    <a:lnTo>
                      <a:pt x="63" y="38"/>
                    </a:lnTo>
                    <a:lnTo>
                      <a:pt x="77" y="37"/>
                    </a:lnTo>
                    <a:lnTo>
                      <a:pt x="90" y="36"/>
                    </a:lnTo>
                    <a:lnTo>
                      <a:pt x="104" y="35"/>
                    </a:lnTo>
                    <a:lnTo>
                      <a:pt x="113" y="31"/>
                    </a:lnTo>
                    <a:lnTo>
                      <a:pt x="124" y="25"/>
                    </a:lnTo>
                    <a:lnTo>
                      <a:pt x="134" y="20"/>
                    </a:lnTo>
                    <a:lnTo>
                      <a:pt x="143" y="16"/>
                    </a:lnTo>
                    <a:lnTo>
                      <a:pt x="168" y="6"/>
                    </a:lnTo>
                    <a:lnTo>
                      <a:pt x="174" y="4"/>
                    </a:lnTo>
                    <a:lnTo>
                      <a:pt x="179" y="3"/>
                    </a:lnTo>
                    <a:lnTo>
                      <a:pt x="181" y="1"/>
                    </a:lnTo>
                    <a:lnTo>
                      <a:pt x="179" y="0"/>
                    </a:lnTo>
                    <a:lnTo>
                      <a:pt x="172" y="3"/>
                    </a:lnTo>
                    <a:lnTo>
                      <a:pt x="165" y="5"/>
                    </a:lnTo>
                    <a:lnTo>
                      <a:pt x="156" y="10"/>
                    </a:lnTo>
                    <a:lnTo>
                      <a:pt x="145" y="13"/>
                    </a:lnTo>
                    <a:lnTo>
                      <a:pt x="124" y="23"/>
                    </a:lnTo>
                    <a:lnTo>
                      <a:pt x="115" y="28"/>
                    </a:lnTo>
                    <a:lnTo>
                      <a:pt x="104" y="32"/>
                    </a:lnTo>
                    <a:lnTo>
                      <a:pt x="90" y="36"/>
                    </a:lnTo>
                    <a:lnTo>
                      <a:pt x="75" y="36"/>
                    </a:lnTo>
                    <a:lnTo>
                      <a:pt x="56" y="36"/>
                    </a:lnTo>
                    <a:lnTo>
                      <a:pt x="43" y="35"/>
                    </a:lnTo>
                    <a:lnTo>
                      <a:pt x="1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5" name="Freeform 85"/>
              <p:cNvSpPr>
                <a:spLocks/>
              </p:cNvSpPr>
              <p:nvPr/>
            </p:nvSpPr>
            <p:spPr bwMode="auto">
              <a:xfrm>
                <a:off x="1717675" y="4654550"/>
                <a:ext cx="44450" cy="74613"/>
              </a:xfrm>
              <a:custGeom>
                <a:avLst/>
                <a:gdLst>
                  <a:gd name="T0" fmla="*/ 2147483646 w 28"/>
                  <a:gd name="T1" fmla="*/ 2147483646 h 47"/>
                  <a:gd name="T2" fmla="*/ 2147483646 w 28"/>
                  <a:gd name="T3" fmla="*/ 2147483646 h 47"/>
                  <a:gd name="T4" fmla="*/ 2147483646 w 28"/>
                  <a:gd name="T5" fmla="*/ 2147483646 h 47"/>
                  <a:gd name="T6" fmla="*/ 2147483646 w 28"/>
                  <a:gd name="T7" fmla="*/ 2147483646 h 47"/>
                  <a:gd name="T8" fmla="*/ 2147483646 w 28"/>
                  <a:gd name="T9" fmla="*/ 2147483646 h 47"/>
                  <a:gd name="T10" fmla="*/ 2147483646 w 28"/>
                  <a:gd name="T11" fmla="*/ 2147483646 h 47"/>
                  <a:gd name="T12" fmla="*/ 2147483646 w 28"/>
                  <a:gd name="T13" fmla="*/ 2147483646 h 47"/>
                  <a:gd name="T14" fmla="*/ 2147483646 w 28"/>
                  <a:gd name="T15" fmla="*/ 2147483646 h 47"/>
                  <a:gd name="T16" fmla="*/ 2147483646 w 28"/>
                  <a:gd name="T17" fmla="*/ 2147483646 h 47"/>
                  <a:gd name="T18" fmla="*/ 2147483646 w 28"/>
                  <a:gd name="T19" fmla="*/ 2147483646 h 47"/>
                  <a:gd name="T20" fmla="*/ 2147483646 w 28"/>
                  <a:gd name="T21" fmla="*/ 2147483646 h 47"/>
                  <a:gd name="T22" fmla="*/ 2147483646 w 28"/>
                  <a:gd name="T23" fmla="*/ 2147483646 h 47"/>
                  <a:gd name="T24" fmla="*/ 2147483646 w 28"/>
                  <a:gd name="T25" fmla="*/ 2147483646 h 47"/>
                  <a:gd name="T26" fmla="*/ 2147483646 w 28"/>
                  <a:gd name="T27" fmla="*/ 2147483646 h 47"/>
                  <a:gd name="T28" fmla="*/ 2147483646 w 28"/>
                  <a:gd name="T29" fmla="*/ 2147483646 h 47"/>
                  <a:gd name="T30" fmla="*/ 2147483646 w 28"/>
                  <a:gd name="T31" fmla="*/ 2147483646 h 47"/>
                  <a:gd name="T32" fmla="*/ 2147483646 w 28"/>
                  <a:gd name="T33" fmla="*/ 2147483646 h 47"/>
                  <a:gd name="T34" fmla="*/ 2147483646 w 28"/>
                  <a:gd name="T35" fmla="*/ 2147483646 h 47"/>
                  <a:gd name="T36" fmla="*/ 2147483646 w 28"/>
                  <a:gd name="T37" fmla="*/ 2147483646 h 47"/>
                  <a:gd name="T38" fmla="*/ 2147483646 w 28"/>
                  <a:gd name="T39" fmla="*/ 2147483646 h 47"/>
                  <a:gd name="T40" fmla="*/ 2147483646 w 28"/>
                  <a:gd name="T41" fmla="*/ 2147483646 h 47"/>
                  <a:gd name="T42" fmla="*/ 2147483646 w 28"/>
                  <a:gd name="T43" fmla="*/ 0 h 47"/>
                  <a:gd name="T44" fmla="*/ 2147483646 w 28"/>
                  <a:gd name="T45" fmla="*/ 0 h 47"/>
                  <a:gd name="T46" fmla="*/ 2147483646 w 28"/>
                  <a:gd name="T47" fmla="*/ 0 h 47"/>
                  <a:gd name="T48" fmla="*/ 2147483646 w 28"/>
                  <a:gd name="T49" fmla="*/ 0 h 47"/>
                  <a:gd name="T50" fmla="*/ 0 w 28"/>
                  <a:gd name="T51" fmla="*/ 2147483646 h 47"/>
                  <a:gd name="T52" fmla="*/ 2147483646 w 28"/>
                  <a:gd name="T53" fmla="*/ 2147483646 h 47"/>
                  <a:gd name="T54" fmla="*/ 2147483646 w 28"/>
                  <a:gd name="T55" fmla="*/ 2147483646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47"/>
                  <a:gd name="T86" fmla="*/ 28 w 28"/>
                  <a:gd name="T87" fmla="*/ 47 h 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47">
                    <a:moveTo>
                      <a:pt x="3" y="2"/>
                    </a:moveTo>
                    <a:lnTo>
                      <a:pt x="3" y="2"/>
                    </a:lnTo>
                    <a:lnTo>
                      <a:pt x="7" y="7"/>
                    </a:lnTo>
                    <a:lnTo>
                      <a:pt x="12" y="12"/>
                    </a:lnTo>
                    <a:lnTo>
                      <a:pt x="16" y="22"/>
                    </a:lnTo>
                    <a:lnTo>
                      <a:pt x="19" y="34"/>
                    </a:lnTo>
                    <a:lnTo>
                      <a:pt x="19" y="46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8" y="41"/>
                    </a:lnTo>
                    <a:lnTo>
                      <a:pt x="28" y="35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6" y="1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6" name="Freeform 86"/>
              <p:cNvSpPr>
                <a:spLocks/>
              </p:cNvSpPr>
              <p:nvPr/>
            </p:nvSpPr>
            <p:spPr bwMode="auto">
              <a:xfrm>
                <a:off x="1751013" y="4724400"/>
                <a:ext cx="50800" cy="14288"/>
              </a:xfrm>
              <a:custGeom>
                <a:avLst/>
                <a:gdLst>
                  <a:gd name="T0" fmla="*/ 0 w 32"/>
                  <a:gd name="T1" fmla="*/ 0 h 9"/>
                  <a:gd name="T2" fmla="*/ 0 w 32"/>
                  <a:gd name="T3" fmla="*/ 0 h 9"/>
                  <a:gd name="T4" fmla="*/ 0 w 32"/>
                  <a:gd name="T5" fmla="*/ 2147483646 h 9"/>
                  <a:gd name="T6" fmla="*/ 0 w 32"/>
                  <a:gd name="T7" fmla="*/ 2147483646 h 9"/>
                  <a:gd name="T8" fmla="*/ 2147483646 w 32"/>
                  <a:gd name="T9" fmla="*/ 2147483646 h 9"/>
                  <a:gd name="T10" fmla="*/ 2147483646 w 32"/>
                  <a:gd name="T11" fmla="*/ 2147483646 h 9"/>
                  <a:gd name="T12" fmla="*/ 2147483646 w 32"/>
                  <a:gd name="T13" fmla="*/ 2147483646 h 9"/>
                  <a:gd name="T14" fmla="*/ 2147483646 w 32"/>
                  <a:gd name="T15" fmla="*/ 2147483646 h 9"/>
                  <a:gd name="T16" fmla="*/ 2147483646 w 32"/>
                  <a:gd name="T17" fmla="*/ 2147483646 h 9"/>
                  <a:gd name="T18" fmla="*/ 2147483646 w 32"/>
                  <a:gd name="T19" fmla="*/ 2147483646 h 9"/>
                  <a:gd name="T20" fmla="*/ 2147483646 w 32"/>
                  <a:gd name="T21" fmla="*/ 2147483646 h 9"/>
                  <a:gd name="T22" fmla="*/ 2147483646 w 32"/>
                  <a:gd name="T23" fmla="*/ 2147483646 h 9"/>
                  <a:gd name="T24" fmla="*/ 2147483646 w 32"/>
                  <a:gd name="T25" fmla="*/ 2147483646 h 9"/>
                  <a:gd name="T26" fmla="*/ 2147483646 w 32"/>
                  <a:gd name="T27" fmla="*/ 2147483646 h 9"/>
                  <a:gd name="T28" fmla="*/ 2147483646 w 32"/>
                  <a:gd name="T29" fmla="*/ 2147483646 h 9"/>
                  <a:gd name="T30" fmla="*/ 2147483646 w 32"/>
                  <a:gd name="T31" fmla="*/ 2147483646 h 9"/>
                  <a:gd name="T32" fmla="*/ 2147483646 w 32"/>
                  <a:gd name="T33" fmla="*/ 2147483646 h 9"/>
                  <a:gd name="T34" fmla="*/ 2147483646 w 32"/>
                  <a:gd name="T35" fmla="*/ 2147483646 h 9"/>
                  <a:gd name="T36" fmla="*/ 2147483646 w 32"/>
                  <a:gd name="T37" fmla="*/ 2147483646 h 9"/>
                  <a:gd name="T38" fmla="*/ 2147483646 w 32"/>
                  <a:gd name="T39" fmla="*/ 2147483646 h 9"/>
                  <a:gd name="T40" fmla="*/ 2147483646 w 32"/>
                  <a:gd name="T41" fmla="*/ 0 h 9"/>
                  <a:gd name="T42" fmla="*/ 0 w 32"/>
                  <a:gd name="T43" fmla="*/ 0 h 9"/>
                  <a:gd name="T44" fmla="*/ 0 w 32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9"/>
                  <a:gd name="T71" fmla="*/ 32 w 32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29" y="9"/>
                    </a:lnTo>
                    <a:lnTo>
                      <a:pt x="32" y="8"/>
                    </a:lnTo>
                    <a:lnTo>
                      <a:pt x="29" y="7"/>
                    </a:lnTo>
                    <a:lnTo>
                      <a:pt x="23" y="7"/>
                    </a:lnTo>
                    <a:lnTo>
                      <a:pt x="11" y="7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7" name="Freeform 87"/>
              <p:cNvSpPr>
                <a:spLocks/>
              </p:cNvSpPr>
              <p:nvPr/>
            </p:nvSpPr>
            <p:spPr bwMode="auto">
              <a:xfrm>
                <a:off x="1743075" y="4735513"/>
                <a:ext cx="19050" cy="90488"/>
              </a:xfrm>
              <a:custGeom>
                <a:avLst/>
                <a:gdLst>
                  <a:gd name="T0" fmla="*/ 2147483646 w 12"/>
                  <a:gd name="T1" fmla="*/ 2147483646 h 57"/>
                  <a:gd name="T2" fmla="*/ 2147483646 w 12"/>
                  <a:gd name="T3" fmla="*/ 2147483646 h 57"/>
                  <a:gd name="T4" fmla="*/ 2147483646 w 12"/>
                  <a:gd name="T5" fmla="*/ 2147483646 h 57"/>
                  <a:gd name="T6" fmla="*/ 2147483646 w 12"/>
                  <a:gd name="T7" fmla="*/ 2147483646 h 57"/>
                  <a:gd name="T8" fmla="*/ 2147483646 w 12"/>
                  <a:gd name="T9" fmla="*/ 0 h 57"/>
                  <a:gd name="T10" fmla="*/ 2147483646 w 12"/>
                  <a:gd name="T11" fmla="*/ 0 h 57"/>
                  <a:gd name="T12" fmla="*/ 2147483646 w 12"/>
                  <a:gd name="T13" fmla="*/ 2147483646 h 57"/>
                  <a:gd name="T14" fmla="*/ 0 w 12"/>
                  <a:gd name="T15" fmla="*/ 2147483646 h 57"/>
                  <a:gd name="T16" fmla="*/ 0 w 12"/>
                  <a:gd name="T17" fmla="*/ 2147483646 h 57"/>
                  <a:gd name="T18" fmla="*/ 2147483646 w 12"/>
                  <a:gd name="T19" fmla="*/ 2147483646 h 57"/>
                  <a:gd name="T20" fmla="*/ 2147483646 w 12"/>
                  <a:gd name="T21" fmla="*/ 2147483646 h 57"/>
                  <a:gd name="T22" fmla="*/ 2147483646 w 12"/>
                  <a:gd name="T23" fmla="*/ 2147483646 h 57"/>
                  <a:gd name="T24" fmla="*/ 2147483646 w 12"/>
                  <a:gd name="T25" fmla="*/ 2147483646 h 57"/>
                  <a:gd name="T26" fmla="*/ 2147483646 w 12"/>
                  <a:gd name="T27" fmla="*/ 2147483646 h 57"/>
                  <a:gd name="T28" fmla="*/ 0 w 12"/>
                  <a:gd name="T29" fmla="*/ 2147483646 h 57"/>
                  <a:gd name="T30" fmla="*/ 0 w 12"/>
                  <a:gd name="T31" fmla="*/ 2147483646 h 57"/>
                  <a:gd name="T32" fmla="*/ 0 w 12"/>
                  <a:gd name="T33" fmla="*/ 2147483646 h 57"/>
                  <a:gd name="T34" fmla="*/ 0 w 12"/>
                  <a:gd name="T35" fmla="*/ 2147483646 h 57"/>
                  <a:gd name="T36" fmla="*/ 2147483646 w 12"/>
                  <a:gd name="T37" fmla="*/ 2147483646 h 57"/>
                  <a:gd name="T38" fmla="*/ 2147483646 w 12"/>
                  <a:gd name="T39" fmla="*/ 2147483646 h 57"/>
                  <a:gd name="T40" fmla="*/ 2147483646 w 12"/>
                  <a:gd name="T41" fmla="*/ 2147483646 h 57"/>
                  <a:gd name="T42" fmla="*/ 2147483646 w 12"/>
                  <a:gd name="T43" fmla="*/ 2147483646 h 57"/>
                  <a:gd name="T44" fmla="*/ 2147483646 w 12"/>
                  <a:gd name="T45" fmla="*/ 2147483646 h 57"/>
                  <a:gd name="T46" fmla="*/ 2147483646 w 12"/>
                  <a:gd name="T47" fmla="*/ 2147483646 h 57"/>
                  <a:gd name="T48" fmla="*/ 2147483646 w 12"/>
                  <a:gd name="T49" fmla="*/ 2147483646 h 57"/>
                  <a:gd name="T50" fmla="*/ 2147483646 w 12"/>
                  <a:gd name="T51" fmla="*/ 2147483646 h 57"/>
                  <a:gd name="T52" fmla="*/ 2147483646 w 12"/>
                  <a:gd name="T53" fmla="*/ 2147483646 h 57"/>
                  <a:gd name="T54" fmla="*/ 2147483646 w 12"/>
                  <a:gd name="T55" fmla="*/ 2147483646 h 57"/>
                  <a:gd name="T56" fmla="*/ 2147483646 w 12"/>
                  <a:gd name="T57" fmla="*/ 2147483646 h 57"/>
                  <a:gd name="T58" fmla="*/ 2147483646 w 12"/>
                  <a:gd name="T59" fmla="*/ 2147483646 h 57"/>
                  <a:gd name="T60" fmla="*/ 2147483646 w 12"/>
                  <a:gd name="T61" fmla="*/ 2147483646 h 57"/>
                  <a:gd name="T62" fmla="*/ 2147483646 w 12"/>
                  <a:gd name="T63" fmla="*/ 0 h 57"/>
                  <a:gd name="T64" fmla="*/ 2147483646 w 12"/>
                  <a:gd name="T65" fmla="*/ 0 h 57"/>
                  <a:gd name="T66" fmla="*/ 2147483646 w 12"/>
                  <a:gd name="T67" fmla="*/ 0 h 57"/>
                  <a:gd name="T68" fmla="*/ 2147483646 w 12"/>
                  <a:gd name="T69" fmla="*/ 0 h 57"/>
                  <a:gd name="T70" fmla="*/ 2147483646 w 12"/>
                  <a:gd name="T71" fmla="*/ 0 h 57"/>
                  <a:gd name="T72" fmla="*/ 2147483646 w 12"/>
                  <a:gd name="T73" fmla="*/ 0 h 57"/>
                  <a:gd name="T74" fmla="*/ 2147483646 w 12"/>
                  <a:gd name="T75" fmla="*/ 0 h 57"/>
                  <a:gd name="T76" fmla="*/ 2147483646 w 12"/>
                  <a:gd name="T77" fmla="*/ 2147483646 h 57"/>
                  <a:gd name="T78" fmla="*/ 2147483646 w 12"/>
                  <a:gd name="T79" fmla="*/ 2147483646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57"/>
                  <a:gd name="T122" fmla="*/ 12 w 12"/>
                  <a:gd name="T123" fmla="*/ 57 h 5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57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3" y="57"/>
                    </a:lnTo>
                    <a:lnTo>
                      <a:pt x="5" y="55"/>
                    </a:lnTo>
                    <a:lnTo>
                      <a:pt x="5" y="48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2" y="15"/>
                    </a:lnTo>
                    <a:lnTo>
                      <a:pt x="12" y="10"/>
                    </a:lnTo>
                    <a:lnTo>
                      <a:pt x="9" y="6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762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8" name="Freeform 88"/>
              <p:cNvSpPr>
                <a:spLocks/>
              </p:cNvSpPr>
              <p:nvPr/>
            </p:nvSpPr>
            <p:spPr bwMode="auto">
              <a:xfrm>
                <a:off x="1214438" y="4291013"/>
                <a:ext cx="107950" cy="104775"/>
              </a:xfrm>
              <a:custGeom>
                <a:avLst/>
                <a:gdLst>
                  <a:gd name="T0" fmla="*/ 2147483646 w 68"/>
                  <a:gd name="T1" fmla="*/ 0 h 66"/>
                  <a:gd name="T2" fmla="*/ 2147483646 w 68"/>
                  <a:gd name="T3" fmla="*/ 0 h 66"/>
                  <a:gd name="T4" fmla="*/ 2147483646 w 68"/>
                  <a:gd name="T5" fmla="*/ 2147483646 h 66"/>
                  <a:gd name="T6" fmla="*/ 2147483646 w 68"/>
                  <a:gd name="T7" fmla="*/ 2147483646 h 66"/>
                  <a:gd name="T8" fmla="*/ 2147483646 w 68"/>
                  <a:gd name="T9" fmla="*/ 2147483646 h 66"/>
                  <a:gd name="T10" fmla="*/ 2147483646 w 68"/>
                  <a:gd name="T11" fmla="*/ 2147483646 h 66"/>
                  <a:gd name="T12" fmla="*/ 2147483646 w 68"/>
                  <a:gd name="T13" fmla="*/ 2147483646 h 66"/>
                  <a:gd name="T14" fmla="*/ 2147483646 w 68"/>
                  <a:gd name="T15" fmla="*/ 2147483646 h 66"/>
                  <a:gd name="T16" fmla="*/ 2147483646 w 68"/>
                  <a:gd name="T17" fmla="*/ 2147483646 h 66"/>
                  <a:gd name="T18" fmla="*/ 2147483646 w 68"/>
                  <a:gd name="T19" fmla="*/ 2147483646 h 66"/>
                  <a:gd name="T20" fmla="*/ 2147483646 w 68"/>
                  <a:gd name="T21" fmla="*/ 2147483646 h 66"/>
                  <a:gd name="T22" fmla="*/ 2147483646 w 68"/>
                  <a:gd name="T23" fmla="*/ 2147483646 h 66"/>
                  <a:gd name="T24" fmla="*/ 2147483646 w 68"/>
                  <a:gd name="T25" fmla="*/ 2147483646 h 66"/>
                  <a:gd name="T26" fmla="*/ 0 w 68"/>
                  <a:gd name="T27" fmla="*/ 2147483646 h 66"/>
                  <a:gd name="T28" fmla="*/ 0 w 68"/>
                  <a:gd name="T29" fmla="*/ 2147483646 h 66"/>
                  <a:gd name="T30" fmla="*/ 2147483646 w 68"/>
                  <a:gd name="T31" fmla="*/ 2147483646 h 66"/>
                  <a:gd name="T32" fmla="*/ 2147483646 w 68"/>
                  <a:gd name="T33" fmla="*/ 2147483646 h 66"/>
                  <a:gd name="T34" fmla="*/ 2147483646 w 68"/>
                  <a:gd name="T35" fmla="*/ 2147483646 h 66"/>
                  <a:gd name="T36" fmla="*/ 2147483646 w 68"/>
                  <a:gd name="T37" fmla="*/ 2147483646 h 66"/>
                  <a:gd name="T38" fmla="*/ 2147483646 w 68"/>
                  <a:gd name="T39" fmla="*/ 2147483646 h 66"/>
                  <a:gd name="T40" fmla="*/ 2147483646 w 68"/>
                  <a:gd name="T41" fmla="*/ 2147483646 h 66"/>
                  <a:gd name="T42" fmla="*/ 2147483646 w 68"/>
                  <a:gd name="T43" fmla="*/ 2147483646 h 66"/>
                  <a:gd name="T44" fmla="*/ 2147483646 w 68"/>
                  <a:gd name="T45" fmla="*/ 2147483646 h 66"/>
                  <a:gd name="T46" fmla="*/ 2147483646 w 68"/>
                  <a:gd name="T47" fmla="*/ 2147483646 h 66"/>
                  <a:gd name="T48" fmla="*/ 2147483646 w 68"/>
                  <a:gd name="T49" fmla="*/ 2147483646 h 66"/>
                  <a:gd name="T50" fmla="*/ 2147483646 w 68"/>
                  <a:gd name="T51" fmla="*/ 2147483646 h 66"/>
                  <a:gd name="T52" fmla="*/ 2147483646 w 68"/>
                  <a:gd name="T53" fmla="*/ 2147483646 h 66"/>
                  <a:gd name="T54" fmla="*/ 2147483646 w 68"/>
                  <a:gd name="T55" fmla="*/ 0 h 66"/>
                  <a:gd name="T56" fmla="*/ 2147483646 w 68"/>
                  <a:gd name="T57" fmla="*/ 0 h 66"/>
                  <a:gd name="T58" fmla="*/ 2147483646 w 68"/>
                  <a:gd name="T59" fmla="*/ 0 h 66"/>
                  <a:gd name="T60" fmla="*/ 2147483646 w 68"/>
                  <a:gd name="T61" fmla="*/ 0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8"/>
                  <a:gd name="T94" fmla="*/ 0 h 66"/>
                  <a:gd name="T95" fmla="*/ 68 w 68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8" h="66">
                    <a:moveTo>
                      <a:pt x="68" y="0"/>
                    </a:moveTo>
                    <a:lnTo>
                      <a:pt x="68" y="0"/>
                    </a:lnTo>
                    <a:lnTo>
                      <a:pt x="54" y="6"/>
                    </a:lnTo>
                    <a:lnTo>
                      <a:pt x="43" y="13"/>
                    </a:lnTo>
                    <a:lnTo>
                      <a:pt x="29" y="21"/>
                    </a:lnTo>
                    <a:lnTo>
                      <a:pt x="20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2" y="56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4" y="57"/>
                    </a:lnTo>
                    <a:lnTo>
                      <a:pt x="9" y="47"/>
                    </a:lnTo>
                    <a:lnTo>
                      <a:pt x="14" y="38"/>
                    </a:lnTo>
                    <a:lnTo>
                      <a:pt x="25" y="30"/>
                    </a:lnTo>
                    <a:lnTo>
                      <a:pt x="32" y="22"/>
                    </a:lnTo>
                    <a:lnTo>
                      <a:pt x="41" y="14"/>
                    </a:lnTo>
                    <a:lnTo>
                      <a:pt x="54" y="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89" name="Freeform 89"/>
              <p:cNvSpPr>
                <a:spLocks/>
              </p:cNvSpPr>
              <p:nvPr/>
            </p:nvSpPr>
            <p:spPr bwMode="auto">
              <a:xfrm>
                <a:off x="2006600" y="4394200"/>
                <a:ext cx="133350" cy="106363"/>
              </a:xfrm>
              <a:custGeom>
                <a:avLst/>
                <a:gdLst>
                  <a:gd name="T0" fmla="*/ 2147483646 w 84"/>
                  <a:gd name="T1" fmla="*/ 0 h 67"/>
                  <a:gd name="T2" fmla="*/ 2147483646 w 84"/>
                  <a:gd name="T3" fmla="*/ 0 h 67"/>
                  <a:gd name="T4" fmla="*/ 2147483646 w 84"/>
                  <a:gd name="T5" fmla="*/ 2147483646 h 67"/>
                  <a:gd name="T6" fmla="*/ 2147483646 w 84"/>
                  <a:gd name="T7" fmla="*/ 2147483646 h 67"/>
                  <a:gd name="T8" fmla="*/ 2147483646 w 84"/>
                  <a:gd name="T9" fmla="*/ 2147483646 h 67"/>
                  <a:gd name="T10" fmla="*/ 2147483646 w 84"/>
                  <a:gd name="T11" fmla="*/ 2147483646 h 67"/>
                  <a:gd name="T12" fmla="*/ 2147483646 w 84"/>
                  <a:gd name="T13" fmla="*/ 2147483646 h 67"/>
                  <a:gd name="T14" fmla="*/ 2147483646 w 84"/>
                  <a:gd name="T15" fmla="*/ 2147483646 h 67"/>
                  <a:gd name="T16" fmla="*/ 2147483646 w 84"/>
                  <a:gd name="T17" fmla="*/ 2147483646 h 67"/>
                  <a:gd name="T18" fmla="*/ 2147483646 w 84"/>
                  <a:gd name="T19" fmla="*/ 2147483646 h 67"/>
                  <a:gd name="T20" fmla="*/ 2147483646 w 84"/>
                  <a:gd name="T21" fmla="*/ 2147483646 h 67"/>
                  <a:gd name="T22" fmla="*/ 2147483646 w 84"/>
                  <a:gd name="T23" fmla="*/ 2147483646 h 67"/>
                  <a:gd name="T24" fmla="*/ 2147483646 w 84"/>
                  <a:gd name="T25" fmla="*/ 2147483646 h 67"/>
                  <a:gd name="T26" fmla="*/ 0 w 84"/>
                  <a:gd name="T27" fmla="*/ 2147483646 h 67"/>
                  <a:gd name="T28" fmla="*/ 0 w 84"/>
                  <a:gd name="T29" fmla="*/ 2147483646 h 67"/>
                  <a:gd name="T30" fmla="*/ 0 w 84"/>
                  <a:gd name="T31" fmla="*/ 2147483646 h 67"/>
                  <a:gd name="T32" fmla="*/ 0 w 84"/>
                  <a:gd name="T33" fmla="*/ 2147483646 h 67"/>
                  <a:gd name="T34" fmla="*/ 2147483646 w 84"/>
                  <a:gd name="T35" fmla="*/ 2147483646 h 67"/>
                  <a:gd name="T36" fmla="*/ 2147483646 w 84"/>
                  <a:gd name="T37" fmla="*/ 2147483646 h 67"/>
                  <a:gd name="T38" fmla="*/ 2147483646 w 84"/>
                  <a:gd name="T39" fmla="*/ 2147483646 h 67"/>
                  <a:gd name="T40" fmla="*/ 2147483646 w 84"/>
                  <a:gd name="T41" fmla="*/ 2147483646 h 67"/>
                  <a:gd name="T42" fmla="*/ 2147483646 w 84"/>
                  <a:gd name="T43" fmla="*/ 2147483646 h 67"/>
                  <a:gd name="T44" fmla="*/ 2147483646 w 84"/>
                  <a:gd name="T45" fmla="*/ 2147483646 h 67"/>
                  <a:gd name="T46" fmla="*/ 2147483646 w 84"/>
                  <a:gd name="T47" fmla="*/ 2147483646 h 67"/>
                  <a:gd name="T48" fmla="*/ 2147483646 w 84"/>
                  <a:gd name="T49" fmla="*/ 2147483646 h 67"/>
                  <a:gd name="T50" fmla="*/ 2147483646 w 84"/>
                  <a:gd name="T51" fmla="*/ 2147483646 h 67"/>
                  <a:gd name="T52" fmla="*/ 2147483646 w 84"/>
                  <a:gd name="T53" fmla="*/ 2147483646 h 67"/>
                  <a:gd name="T54" fmla="*/ 2147483646 w 84"/>
                  <a:gd name="T55" fmla="*/ 2147483646 h 67"/>
                  <a:gd name="T56" fmla="*/ 2147483646 w 84"/>
                  <a:gd name="T57" fmla="*/ 2147483646 h 67"/>
                  <a:gd name="T58" fmla="*/ 2147483646 w 84"/>
                  <a:gd name="T59" fmla="*/ 2147483646 h 67"/>
                  <a:gd name="T60" fmla="*/ 2147483646 w 84"/>
                  <a:gd name="T61" fmla="*/ 2147483646 h 67"/>
                  <a:gd name="T62" fmla="*/ 2147483646 w 84"/>
                  <a:gd name="T63" fmla="*/ 2147483646 h 67"/>
                  <a:gd name="T64" fmla="*/ 2147483646 w 84"/>
                  <a:gd name="T65" fmla="*/ 2147483646 h 67"/>
                  <a:gd name="T66" fmla="*/ 2147483646 w 84"/>
                  <a:gd name="T67" fmla="*/ 2147483646 h 67"/>
                  <a:gd name="T68" fmla="*/ 2147483646 w 84"/>
                  <a:gd name="T69" fmla="*/ 0 h 67"/>
                  <a:gd name="T70" fmla="*/ 2147483646 w 84"/>
                  <a:gd name="T71" fmla="*/ 0 h 67"/>
                  <a:gd name="T72" fmla="*/ 2147483646 w 84"/>
                  <a:gd name="T73" fmla="*/ 0 h 67"/>
                  <a:gd name="T74" fmla="*/ 2147483646 w 84"/>
                  <a:gd name="T75" fmla="*/ 0 h 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67"/>
                  <a:gd name="T116" fmla="*/ 84 w 84"/>
                  <a:gd name="T117" fmla="*/ 67 h 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67">
                    <a:moveTo>
                      <a:pt x="79" y="0"/>
                    </a:moveTo>
                    <a:lnTo>
                      <a:pt x="79" y="0"/>
                    </a:lnTo>
                    <a:lnTo>
                      <a:pt x="79" y="11"/>
                    </a:lnTo>
                    <a:lnTo>
                      <a:pt x="77" y="20"/>
                    </a:lnTo>
                    <a:lnTo>
                      <a:pt x="72" y="26"/>
                    </a:lnTo>
                    <a:lnTo>
                      <a:pt x="68" y="32"/>
                    </a:lnTo>
                    <a:lnTo>
                      <a:pt x="52" y="40"/>
                    </a:lnTo>
                    <a:lnTo>
                      <a:pt x="41" y="48"/>
                    </a:lnTo>
                    <a:lnTo>
                      <a:pt x="27" y="53"/>
                    </a:lnTo>
                    <a:lnTo>
                      <a:pt x="14" y="58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14" y="64"/>
                    </a:lnTo>
                    <a:lnTo>
                      <a:pt x="20" y="61"/>
                    </a:lnTo>
                    <a:lnTo>
                      <a:pt x="36" y="55"/>
                    </a:lnTo>
                    <a:lnTo>
                      <a:pt x="43" y="51"/>
                    </a:lnTo>
                    <a:lnTo>
                      <a:pt x="52" y="48"/>
                    </a:lnTo>
                    <a:lnTo>
                      <a:pt x="66" y="39"/>
                    </a:lnTo>
                    <a:lnTo>
                      <a:pt x="77" y="31"/>
                    </a:lnTo>
                    <a:lnTo>
                      <a:pt x="82" y="21"/>
                    </a:lnTo>
                    <a:lnTo>
                      <a:pt x="84" y="11"/>
                    </a:lnTo>
                    <a:lnTo>
                      <a:pt x="84" y="6"/>
                    </a:lnTo>
                    <a:lnTo>
                      <a:pt x="82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0" name="Freeform 90"/>
              <p:cNvSpPr>
                <a:spLocks/>
              </p:cNvSpPr>
              <p:nvPr/>
            </p:nvSpPr>
            <p:spPr bwMode="auto">
              <a:xfrm>
                <a:off x="1924050" y="4264025"/>
                <a:ext cx="212725" cy="142875"/>
              </a:xfrm>
              <a:custGeom>
                <a:avLst/>
                <a:gdLst>
                  <a:gd name="T0" fmla="*/ 0 w 134"/>
                  <a:gd name="T1" fmla="*/ 0 h 90"/>
                  <a:gd name="T2" fmla="*/ 0 w 134"/>
                  <a:gd name="T3" fmla="*/ 0 h 90"/>
                  <a:gd name="T4" fmla="*/ 2147483646 w 134"/>
                  <a:gd name="T5" fmla="*/ 2147483646 h 90"/>
                  <a:gd name="T6" fmla="*/ 2147483646 w 134"/>
                  <a:gd name="T7" fmla="*/ 2147483646 h 90"/>
                  <a:gd name="T8" fmla="*/ 2147483646 w 134"/>
                  <a:gd name="T9" fmla="*/ 2147483646 h 90"/>
                  <a:gd name="T10" fmla="*/ 2147483646 w 134"/>
                  <a:gd name="T11" fmla="*/ 2147483646 h 90"/>
                  <a:gd name="T12" fmla="*/ 2147483646 w 134"/>
                  <a:gd name="T13" fmla="*/ 2147483646 h 90"/>
                  <a:gd name="T14" fmla="*/ 2147483646 w 134"/>
                  <a:gd name="T15" fmla="*/ 2147483646 h 90"/>
                  <a:gd name="T16" fmla="*/ 2147483646 w 134"/>
                  <a:gd name="T17" fmla="*/ 2147483646 h 90"/>
                  <a:gd name="T18" fmla="*/ 2147483646 w 134"/>
                  <a:gd name="T19" fmla="*/ 2147483646 h 90"/>
                  <a:gd name="T20" fmla="*/ 2147483646 w 134"/>
                  <a:gd name="T21" fmla="*/ 2147483646 h 90"/>
                  <a:gd name="T22" fmla="*/ 2147483646 w 134"/>
                  <a:gd name="T23" fmla="*/ 2147483646 h 90"/>
                  <a:gd name="T24" fmla="*/ 2147483646 w 134"/>
                  <a:gd name="T25" fmla="*/ 2147483646 h 90"/>
                  <a:gd name="T26" fmla="*/ 2147483646 w 134"/>
                  <a:gd name="T27" fmla="*/ 2147483646 h 90"/>
                  <a:gd name="T28" fmla="*/ 2147483646 w 134"/>
                  <a:gd name="T29" fmla="*/ 2147483646 h 90"/>
                  <a:gd name="T30" fmla="*/ 2147483646 w 134"/>
                  <a:gd name="T31" fmla="*/ 2147483646 h 90"/>
                  <a:gd name="T32" fmla="*/ 2147483646 w 134"/>
                  <a:gd name="T33" fmla="*/ 2147483646 h 90"/>
                  <a:gd name="T34" fmla="*/ 2147483646 w 134"/>
                  <a:gd name="T35" fmla="*/ 2147483646 h 90"/>
                  <a:gd name="T36" fmla="*/ 2147483646 w 134"/>
                  <a:gd name="T37" fmla="*/ 2147483646 h 90"/>
                  <a:gd name="T38" fmla="*/ 2147483646 w 134"/>
                  <a:gd name="T39" fmla="*/ 2147483646 h 90"/>
                  <a:gd name="T40" fmla="*/ 2147483646 w 134"/>
                  <a:gd name="T41" fmla="*/ 2147483646 h 90"/>
                  <a:gd name="T42" fmla="*/ 2147483646 w 134"/>
                  <a:gd name="T43" fmla="*/ 2147483646 h 90"/>
                  <a:gd name="T44" fmla="*/ 2147483646 w 134"/>
                  <a:gd name="T45" fmla="*/ 2147483646 h 90"/>
                  <a:gd name="T46" fmla="*/ 2147483646 w 134"/>
                  <a:gd name="T47" fmla="*/ 2147483646 h 90"/>
                  <a:gd name="T48" fmla="*/ 2147483646 w 134"/>
                  <a:gd name="T49" fmla="*/ 2147483646 h 90"/>
                  <a:gd name="T50" fmla="*/ 2147483646 w 134"/>
                  <a:gd name="T51" fmla="*/ 2147483646 h 90"/>
                  <a:gd name="T52" fmla="*/ 2147483646 w 134"/>
                  <a:gd name="T53" fmla="*/ 2147483646 h 90"/>
                  <a:gd name="T54" fmla="*/ 2147483646 w 134"/>
                  <a:gd name="T55" fmla="*/ 2147483646 h 90"/>
                  <a:gd name="T56" fmla="*/ 0 w 134"/>
                  <a:gd name="T57" fmla="*/ 0 h 90"/>
                  <a:gd name="T58" fmla="*/ 0 w 134"/>
                  <a:gd name="T59" fmla="*/ 0 h 90"/>
                  <a:gd name="T60" fmla="*/ 0 w 134"/>
                  <a:gd name="T61" fmla="*/ 0 h 90"/>
                  <a:gd name="T62" fmla="*/ 0 w 134"/>
                  <a:gd name="T63" fmla="*/ 0 h 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4"/>
                  <a:gd name="T97" fmla="*/ 0 h 90"/>
                  <a:gd name="T98" fmla="*/ 134 w 134"/>
                  <a:gd name="T99" fmla="*/ 90 h 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4" h="90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8" y="6"/>
                    </a:lnTo>
                    <a:lnTo>
                      <a:pt x="31" y="10"/>
                    </a:lnTo>
                    <a:lnTo>
                      <a:pt x="45" y="16"/>
                    </a:lnTo>
                    <a:lnTo>
                      <a:pt x="66" y="26"/>
                    </a:lnTo>
                    <a:lnTo>
                      <a:pt x="84" y="38"/>
                    </a:lnTo>
                    <a:lnTo>
                      <a:pt x="100" y="50"/>
                    </a:lnTo>
                    <a:lnTo>
                      <a:pt x="111" y="63"/>
                    </a:lnTo>
                    <a:lnTo>
                      <a:pt x="131" y="89"/>
                    </a:lnTo>
                    <a:lnTo>
                      <a:pt x="134" y="90"/>
                    </a:lnTo>
                    <a:lnTo>
                      <a:pt x="134" y="89"/>
                    </a:lnTo>
                    <a:lnTo>
                      <a:pt x="124" y="76"/>
                    </a:lnTo>
                    <a:lnTo>
                      <a:pt x="115" y="63"/>
                    </a:lnTo>
                    <a:lnTo>
                      <a:pt x="104" y="51"/>
                    </a:lnTo>
                    <a:lnTo>
                      <a:pt x="90" y="39"/>
                    </a:lnTo>
                    <a:lnTo>
                      <a:pt x="72" y="26"/>
                    </a:lnTo>
                    <a:lnTo>
                      <a:pt x="50" y="16"/>
                    </a:lnTo>
                    <a:lnTo>
                      <a:pt x="38" y="11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1" name="Freeform 91"/>
              <p:cNvSpPr>
                <a:spLocks/>
              </p:cNvSpPr>
              <p:nvPr/>
            </p:nvSpPr>
            <p:spPr bwMode="auto">
              <a:xfrm>
                <a:off x="1376363" y="4559300"/>
                <a:ext cx="130175" cy="111125"/>
              </a:xfrm>
              <a:custGeom>
                <a:avLst/>
                <a:gdLst>
                  <a:gd name="T0" fmla="*/ 2147483646 w 82"/>
                  <a:gd name="T1" fmla="*/ 0 h 70"/>
                  <a:gd name="T2" fmla="*/ 2147483646 w 82"/>
                  <a:gd name="T3" fmla="*/ 0 h 70"/>
                  <a:gd name="T4" fmla="*/ 0 w 82"/>
                  <a:gd name="T5" fmla="*/ 2147483646 h 70"/>
                  <a:gd name="T6" fmla="*/ 2147483646 w 82"/>
                  <a:gd name="T7" fmla="*/ 2147483646 h 70"/>
                  <a:gd name="T8" fmla="*/ 2147483646 w 82"/>
                  <a:gd name="T9" fmla="*/ 2147483646 h 70"/>
                  <a:gd name="T10" fmla="*/ 2147483646 w 82"/>
                  <a:gd name="T11" fmla="*/ 2147483646 h 70"/>
                  <a:gd name="T12" fmla="*/ 2147483646 w 82"/>
                  <a:gd name="T13" fmla="*/ 2147483646 h 70"/>
                  <a:gd name="T14" fmla="*/ 2147483646 w 82"/>
                  <a:gd name="T15" fmla="*/ 2147483646 h 70"/>
                  <a:gd name="T16" fmla="*/ 2147483646 w 82"/>
                  <a:gd name="T17" fmla="*/ 2147483646 h 70"/>
                  <a:gd name="T18" fmla="*/ 2147483646 w 82"/>
                  <a:gd name="T19" fmla="*/ 2147483646 h 70"/>
                  <a:gd name="T20" fmla="*/ 2147483646 w 82"/>
                  <a:gd name="T21" fmla="*/ 2147483646 h 70"/>
                  <a:gd name="T22" fmla="*/ 2147483646 w 82"/>
                  <a:gd name="T23" fmla="*/ 2147483646 h 70"/>
                  <a:gd name="T24" fmla="*/ 2147483646 w 82"/>
                  <a:gd name="T25" fmla="*/ 2147483646 h 70"/>
                  <a:gd name="T26" fmla="*/ 2147483646 w 82"/>
                  <a:gd name="T27" fmla="*/ 2147483646 h 70"/>
                  <a:gd name="T28" fmla="*/ 2147483646 w 82"/>
                  <a:gd name="T29" fmla="*/ 2147483646 h 70"/>
                  <a:gd name="T30" fmla="*/ 2147483646 w 82"/>
                  <a:gd name="T31" fmla="*/ 2147483646 h 70"/>
                  <a:gd name="T32" fmla="*/ 2147483646 w 82"/>
                  <a:gd name="T33" fmla="*/ 2147483646 h 70"/>
                  <a:gd name="T34" fmla="*/ 2147483646 w 82"/>
                  <a:gd name="T35" fmla="*/ 2147483646 h 70"/>
                  <a:gd name="T36" fmla="*/ 2147483646 w 82"/>
                  <a:gd name="T37" fmla="*/ 2147483646 h 70"/>
                  <a:gd name="T38" fmla="*/ 2147483646 w 82"/>
                  <a:gd name="T39" fmla="*/ 2147483646 h 70"/>
                  <a:gd name="T40" fmla="*/ 2147483646 w 82"/>
                  <a:gd name="T41" fmla="*/ 2147483646 h 70"/>
                  <a:gd name="T42" fmla="*/ 2147483646 w 82"/>
                  <a:gd name="T43" fmla="*/ 0 h 70"/>
                  <a:gd name="T44" fmla="*/ 2147483646 w 82"/>
                  <a:gd name="T45" fmla="*/ 0 h 70"/>
                  <a:gd name="T46" fmla="*/ 2147483646 w 82"/>
                  <a:gd name="T47" fmla="*/ 0 h 70"/>
                  <a:gd name="T48" fmla="*/ 2147483646 w 82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70"/>
                  <a:gd name="T77" fmla="*/ 82 w 82"/>
                  <a:gd name="T78" fmla="*/ 70 h 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70">
                    <a:moveTo>
                      <a:pt x="2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7" y="31"/>
                    </a:lnTo>
                    <a:lnTo>
                      <a:pt x="16" y="40"/>
                    </a:lnTo>
                    <a:lnTo>
                      <a:pt x="29" y="49"/>
                    </a:lnTo>
                    <a:lnTo>
                      <a:pt x="45" y="56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52" y="56"/>
                    </a:lnTo>
                    <a:lnTo>
                      <a:pt x="39" y="49"/>
                    </a:lnTo>
                    <a:lnTo>
                      <a:pt x="25" y="41"/>
                    </a:lnTo>
                    <a:lnTo>
                      <a:pt x="18" y="36"/>
                    </a:lnTo>
                    <a:lnTo>
                      <a:pt x="14" y="31"/>
                    </a:lnTo>
                    <a:lnTo>
                      <a:pt x="9" y="2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75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2" name="Freeform 92"/>
              <p:cNvSpPr>
                <a:spLocks/>
              </p:cNvSpPr>
              <p:nvPr/>
            </p:nvSpPr>
            <p:spPr bwMode="auto">
              <a:xfrm>
                <a:off x="1603375" y="4564063"/>
                <a:ext cx="25400" cy="15875"/>
              </a:xfrm>
              <a:custGeom>
                <a:avLst/>
                <a:gdLst>
                  <a:gd name="T0" fmla="*/ 0 w 16"/>
                  <a:gd name="T1" fmla="*/ 2147483646 h 10"/>
                  <a:gd name="T2" fmla="*/ 0 w 16"/>
                  <a:gd name="T3" fmla="*/ 2147483646 h 10"/>
                  <a:gd name="T4" fmla="*/ 2147483646 w 16"/>
                  <a:gd name="T5" fmla="*/ 2147483646 h 10"/>
                  <a:gd name="T6" fmla="*/ 2147483646 w 16"/>
                  <a:gd name="T7" fmla="*/ 2147483646 h 10"/>
                  <a:gd name="T8" fmla="*/ 2147483646 w 16"/>
                  <a:gd name="T9" fmla="*/ 2147483646 h 10"/>
                  <a:gd name="T10" fmla="*/ 2147483646 w 16"/>
                  <a:gd name="T11" fmla="*/ 2147483646 h 10"/>
                  <a:gd name="T12" fmla="*/ 2147483646 w 16"/>
                  <a:gd name="T13" fmla="*/ 2147483646 h 10"/>
                  <a:gd name="T14" fmla="*/ 2147483646 w 16"/>
                  <a:gd name="T15" fmla="*/ 2147483646 h 10"/>
                  <a:gd name="T16" fmla="*/ 2147483646 w 16"/>
                  <a:gd name="T17" fmla="*/ 2147483646 h 10"/>
                  <a:gd name="T18" fmla="*/ 2147483646 w 16"/>
                  <a:gd name="T19" fmla="*/ 2147483646 h 10"/>
                  <a:gd name="T20" fmla="*/ 2147483646 w 16"/>
                  <a:gd name="T21" fmla="*/ 2147483646 h 10"/>
                  <a:gd name="T22" fmla="*/ 2147483646 w 16"/>
                  <a:gd name="T23" fmla="*/ 2147483646 h 10"/>
                  <a:gd name="T24" fmla="*/ 2147483646 w 16"/>
                  <a:gd name="T25" fmla="*/ 2147483646 h 10"/>
                  <a:gd name="T26" fmla="*/ 2147483646 w 16"/>
                  <a:gd name="T27" fmla="*/ 2147483646 h 10"/>
                  <a:gd name="T28" fmla="*/ 0 w 16"/>
                  <a:gd name="T29" fmla="*/ 0 h 10"/>
                  <a:gd name="T30" fmla="*/ 0 w 16"/>
                  <a:gd name="T31" fmla="*/ 0 h 10"/>
                  <a:gd name="T32" fmla="*/ 0 w 16"/>
                  <a:gd name="T33" fmla="*/ 0 h 10"/>
                  <a:gd name="T34" fmla="*/ 0 w 16"/>
                  <a:gd name="T35" fmla="*/ 2147483646 h 10"/>
                  <a:gd name="T36" fmla="*/ 0 w 16"/>
                  <a:gd name="T37" fmla="*/ 2147483646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0"/>
                  <a:gd name="T59" fmla="*/ 16 w 16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0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9" y="5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3" y="6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3" name="Freeform 93"/>
              <p:cNvSpPr>
                <a:spLocks/>
              </p:cNvSpPr>
              <p:nvPr/>
            </p:nvSpPr>
            <p:spPr bwMode="auto">
              <a:xfrm>
                <a:off x="1628775" y="4564063"/>
                <a:ext cx="14287" cy="12700"/>
              </a:xfrm>
              <a:custGeom>
                <a:avLst/>
                <a:gdLst>
                  <a:gd name="T0" fmla="*/ 2147483646 w 9"/>
                  <a:gd name="T1" fmla="*/ 0 h 8"/>
                  <a:gd name="T2" fmla="*/ 2147483646 w 9"/>
                  <a:gd name="T3" fmla="*/ 0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0 w 9"/>
                  <a:gd name="T11" fmla="*/ 2147483646 h 8"/>
                  <a:gd name="T12" fmla="*/ 0 w 9"/>
                  <a:gd name="T13" fmla="*/ 2147483646 h 8"/>
                  <a:gd name="T14" fmla="*/ 0 w 9"/>
                  <a:gd name="T15" fmla="*/ 2147483646 h 8"/>
                  <a:gd name="T16" fmla="*/ 0 w 9"/>
                  <a:gd name="T17" fmla="*/ 2147483646 h 8"/>
                  <a:gd name="T18" fmla="*/ 0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2147483646 w 9"/>
                  <a:gd name="T25" fmla="*/ 0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2147483646 w 9"/>
                  <a:gd name="T31" fmla="*/ 0 h 8"/>
                  <a:gd name="T32" fmla="*/ 2147483646 w 9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8"/>
                  <a:gd name="T53" fmla="*/ 9 w 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8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4" name="Freeform 94"/>
              <p:cNvSpPr>
                <a:spLocks/>
              </p:cNvSpPr>
              <p:nvPr/>
            </p:nvSpPr>
            <p:spPr bwMode="auto">
              <a:xfrm>
                <a:off x="1643063" y="4562475"/>
                <a:ext cx="20637" cy="15875"/>
              </a:xfrm>
              <a:custGeom>
                <a:avLst/>
                <a:gdLst>
                  <a:gd name="T0" fmla="*/ 0 w 13"/>
                  <a:gd name="T1" fmla="*/ 0 h 10"/>
                  <a:gd name="T2" fmla="*/ 0 w 13"/>
                  <a:gd name="T3" fmla="*/ 0 h 10"/>
                  <a:gd name="T4" fmla="*/ 0 w 13"/>
                  <a:gd name="T5" fmla="*/ 2147483646 h 10"/>
                  <a:gd name="T6" fmla="*/ 2147483646 w 13"/>
                  <a:gd name="T7" fmla="*/ 2147483646 h 10"/>
                  <a:gd name="T8" fmla="*/ 2147483646 w 13"/>
                  <a:gd name="T9" fmla="*/ 2147483646 h 10"/>
                  <a:gd name="T10" fmla="*/ 2147483646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2147483646 h 10"/>
                  <a:gd name="T26" fmla="*/ 2147483646 w 13"/>
                  <a:gd name="T27" fmla="*/ 2147483646 h 10"/>
                  <a:gd name="T28" fmla="*/ 0 w 13"/>
                  <a:gd name="T29" fmla="*/ 0 h 10"/>
                  <a:gd name="T30" fmla="*/ 0 w 13"/>
                  <a:gd name="T31" fmla="*/ 0 h 10"/>
                  <a:gd name="T32" fmla="*/ 0 w 13"/>
                  <a:gd name="T33" fmla="*/ 0 h 10"/>
                  <a:gd name="T34" fmla="*/ 0 w 13"/>
                  <a:gd name="T35" fmla="*/ 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0"/>
                  <a:gd name="T56" fmla="*/ 13 w 1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7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5" name="Freeform 95"/>
              <p:cNvSpPr>
                <a:spLocks/>
              </p:cNvSpPr>
              <p:nvPr/>
            </p:nvSpPr>
            <p:spPr bwMode="auto">
              <a:xfrm>
                <a:off x="1668463" y="4564063"/>
                <a:ext cx="20637" cy="15875"/>
              </a:xfrm>
              <a:custGeom>
                <a:avLst/>
                <a:gdLst>
                  <a:gd name="T0" fmla="*/ 2147483646 w 13"/>
                  <a:gd name="T1" fmla="*/ 0 h 10"/>
                  <a:gd name="T2" fmla="*/ 2147483646 w 13"/>
                  <a:gd name="T3" fmla="*/ 0 h 10"/>
                  <a:gd name="T4" fmla="*/ 2147483646 w 13"/>
                  <a:gd name="T5" fmla="*/ 2147483646 h 10"/>
                  <a:gd name="T6" fmla="*/ 2147483646 w 13"/>
                  <a:gd name="T7" fmla="*/ 2147483646 h 10"/>
                  <a:gd name="T8" fmla="*/ 0 w 13"/>
                  <a:gd name="T9" fmla="*/ 2147483646 h 10"/>
                  <a:gd name="T10" fmla="*/ 0 w 13"/>
                  <a:gd name="T11" fmla="*/ 2147483646 h 10"/>
                  <a:gd name="T12" fmla="*/ 2147483646 w 13"/>
                  <a:gd name="T13" fmla="*/ 2147483646 h 10"/>
                  <a:gd name="T14" fmla="*/ 2147483646 w 13"/>
                  <a:gd name="T15" fmla="*/ 2147483646 h 10"/>
                  <a:gd name="T16" fmla="*/ 2147483646 w 13"/>
                  <a:gd name="T17" fmla="*/ 2147483646 h 10"/>
                  <a:gd name="T18" fmla="*/ 2147483646 w 13"/>
                  <a:gd name="T19" fmla="*/ 2147483646 h 10"/>
                  <a:gd name="T20" fmla="*/ 2147483646 w 13"/>
                  <a:gd name="T21" fmla="*/ 2147483646 h 10"/>
                  <a:gd name="T22" fmla="*/ 2147483646 w 13"/>
                  <a:gd name="T23" fmla="*/ 2147483646 h 10"/>
                  <a:gd name="T24" fmla="*/ 2147483646 w 13"/>
                  <a:gd name="T25" fmla="*/ 0 h 10"/>
                  <a:gd name="T26" fmla="*/ 2147483646 w 13"/>
                  <a:gd name="T27" fmla="*/ 0 h 10"/>
                  <a:gd name="T28" fmla="*/ 2147483646 w 13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10"/>
                  <a:gd name="T47" fmla="*/ 13 w 1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6" name="Freeform 96"/>
              <p:cNvSpPr>
                <a:spLocks/>
              </p:cNvSpPr>
              <p:nvPr/>
            </p:nvSpPr>
            <p:spPr bwMode="auto">
              <a:xfrm>
                <a:off x="1682750" y="4564063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0 h 9"/>
                  <a:gd name="T16" fmla="*/ 2147483646 w 18"/>
                  <a:gd name="T17" fmla="*/ 0 h 9"/>
                  <a:gd name="T18" fmla="*/ 0 w 18"/>
                  <a:gd name="T19" fmla="*/ 0 h 9"/>
                  <a:gd name="T20" fmla="*/ 0 w 18"/>
                  <a:gd name="T21" fmla="*/ 2147483646 h 9"/>
                  <a:gd name="T22" fmla="*/ 0 w 18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9"/>
                  <a:gd name="T38" fmla="*/ 18 w 18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7" name="Freeform 97"/>
              <p:cNvSpPr>
                <a:spLocks/>
              </p:cNvSpPr>
              <p:nvPr/>
            </p:nvSpPr>
            <p:spPr bwMode="auto">
              <a:xfrm>
                <a:off x="1708150" y="4557713"/>
                <a:ext cx="17462" cy="17463"/>
              </a:xfrm>
              <a:custGeom>
                <a:avLst/>
                <a:gdLst>
                  <a:gd name="T0" fmla="*/ 2147483646 w 11"/>
                  <a:gd name="T1" fmla="*/ 2147483646 h 11"/>
                  <a:gd name="T2" fmla="*/ 2147483646 w 11"/>
                  <a:gd name="T3" fmla="*/ 2147483646 h 11"/>
                  <a:gd name="T4" fmla="*/ 2147483646 w 11"/>
                  <a:gd name="T5" fmla="*/ 2147483646 h 11"/>
                  <a:gd name="T6" fmla="*/ 2147483646 w 11"/>
                  <a:gd name="T7" fmla="*/ 2147483646 h 11"/>
                  <a:gd name="T8" fmla="*/ 0 w 11"/>
                  <a:gd name="T9" fmla="*/ 2147483646 h 11"/>
                  <a:gd name="T10" fmla="*/ 0 w 11"/>
                  <a:gd name="T11" fmla="*/ 2147483646 h 11"/>
                  <a:gd name="T12" fmla="*/ 2147483646 w 11"/>
                  <a:gd name="T13" fmla="*/ 2147483646 h 11"/>
                  <a:gd name="T14" fmla="*/ 2147483646 w 11"/>
                  <a:gd name="T15" fmla="*/ 2147483646 h 11"/>
                  <a:gd name="T16" fmla="*/ 2147483646 w 11"/>
                  <a:gd name="T17" fmla="*/ 2147483646 h 11"/>
                  <a:gd name="T18" fmla="*/ 2147483646 w 11"/>
                  <a:gd name="T19" fmla="*/ 2147483646 h 11"/>
                  <a:gd name="T20" fmla="*/ 2147483646 w 11"/>
                  <a:gd name="T21" fmla="*/ 2147483646 h 11"/>
                  <a:gd name="T22" fmla="*/ 2147483646 w 11"/>
                  <a:gd name="T23" fmla="*/ 2147483646 h 11"/>
                  <a:gd name="T24" fmla="*/ 2147483646 w 11"/>
                  <a:gd name="T25" fmla="*/ 0 h 11"/>
                  <a:gd name="T26" fmla="*/ 2147483646 w 11"/>
                  <a:gd name="T27" fmla="*/ 2147483646 h 11"/>
                  <a:gd name="T28" fmla="*/ 2147483646 w 11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9" y="1"/>
                    </a:moveTo>
                    <a:lnTo>
                      <a:pt x="9" y="1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9" y="6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8" name="Freeform 98"/>
              <p:cNvSpPr>
                <a:spLocks/>
              </p:cNvSpPr>
              <p:nvPr/>
            </p:nvSpPr>
            <p:spPr bwMode="auto">
              <a:xfrm>
                <a:off x="1717675" y="4557713"/>
                <a:ext cx="36512" cy="17463"/>
              </a:xfrm>
              <a:custGeom>
                <a:avLst/>
                <a:gdLst>
                  <a:gd name="T0" fmla="*/ 0 w 23"/>
                  <a:gd name="T1" fmla="*/ 2147483646 h 11"/>
                  <a:gd name="T2" fmla="*/ 0 w 23"/>
                  <a:gd name="T3" fmla="*/ 2147483646 h 11"/>
                  <a:gd name="T4" fmla="*/ 2147483646 w 23"/>
                  <a:gd name="T5" fmla="*/ 2147483646 h 11"/>
                  <a:gd name="T6" fmla="*/ 2147483646 w 23"/>
                  <a:gd name="T7" fmla="*/ 2147483646 h 11"/>
                  <a:gd name="T8" fmla="*/ 2147483646 w 23"/>
                  <a:gd name="T9" fmla="*/ 2147483646 h 11"/>
                  <a:gd name="T10" fmla="*/ 2147483646 w 23"/>
                  <a:gd name="T11" fmla="*/ 2147483646 h 11"/>
                  <a:gd name="T12" fmla="*/ 2147483646 w 23"/>
                  <a:gd name="T13" fmla="*/ 2147483646 h 11"/>
                  <a:gd name="T14" fmla="*/ 2147483646 w 23"/>
                  <a:gd name="T15" fmla="*/ 2147483646 h 11"/>
                  <a:gd name="T16" fmla="*/ 2147483646 w 23"/>
                  <a:gd name="T17" fmla="*/ 2147483646 h 11"/>
                  <a:gd name="T18" fmla="*/ 2147483646 w 23"/>
                  <a:gd name="T19" fmla="*/ 2147483646 h 11"/>
                  <a:gd name="T20" fmla="*/ 2147483646 w 23"/>
                  <a:gd name="T21" fmla="*/ 0 h 11"/>
                  <a:gd name="T22" fmla="*/ 2147483646 w 23"/>
                  <a:gd name="T23" fmla="*/ 0 h 11"/>
                  <a:gd name="T24" fmla="*/ 0 w 23"/>
                  <a:gd name="T25" fmla="*/ 0 h 11"/>
                  <a:gd name="T26" fmla="*/ 0 w 23"/>
                  <a:gd name="T27" fmla="*/ 2147483646 h 11"/>
                  <a:gd name="T28" fmla="*/ 0 w 23"/>
                  <a:gd name="T29" fmla="*/ 2147483646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1"/>
                  <a:gd name="T47" fmla="*/ 23 w 2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1">
                    <a:moveTo>
                      <a:pt x="0" y="1"/>
                    </a:moveTo>
                    <a:lnTo>
                      <a:pt x="0" y="1"/>
                    </a:lnTo>
                    <a:lnTo>
                      <a:pt x="10" y="7"/>
                    </a:lnTo>
                    <a:lnTo>
                      <a:pt x="14" y="10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12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9" name="Freeform 99"/>
              <p:cNvSpPr>
                <a:spLocks/>
              </p:cNvSpPr>
              <p:nvPr/>
            </p:nvSpPr>
            <p:spPr bwMode="auto">
              <a:xfrm>
                <a:off x="1754188" y="4557713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0 h 10"/>
                  <a:gd name="T6" fmla="*/ 2147483646 w 9"/>
                  <a:gd name="T7" fmla="*/ 0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0 w 9"/>
                  <a:gd name="T17" fmla="*/ 2147483646 h 10"/>
                  <a:gd name="T18" fmla="*/ 0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0 h 10"/>
                  <a:gd name="T34" fmla="*/ 2147483646 w 9"/>
                  <a:gd name="T35" fmla="*/ 0 h 10"/>
                  <a:gd name="T36" fmla="*/ 2147483646 w 9"/>
                  <a:gd name="T37" fmla="*/ 0 h 10"/>
                  <a:gd name="T38" fmla="*/ 2147483646 w 9"/>
                  <a:gd name="T39" fmla="*/ 0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0" name="Freeform 100"/>
              <p:cNvSpPr>
                <a:spLocks/>
              </p:cNvSpPr>
              <p:nvPr/>
            </p:nvSpPr>
            <p:spPr bwMode="auto">
              <a:xfrm>
                <a:off x="1765300" y="4557713"/>
                <a:ext cx="25400" cy="14288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2147483646 w 16"/>
                  <a:gd name="T11" fmla="*/ 2147483646 h 9"/>
                  <a:gd name="T12" fmla="*/ 2147483646 w 16"/>
                  <a:gd name="T13" fmla="*/ 2147483646 h 9"/>
                  <a:gd name="T14" fmla="*/ 2147483646 w 16"/>
                  <a:gd name="T15" fmla="*/ 2147483646 h 9"/>
                  <a:gd name="T16" fmla="*/ 2147483646 w 16"/>
                  <a:gd name="T17" fmla="*/ 2147483646 h 9"/>
                  <a:gd name="T18" fmla="*/ 2147483646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2147483646 h 9"/>
                  <a:gd name="T24" fmla="*/ 2147483646 w 16"/>
                  <a:gd name="T25" fmla="*/ 2147483646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9"/>
                  <a:gd name="T56" fmla="*/ 16 w 16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9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16" y="9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1" name="Freeform 101"/>
              <p:cNvSpPr>
                <a:spLocks/>
              </p:cNvSpPr>
              <p:nvPr/>
            </p:nvSpPr>
            <p:spPr bwMode="auto">
              <a:xfrm>
                <a:off x="1793875" y="4554538"/>
                <a:ext cx="11112" cy="12700"/>
              </a:xfrm>
              <a:custGeom>
                <a:avLst/>
                <a:gdLst>
                  <a:gd name="T0" fmla="*/ 2147483646 w 7"/>
                  <a:gd name="T1" fmla="*/ 0 h 8"/>
                  <a:gd name="T2" fmla="*/ 2147483646 w 7"/>
                  <a:gd name="T3" fmla="*/ 0 h 8"/>
                  <a:gd name="T4" fmla="*/ 2147483646 w 7"/>
                  <a:gd name="T5" fmla="*/ 2147483646 h 8"/>
                  <a:gd name="T6" fmla="*/ 0 w 7"/>
                  <a:gd name="T7" fmla="*/ 2147483646 h 8"/>
                  <a:gd name="T8" fmla="*/ 0 w 7"/>
                  <a:gd name="T9" fmla="*/ 2147483646 h 8"/>
                  <a:gd name="T10" fmla="*/ 0 w 7"/>
                  <a:gd name="T11" fmla="*/ 2147483646 h 8"/>
                  <a:gd name="T12" fmla="*/ 0 w 7"/>
                  <a:gd name="T13" fmla="*/ 2147483646 h 8"/>
                  <a:gd name="T14" fmla="*/ 0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2147483646 w 7"/>
                  <a:gd name="T21" fmla="*/ 0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0 h 8"/>
                  <a:gd name="T28" fmla="*/ 2147483646 w 7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8"/>
                  <a:gd name="T47" fmla="*/ 7 w 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8">
                    <a:moveTo>
                      <a:pt x="7" y="0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2" name="Freeform 102"/>
              <p:cNvSpPr>
                <a:spLocks/>
              </p:cNvSpPr>
              <p:nvPr/>
            </p:nvSpPr>
            <p:spPr bwMode="auto">
              <a:xfrm>
                <a:off x="1804988" y="4554538"/>
                <a:ext cx="25400" cy="12700"/>
              </a:xfrm>
              <a:custGeom>
                <a:avLst/>
                <a:gdLst>
                  <a:gd name="T0" fmla="*/ 0 w 16"/>
                  <a:gd name="T1" fmla="*/ 2147483646 h 8"/>
                  <a:gd name="T2" fmla="*/ 0 w 16"/>
                  <a:gd name="T3" fmla="*/ 2147483646 h 8"/>
                  <a:gd name="T4" fmla="*/ 2147483646 w 16"/>
                  <a:gd name="T5" fmla="*/ 2147483646 h 8"/>
                  <a:gd name="T6" fmla="*/ 2147483646 w 16"/>
                  <a:gd name="T7" fmla="*/ 2147483646 h 8"/>
                  <a:gd name="T8" fmla="*/ 2147483646 w 16"/>
                  <a:gd name="T9" fmla="*/ 2147483646 h 8"/>
                  <a:gd name="T10" fmla="*/ 2147483646 w 16"/>
                  <a:gd name="T11" fmla="*/ 2147483646 h 8"/>
                  <a:gd name="T12" fmla="*/ 2147483646 w 16"/>
                  <a:gd name="T13" fmla="*/ 2147483646 h 8"/>
                  <a:gd name="T14" fmla="*/ 2147483646 w 16"/>
                  <a:gd name="T15" fmla="*/ 2147483646 h 8"/>
                  <a:gd name="T16" fmla="*/ 2147483646 w 16"/>
                  <a:gd name="T17" fmla="*/ 2147483646 h 8"/>
                  <a:gd name="T18" fmla="*/ 2147483646 w 16"/>
                  <a:gd name="T19" fmla="*/ 2147483646 h 8"/>
                  <a:gd name="T20" fmla="*/ 2147483646 w 16"/>
                  <a:gd name="T21" fmla="*/ 2147483646 h 8"/>
                  <a:gd name="T22" fmla="*/ 2147483646 w 16"/>
                  <a:gd name="T23" fmla="*/ 2147483646 h 8"/>
                  <a:gd name="T24" fmla="*/ 2147483646 w 16"/>
                  <a:gd name="T25" fmla="*/ 0 h 8"/>
                  <a:gd name="T26" fmla="*/ 0 w 16"/>
                  <a:gd name="T27" fmla="*/ 0 h 8"/>
                  <a:gd name="T28" fmla="*/ 0 w 16"/>
                  <a:gd name="T29" fmla="*/ 0 h 8"/>
                  <a:gd name="T30" fmla="*/ 0 w 16"/>
                  <a:gd name="T31" fmla="*/ 0 h 8"/>
                  <a:gd name="T32" fmla="*/ 0 w 16"/>
                  <a:gd name="T33" fmla="*/ 2147483646 h 8"/>
                  <a:gd name="T34" fmla="*/ 0 w 16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8"/>
                  <a:gd name="T56" fmla="*/ 16 w 16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8">
                    <a:moveTo>
                      <a:pt x="0" y="1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3" name="Freeform 103"/>
              <p:cNvSpPr>
                <a:spLocks/>
              </p:cNvSpPr>
              <p:nvPr/>
            </p:nvSpPr>
            <p:spPr bwMode="auto">
              <a:xfrm>
                <a:off x="1825625" y="4548188"/>
                <a:ext cx="15875" cy="14288"/>
              </a:xfrm>
              <a:custGeom>
                <a:avLst/>
                <a:gdLst>
                  <a:gd name="T0" fmla="*/ 2147483646 w 10"/>
                  <a:gd name="T1" fmla="*/ 0 h 9"/>
                  <a:gd name="T2" fmla="*/ 2147483646 w 10"/>
                  <a:gd name="T3" fmla="*/ 0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0 w 10"/>
                  <a:gd name="T11" fmla="*/ 2147483646 h 9"/>
                  <a:gd name="T12" fmla="*/ 0 w 10"/>
                  <a:gd name="T13" fmla="*/ 2147483646 h 9"/>
                  <a:gd name="T14" fmla="*/ 0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2147483646 w 10"/>
                  <a:gd name="T25" fmla="*/ 2147483646 h 9"/>
                  <a:gd name="T26" fmla="*/ 2147483646 w 10"/>
                  <a:gd name="T27" fmla="*/ 2147483646 h 9"/>
                  <a:gd name="T28" fmla="*/ 2147483646 w 10"/>
                  <a:gd name="T29" fmla="*/ 2147483646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9"/>
                  <a:gd name="T59" fmla="*/ 10 w 10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9">
                    <a:moveTo>
                      <a:pt x="10" y="0"/>
                    </a:moveTo>
                    <a:lnTo>
                      <a:pt x="10" y="0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4" name="Freeform 104"/>
              <p:cNvSpPr>
                <a:spLocks/>
              </p:cNvSpPr>
              <p:nvPr/>
            </p:nvSpPr>
            <p:spPr bwMode="auto">
              <a:xfrm>
                <a:off x="1836738" y="4551363"/>
                <a:ext cx="28575" cy="12700"/>
              </a:xfrm>
              <a:custGeom>
                <a:avLst/>
                <a:gdLst>
                  <a:gd name="T0" fmla="*/ 0 w 18"/>
                  <a:gd name="T1" fmla="*/ 2147483646 h 8"/>
                  <a:gd name="T2" fmla="*/ 0 w 18"/>
                  <a:gd name="T3" fmla="*/ 2147483646 h 8"/>
                  <a:gd name="T4" fmla="*/ 2147483646 w 18"/>
                  <a:gd name="T5" fmla="*/ 2147483646 h 8"/>
                  <a:gd name="T6" fmla="*/ 2147483646 w 18"/>
                  <a:gd name="T7" fmla="*/ 2147483646 h 8"/>
                  <a:gd name="T8" fmla="*/ 2147483646 w 18"/>
                  <a:gd name="T9" fmla="*/ 2147483646 h 8"/>
                  <a:gd name="T10" fmla="*/ 2147483646 w 18"/>
                  <a:gd name="T11" fmla="*/ 2147483646 h 8"/>
                  <a:gd name="T12" fmla="*/ 2147483646 w 18"/>
                  <a:gd name="T13" fmla="*/ 2147483646 h 8"/>
                  <a:gd name="T14" fmla="*/ 2147483646 w 18"/>
                  <a:gd name="T15" fmla="*/ 2147483646 h 8"/>
                  <a:gd name="T16" fmla="*/ 2147483646 w 18"/>
                  <a:gd name="T17" fmla="*/ 2147483646 h 8"/>
                  <a:gd name="T18" fmla="*/ 2147483646 w 18"/>
                  <a:gd name="T19" fmla="*/ 2147483646 h 8"/>
                  <a:gd name="T20" fmla="*/ 2147483646 w 18"/>
                  <a:gd name="T21" fmla="*/ 2147483646 h 8"/>
                  <a:gd name="T22" fmla="*/ 0 w 18"/>
                  <a:gd name="T23" fmla="*/ 0 h 8"/>
                  <a:gd name="T24" fmla="*/ 0 w 18"/>
                  <a:gd name="T25" fmla="*/ 0 h 8"/>
                  <a:gd name="T26" fmla="*/ 0 w 18"/>
                  <a:gd name="T27" fmla="*/ 2147483646 h 8"/>
                  <a:gd name="T28" fmla="*/ 0 w 18"/>
                  <a:gd name="T29" fmla="*/ 2147483646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8"/>
                  <a:gd name="T47" fmla="*/ 18 w 18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2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5" name="Freeform 105"/>
              <p:cNvSpPr>
                <a:spLocks/>
              </p:cNvSpPr>
              <p:nvPr/>
            </p:nvSpPr>
            <p:spPr bwMode="auto">
              <a:xfrm>
                <a:off x="1862138" y="4543425"/>
                <a:ext cx="11112" cy="15875"/>
              </a:xfrm>
              <a:custGeom>
                <a:avLst/>
                <a:gdLst>
                  <a:gd name="T0" fmla="*/ 2147483646 w 7"/>
                  <a:gd name="T1" fmla="*/ 2147483646 h 10"/>
                  <a:gd name="T2" fmla="*/ 2147483646 w 7"/>
                  <a:gd name="T3" fmla="*/ 2147483646 h 10"/>
                  <a:gd name="T4" fmla="*/ 2147483646 w 7"/>
                  <a:gd name="T5" fmla="*/ 2147483646 h 10"/>
                  <a:gd name="T6" fmla="*/ 2147483646 w 7"/>
                  <a:gd name="T7" fmla="*/ 2147483646 h 10"/>
                  <a:gd name="T8" fmla="*/ 2147483646 w 7"/>
                  <a:gd name="T9" fmla="*/ 2147483646 h 10"/>
                  <a:gd name="T10" fmla="*/ 2147483646 w 7"/>
                  <a:gd name="T11" fmla="*/ 0 h 10"/>
                  <a:gd name="T12" fmla="*/ 2147483646 w 7"/>
                  <a:gd name="T13" fmla="*/ 0 h 10"/>
                  <a:gd name="T14" fmla="*/ 2147483646 w 7"/>
                  <a:gd name="T15" fmla="*/ 2147483646 h 10"/>
                  <a:gd name="T16" fmla="*/ 2147483646 w 7"/>
                  <a:gd name="T17" fmla="*/ 2147483646 h 10"/>
                  <a:gd name="T18" fmla="*/ 2147483646 w 7"/>
                  <a:gd name="T19" fmla="*/ 2147483646 h 10"/>
                  <a:gd name="T20" fmla="*/ 2147483646 w 7"/>
                  <a:gd name="T21" fmla="*/ 2147483646 h 10"/>
                  <a:gd name="T22" fmla="*/ 0 w 7"/>
                  <a:gd name="T23" fmla="*/ 2147483646 h 10"/>
                  <a:gd name="T24" fmla="*/ 0 w 7"/>
                  <a:gd name="T25" fmla="*/ 2147483646 h 10"/>
                  <a:gd name="T26" fmla="*/ 2147483646 w 7"/>
                  <a:gd name="T27" fmla="*/ 2147483646 h 10"/>
                  <a:gd name="T28" fmla="*/ 2147483646 w 7"/>
                  <a:gd name="T29" fmla="*/ 2147483646 h 10"/>
                  <a:gd name="T30" fmla="*/ 2147483646 w 7"/>
                  <a:gd name="T31" fmla="*/ 2147483646 h 10"/>
                  <a:gd name="T32" fmla="*/ 2147483646 w 7"/>
                  <a:gd name="T33" fmla="*/ 2147483646 h 10"/>
                  <a:gd name="T34" fmla="*/ 2147483646 w 7"/>
                  <a:gd name="T35" fmla="*/ 2147483646 h 10"/>
                  <a:gd name="T36" fmla="*/ 2147483646 w 7"/>
                  <a:gd name="T37" fmla="*/ 2147483646 h 10"/>
                  <a:gd name="T38" fmla="*/ 2147483646 w 7"/>
                  <a:gd name="T39" fmla="*/ 2147483646 h 10"/>
                  <a:gd name="T40" fmla="*/ 2147483646 w 7"/>
                  <a:gd name="T41" fmla="*/ 2147483646 h 10"/>
                  <a:gd name="T42" fmla="*/ 2147483646 w 7"/>
                  <a:gd name="T43" fmla="*/ 2147483646 h 10"/>
                  <a:gd name="T44" fmla="*/ 2147483646 w 7"/>
                  <a:gd name="T45" fmla="*/ 2147483646 h 10"/>
                  <a:gd name="T46" fmla="*/ 2147483646 w 7"/>
                  <a:gd name="T47" fmla="*/ 2147483646 h 10"/>
                  <a:gd name="T48" fmla="*/ 2147483646 w 7"/>
                  <a:gd name="T49" fmla="*/ 2147483646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10"/>
                  <a:gd name="T77" fmla="*/ 7 w 7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10">
                    <a:moveTo>
                      <a:pt x="7" y="2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6" name="Freeform 106"/>
              <p:cNvSpPr>
                <a:spLocks/>
              </p:cNvSpPr>
              <p:nvPr/>
            </p:nvSpPr>
            <p:spPr bwMode="auto">
              <a:xfrm>
                <a:off x="1873250" y="4543425"/>
                <a:ext cx="28575" cy="14288"/>
              </a:xfrm>
              <a:custGeom>
                <a:avLst/>
                <a:gdLst>
                  <a:gd name="T0" fmla="*/ 0 w 18"/>
                  <a:gd name="T1" fmla="*/ 2147483646 h 9"/>
                  <a:gd name="T2" fmla="*/ 0 w 18"/>
                  <a:gd name="T3" fmla="*/ 2147483646 h 9"/>
                  <a:gd name="T4" fmla="*/ 2147483646 w 18"/>
                  <a:gd name="T5" fmla="*/ 2147483646 h 9"/>
                  <a:gd name="T6" fmla="*/ 2147483646 w 18"/>
                  <a:gd name="T7" fmla="*/ 2147483646 h 9"/>
                  <a:gd name="T8" fmla="*/ 2147483646 w 18"/>
                  <a:gd name="T9" fmla="*/ 2147483646 h 9"/>
                  <a:gd name="T10" fmla="*/ 2147483646 w 18"/>
                  <a:gd name="T11" fmla="*/ 2147483646 h 9"/>
                  <a:gd name="T12" fmla="*/ 2147483646 w 18"/>
                  <a:gd name="T13" fmla="*/ 2147483646 h 9"/>
                  <a:gd name="T14" fmla="*/ 2147483646 w 18"/>
                  <a:gd name="T15" fmla="*/ 2147483646 h 9"/>
                  <a:gd name="T16" fmla="*/ 2147483646 w 18"/>
                  <a:gd name="T17" fmla="*/ 2147483646 h 9"/>
                  <a:gd name="T18" fmla="*/ 2147483646 w 18"/>
                  <a:gd name="T19" fmla="*/ 2147483646 h 9"/>
                  <a:gd name="T20" fmla="*/ 2147483646 w 18"/>
                  <a:gd name="T21" fmla="*/ 2147483646 h 9"/>
                  <a:gd name="T22" fmla="*/ 2147483646 w 18"/>
                  <a:gd name="T23" fmla="*/ 2147483646 h 9"/>
                  <a:gd name="T24" fmla="*/ 2147483646 w 18"/>
                  <a:gd name="T25" fmla="*/ 2147483646 h 9"/>
                  <a:gd name="T26" fmla="*/ 2147483646 w 18"/>
                  <a:gd name="T27" fmla="*/ 2147483646 h 9"/>
                  <a:gd name="T28" fmla="*/ 0 w 18"/>
                  <a:gd name="T29" fmla="*/ 0 h 9"/>
                  <a:gd name="T30" fmla="*/ 0 w 18"/>
                  <a:gd name="T31" fmla="*/ 0 h 9"/>
                  <a:gd name="T32" fmla="*/ 0 w 18"/>
                  <a:gd name="T33" fmla="*/ 2147483646 h 9"/>
                  <a:gd name="T34" fmla="*/ 0 w 18"/>
                  <a:gd name="T35" fmla="*/ 2147483646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9"/>
                  <a:gd name="T56" fmla="*/ 18 w 18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9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7" y="6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7" name="Freeform 107"/>
              <p:cNvSpPr>
                <a:spLocks/>
              </p:cNvSpPr>
              <p:nvPr/>
            </p:nvSpPr>
            <p:spPr bwMode="auto">
              <a:xfrm>
                <a:off x="1895475" y="4538663"/>
                <a:ext cx="17462" cy="19050"/>
              </a:xfrm>
              <a:custGeom>
                <a:avLst/>
                <a:gdLst>
                  <a:gd name="T0" fmla="*/ 2147483646 w 11"/>
                  <a:gd name="T1" fmla="*/ 2147483646 h 12"/>
                  <a:gd name="T2" fmla="*/ 2147483646 w 11"/>
                  <a:gd name="T3" fmla="*/ 2147483646 h 12"/>
                  <a:gd name="T4" fmla="*/ 2147483646 w 11"/>
                  <a:gd name="T5" fmla="*/ 2147483646 h 12"/>
                  <a:gd name="T6" fmla="*/ 2147483646 w 11"/>
                  <a:gd name="T7" fmla="*/ 2147483646 h 12"/>
                  <a:gd name="T8" fmla="*/ 2147483646 w 11"/>
                  <a:gd name="T9" fmla="*/ 0 h 12"/>
                  <a:gd name="T10" fmla="*/ 2147483646 w 11"/>
                  <a:gd name="T11" fmla="*/ 0 h 12"/>
                  <a:gd name="T12" fmla="*/ 2147483646 w 11"/>
                  <a:gd name="T13" fmla="*/ 0 h 12"/>
                  <a:gd name="T14" fmla="*/ 2147483646 w 11"/>
                  <a:gd name="T15" fmla="*/ 2147483646 h 12"/>
                  <a:gd name="T16" fmla="*/ 2147483646 w 11"/>
                  <a:gd name="T17" fmla="*/ 2147483646 h 12"/>
                  <a:gd name="T18" fmla="*/ 0 w 11"/>
                  <a:gd name="T19" fmla="*/ 2147483646 h 12"/>
                  <a:gd name="T20" fmla="*/ 0 w 11"/>
                  <a:gd name="T21" fmla="*/ 2147483646 h 12"/>
                  <a:gd name="T22" fmla="*/ 0 w 11"/>
                  <a:gd name="T23" fmla="*/ 2147483646 h 12"/>
                  <a:gd name="T24" fmla="*/ 2147483646 w 11"/>
                  <a:gd name="T25" fmla="*/ 2147483646 h 12"/>
                  <a:gd name="T26" fmla="*/ 2147483646 w 11"/>
                  <a:gd name="T27" fmla="*/ 2147483646 h 12"/>
                  <a:gd name="T28" fmla="*/ 2147483646 w 11"/>
                  <a:gd name="T29" fmla="*/ 2147483646 h 12"/>
                  <a:gd name="T30" fmla="*/ 2147483646 w 11"/>
                  <a:gd name="T31" fmla="*/ 2147483646 h 12"/>
                  <a:gd name="T32" fmla="*/ 2147483646 w 11"/>
                  <a:gd name="T33" fmla="*/ 2147483646 h 12"/>
                  <a:gd name="T34" fmla="*/ 2147483646 w 11"/>
                  <a:gd name="T35" fmla="*/ 2147483646 h 12"/>
                  <a:gd name="T36" fmla="*/ 2147483646 w 11"/>
                  <a:gd name="T37" fmla="*/ 2147483646 h 12"/>
                  <a:gd name="T38" fmla="*/ 2147483646 w 11"/>
                  <a:gd name="T39" fmla="*/ 2147483646 h 12"/>
                  <a:gd name="T40" fmla="*/ 2147483646 w 11"/>
                  <a:gd name="T41" fmla="*/ 2147483646 h 12"/>
                  <a:gd name="T42" fmla="*/ 2147483646 w 11"/>
                  <a:gd name="T43" fmla="*/ 2147483646 h 12"/>
                  <a:gd name="T44" fmla="*/ 2147483646 w 11"/>
                  <a:gd name="T45" fmla="*/ 2147483646 h 12"/>
                  <a:gd name="T46" fmla="*/ 2147483646 w 11"/>
                  <a:gd name="T47" fmla="*/ 2147483646 h 12"/>
                  <a:gd name="T48" fmla="*/ 2147483646 w 11"/>
                  <a:gd name="T49" fmla="*/ 2147483646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12"/>
                  <a:gd name="T77" fmla="*/ 11 w 11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12">
                    <a:moveTo>
                      <a:pt x="11" y="3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8" name="Freeform 108"/>
              <p:cNvSpPr>
                <a:spLocks/>
              </p:cNvSpPr>
              <p:nvPr/>
            </p:nvSpPr>
            <p:spPr bwMode="auto">
              <a:xfrm>
                <a:off x="1905000" y="4541838"/>
                <a:ext cx="30162" cy="12700"/>
              </a:xfrm>
              <a:custGeom>
                <a:avLst/>
                <a:gdLst>
                  <a:gd name="T0" fmla="*/ 0 w 19"/>
                  <a:gd name="T1" fmla="*/ 2147483646 h 8"/>
                  <a:gd name="T2" fmla="*/ 0 w 19"/>
                  <a:gd name="T3" fmla="*/ 2147483646 h 8"/>
                  <a:gd name="T4" fmla="*/ 2147483646 w 19"/>
                  <a:gd name="T5" fmla="*/ 2147483646 h 8"/>
                  <a:gd name="T6" fmla="*/ 2147483646 w 19"/>
                  <a:gd name="T7" fmla="*/ 2147483646 h 8"/>
                  <a:gd name="T8" fmla="*/ 2147483646 w 19"/>
                  <a:gd name="T9" fmla="*/ 2147483646 h 8"/>
                  <a:gd name="T10" fmla="*/ 2147483646 w 19"/>
                  <a:gd name="T11" fmla="*/ 2147483646 h 8"/>
                  <a:gd name="T12" fmla="*/ 2147483646 w 19"/>
                  <a:gd name="T13" fmla="*/ 2147483646 h 8"/>
                  <a:gd name="T14" fmla="*/ 2147483646 w 19"/>
                  <a:gd name="T15" fmla="*/ 2147483646 h 8"/>
                  <a:gd name="T16" fmla="*/ 2147483646 w 19"/>
                  <a:gd name="T17" fmla="*/ 2147483646 h 8"/>
                  <a:gd name="T18" fmla="*/ 2147483646 w 19"/>
                  <a:gd name="T19" fmla="*/ 2147483646 h 8"/>
                  <a:gd name="T20" fmla="*/ 2147483646 w 19"/>
                  <a:gd name="T21" fmla="*/ 2147483646 h 8"/>
                  <a:gd name="T22" fmla="*/ 2147483646 w 19"/>
                  <a:gd name="T23" fmla="*/ 2147483646 h 8"/>
                  <a:gd name="T24" fmla="*/ 2147483646 w 19"/>
                  <a:gd name="T25" fmla="*/ 2147483646 h 8"/>
                  <a:gd name="T26" fmla="*/ 2147483646 w 19"/>
                  <a:gd name="T27" fmla="*/ 0 h 8"/>
                  <a:gd name="T28" fmla="*/ 2147483646 w 19"/>
                  <a:gd name="T29" fmla="*/ 0 h 8"/>
                  <a:gd name="T30" fmla="*/ 0 w 19"/>
                  <a:gd name="T31" fmla="*/ 2147483646 h 8"/>
                  <a:gd name="T32" fmla="*/ 0 w 19"/>
                  <a:gd name="T33" fmla="*/ 2147483646 h 8"/>
                  <a:gd name="T34" fmla="*/ 0 w 19"/>
                  <a:gd name="T35" fmla="*/ 2147483646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8"/>
                  <a:gd name="T56" fmla="*/ 19 w 19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8">
                    <a:moveTo>
                      <a:pt x="0" y="1"/>
                    </a:moveTo>
                    <a:lnTo>
                      <a:pt x="0" y="1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09" name="Freeform 109"/>
              <p:cNvSpPr>
                <a:spLocks/>
              </p:cNvSpPr>
              <p:nvPr/>
            </p:nvSpPr>
            <p:spPr bwMode="auto">
              <a:xfrm>
                <a:off x="1938338" y="4535488"/>
                <a:ext cx="6350" cy="12700"/>
              </a:xfrm>
              <a:custGeom>
                <a:avLst/>
                <a:gdLst>
                  <a:gd name="T0" fmla="*/ 2147483646 w 4"/>
                  <a:gd name="T1" fmla="*/ 0 h 8"/>
                  <a:gd name="T2" fmla="*/ 2147483646 w 4"/>
                  <a:gd name="T3" fmla="*/ 0 h 8"/>
                  <a:gd name="T4" fmla="*/ 2147483646 w 4"/>
                  <a:gd name="T5" fmla="*/ 2147483646 h 8"/>
                  <a:gd name="T6" fmla="*/ 2147483646 w 4"/>
                  <a:gd name="T7" fmla="*/ 2147483646 h 8"/>
                  <a:gd name="T8" fmla="*/ 0 w 4"/>
                  <a:gd name="T9" fmla="*/ 2147483646 h 8"/>
                  <a:gd name="T10" fmla="*/ 0 w 4"/>
                  <a:gd name="T11" fmla="*/ 2147483646 h 8"/>
                  <a:gd name="T12" fmla="*/ 0 w 4"/>
                  <a:gd name="T13" fmla="*/ 2147483646 h 8"/>
                  <a:gd name="T14" fmla="*/ 2147483646 w 4"/>
                  <a:gd name="T15" fmla="*/ 2147483646 h 8"/>
                  <a:gd name="T16" fmla="*/ 2147483646 w 4"/>
                  <a:gd name="T17" fmla="*/ 2147483646 h 8"/>
                  <a:gd name="T18" fmla="*/ 2147483646 w 4"/>
                  <a:gd name="T19" fmla="*/ 2147483646 h 8"/>
                  <a:gd name="T20" fmla="*/ 2147483646 w 4"/>
                  <a:gd name="T21" fmla="*/ 2147483646 h 8"/>
                  <a:gd name="T22" fmla="*/ 2147483646 w 4"/>
                  <a:gd name="T23" fmla="*/ 0 h 8"/>
                  <a:gd name="T24" fmla="*/ 2147483646 w 4"/>
                  <a:gd name="T25" fmla="*/ 0 h 8"/>
                  <a:gd name="T26" fmla="*/ 2147483646 w 4"/>
                  <a:gd name="T27" fmla="*/ 0 h 8"/>
                  <a:gd name="T28" fmla="*/ 2147483646 w 4"/>
                  <a:gd name="T29" fmla="*/ 0 h 8"/>
                  <a:gd name="T30" fmla="*/ 2147483646 w 4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8"/>
                  <a:gd name="T50" fmla="*/ 4 w 4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0" name="Freeform 110"/>
              <p:cNvSpPr>
                <a:spLocks/>
              </p:cNvSpPr>
              <p:nvPr/>
            </p:nvSpPr>
            <p:spPr bwMode="auto">
              <a:xfrm>
                <a:off x="1938338" y="4533900"/>
                <a:ext cx="31750" cy="12700"/>
              </a:xfrm>
              <a:custGeom>
                <a:avLst/>
                <a:gdLst>
                  <a:gd name="T0" fmla="*/ 2147483646 w 20"/>
                  <a:gd name="T1" fmla="*/ 0 h 8"/>
                  <a:gd name="T2" fmla="*/ 2147483646 w 20"/>
                  <a:gd name="T3" fmla="*/ 0 h 8"/>
                  <a:gd name="T4" fmla="*/ 2147483646 w 20"/>
                  <a:gd name="T5" fmla="*/ 0 h 8"/>
                  <a:gd name="T6" fmla="*/ 2147483646 w 20"/>
                  <a:gd name="T7" fmla="*/ 0 h 8"/>
                  <a:gd name="T8" fmla="*/ 0 w 20"/>
                  <a:gd name="T9" fmla="*/ 0 h 8"/>
                  <a:gd name="T10" fmla="*/ 0 w 20"/>
                  <a:gd name="T11" fmla="*/ 0 h 8"/>
                  <a:gd name="T12" fmla="*/ 0 w 20"/>
                  <a:gd name="T13" fmla="*/ 0 h 8"/>
                  <a:gd name="T14" fmla="*/ 2147483646 w 20"/>
                  <a:gd name="T15" fmla="*/ 2147483646 h 8"/>
                  <a:gd name="T16" fmla="*/ 2147483646 w 20"/>
                  <a:gd name="T17" fmla="*/ 2147483646 h 8"/>
                  <a:gd name="T18" fmla="*/ 2147483646 w 20"/>
                  <a:gd name="T19" fmla="*/ 2147483646 h 8"/>
                  <a:gd name="T20" fmla="*/ 2147483646 w 20"/>
                  <a:gd name="T21" fmla="*/ 2147483646 h 8"/>
                  <a:gd name="T22" fmla="*/ 2147483646 w 20"/>
                  <a:gd name="T23" fmla="*/ 2147483646 h 8"/>
                  <a:gd name="T24" fmla="*/ 2147483646 w 20"/>
                  <a:gd name="T25" fmla="*/ 2147483646 h 8"/>
                  <a:gd name="T26" fmla="*/ 2147483646 w 20"/>
                  <a:gd name="T27" fmla="*/ 2147483646 h 8"/>
                  <a:gd name="T28" fmla="*/ 2147483646 w 20"/>
                  <a:gd name="T29" fmla="*/ 2147483646 h 8"/>
                  <a:gd name="T30" fmla="*/ 2147483646 w 20"/>
                  <a:gd name="T31" fmla="*/ 2147483646 h 8"/>
                  <a:gd name="T32" fmla="*/ 2147483646 w 20"/>
                  <a:gd name="T33" fmla="*/ 2147483646 h 8"/>
                  <a:gd name="T34" fmla="*/ 2147483646 w 20"/>
                  <a:gd name="T35" fmla="*/ 2147483646 h 8"/>
                  <a:gd name="T36" fmla="*/ 2147483646 w 20"/>
                  <a:gd name="T37" fmla="*/ 0 h 8"/>
                  <a:gd name="T38" fmla="*/ 2147483646 w 20"/>
                  <a:gd name="T39" fmla="*/ 0 h 8"/>
                  <a:gd name="T40" fmla="*/ 2147483646 w 20"/>
                  <a:gd name="T41" fmla="*/ 2147483646 h 8"/>
                  <a:gd name="T42" fmla="*/ 2147483646 w 20"/>
                  <a:gd name="T43" fmla="*/ 2147483646 h 8"/>
                  <a:gd name="T44" fmla="*/ 2147483646 w 20"/>
                  <a:gd name="T45" fmla="*/ 0 h 8"/>
                  <a:gd name="T46" fmla="*/ 2147483646 w 20"/>
                  <a:gd name="T47" fmla="*/ 0 h 8"/>
                  <a:gd name="T48" fmla="*/ 2147483646 w 20"/>
                  <a:gd name="T49" fmla="*/ 0 h 8"/>
                  <a:gd name="T50" fmla="*/ 2147483646 w 20"/>
                  <a:gd name="T51" fmla="*/ 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8"/>
                  <a:gd name="T80" fmla="*/ 20 w 20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5"/>
                    </a:lnTo>
                    <a:lnTo>
                      <a:pt x="13" y="7"/>
                    </a:lnTo>
                    <a:lnTo>
                      <a:pt x="18" y="8"/>
                    </a:lnTo>
                    <a:lnTo>
                      <a:pt x="20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1" name="Freeform 111"/>
              <p:cNvSpPr>
                <a:spLocks/>
              </p:cNvSpPr>
              <p:nvPr/>
            </p:nvSpPr>
            <p:spPr bwMode="auto">
              <a:xfrm>
                <a:off x="1973263" y="4525963"/>
                <a:ext cx="7937" cy="17463"/>
              </a:xfrm>
              <a:custGeom>
                <a:avLst/>
                <a:gdLst>
                  <a:gd name="T0" fmla="*/ 2147483646 w 5"/>
                  <a:gd name="T1" fmla="*/ 0 h 11"/>
                  <a:gd name="T2" fmla="*/ 2147483646 w 5"/>
                  <a:gd name="T3" fmla="*/ 0 h 11"/>
                  <a:gd name="T4" fmla="*/ 0 w 5"/>
                  <a:gd name="T5" fmla="*/ 2147483646 h 11"/>
                  <a:gd name="T6" fmla="*/ 0 w 5"/>
                  <a:gd name="T7" fmla="*/ 2147483646 h 11"/>
                  <a:gd name="T8" fmla="*/ 0 w 5"/>
                  <a:gd name="T9" fmla="*/ 2147483646 h 11"/>
                  <a:gd name="T10" fmla="*/ 0 w 5"/>
                  <a:gd name="T11" fmla="*/ 2147483646 h 11"/>
                  <a:gd name="T12" fmla="*/ 0 w 5"/>
                  <a:gd name="T13" fmla="*/ 2147483646 h 11"/>
                  <a:gd name="T14" fmla="*/ 2147483646 w 5"/>
                  <a:gd name="T15" fmla="*/ 2147483646 h 11"/>
                  <a:gd name="T16" fmla="*/ 2147483646 w 5"/>
                  <a:gd name="T17" fmla="*/ 2147483646 h 11"/>
                  <a:gd name="T18" fmla="*/ 2147483646 w 5"/>
                  <a:gd name="T19" fmla="*/ 2147483646 h 11"/>
                  <a:gd name="T20" fmla="*/ 2147483646 w 5"/>
                  <a:gd name="T21" fmla="*/ 2147483646 h 11"/>
                  <a:gd name="T22" fmla="*/ 2147483646 w 5"/>
                  <a:gd name="T23" fmla="*/ 0 h 11"/>
                  <a:gd name="T24" fmla="*/ 2147483646 w 5"/>
                  <a:gd name="T25" fmla="*/ 0 h 11"/>
                  <a:gd name="T26" fmla="*/ 2147483646 w 5"/>
                  <a:gd name="T27" fmla="*/ 0 h 11"/>
                  <a:gd name="T28" fmla="*/ 2147483646 w 5"/>
                  <a:gd name="T29" fmla="*/ 0 h 11"/>
                  <a:gd name="T30" fmla="*/ 2147483646 w 5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11"/>
                  <a:gd name="T50" fmla="*/ 5 w 5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11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2" name="Freeform 112"/>
              <p:cNvSpPr>
                <a:spLocks/>
              </p:cNvSpPr>
              <p:nvPr/>
            </p:nvSpPr>
            <p:spPr bwMode="auto">
              <a:xfrm>
                <a:off x="1978025" y="4524375"/>
                <a:ext cx="25400" cy="11113"/>
              </a:xfrm>
              <a:custGeom>
                <a:avLst/>
                <a:gdLst>
                  <a:gd name="T0" fmla="*/ 0 w 16"/>
                  <a:gd name="T1" fmla="*/ 2147483646 h 7"/>
                  <a:gd name="T2" fmla="*/ 0 w 16"/>
                  <a:gd name="T3" fmla="*/ 2147483646 h 7"/>
                  <a:gd name="T4" fmla="*/ 2147483646 w 16"/>
                  <a:gd name="T5" fmla="*/ 2147483646 h 7"/>
                  <a:gd name="T6" fmla="*/ 2147483646 w 16"/>
                  <a:gd name="T7" fmla="*/ 2147483646 h 7"/>
                  <a:gd name="T8" fmla="*/ 2147483646 w 16"/>
                  <a:gd name="T9" fmla="*/ 2147483646 h 7"/>
                  <a:gd name="T10" fmla="*/ 2147483646 w 16"/>
                  <a:gd name="T11" fmla="*/ 2147483646 h 7"/>
                  <a:gd name="T12" fmla="*/ 2147483646 w 16"/>
                  <a:gd name="T13" fmla="*/ 2147483646 h 7"/>
                  <a:gd name="T14" fmla="*/ 2147483646 w 16"/>
                  <a:gd name="T15" fmla="*/ 2147483646 h 7"/>
                  <a:gd name="T16" fmla="*/ 2147483646 w 16"/>
                  <a:gd name="T17" fmla="*/ 2147483646 h 7"/>
                  <a:gd name="T18" fmla="*/ 2147483646 w 16"/>
                  <a:gd name="T19" fmla="*/ 2147483646 h 7"/>
                  <a:gd name="T20" fmla="*/ 2147483646 w 16"/>
                  <a:gd name="T21" fmla="*/ 2147483646 h 7"/>
                  <a:gd name="T22" fmla="*/ 2147483646 w 16"/>
                  <a:gd name="T23" fmla="*/ 2147483646 h 7"/>
                  <a:gd name="T24" fmla="*/ 2147483646 w 16"/>
                  <a:gd name="T25" fmla="*/ 2147483646 h 7"/>
                  <a:gd name="T26" fmla="*/ 2147483646 w 16"/>
                  <a:gd name="T27" fmla="*/ 2147483646 h 7"/>
                  <a:gd name="T28" fmla="*/ 2147483646 w 16"/>
                  <a:gd name="T29" fmla="*/ 0 h 7"/>
                  <a:gd name="T30" fmla="*/ 2147483646 w 16"/>
                  <a:gd name="T31" fmla="*/ 0 h 7"/>
                  <a:gd name="T32" fmla="*/ 0 w 16"/>
                  <a:gd name="T33" fmla="*/ 0 h 7"/>
                  <a:gd name="T34" fmla="*/ 0 w 16"/>
                  <a:gd name="T35" fmla="*/ 0 h 7"/>
                  <a:gd name="T36" fmla="*/ 0 w 16"/>
                  <a:gd name="T37" fmla="*/ 2147483646 h 7"/>
                  <a:gd name="T38" fmla="*/ 0 w 16"/>
                  <a:gd name="T39" fmla="*/ 2147483646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7"/>
                  <a:gd name="T62" fmla="*/ 16 w 16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7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3" name="Freeform 113"/>
              <p:cNvSpPr>
                <a:spLocks/>
              </p:cNvSpPr>
              <p:nvPr/>
            </p:nvSpPr>
            <p:spPr bwMode="auto">
              <a:xfrm>
                <a:off x="2003425" y="4516438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0 h 6"/>
                  <a:gd name="T10" fmla="*/ 2147483646 w 6"/>
                  <a:gd name="T11" fmla="*/ 0 h 6"/>
                  <a:gd name="T12" fmla="*/ 0 w 6"/>
                  <a:gd name="T13" fmla="*/ 2147483646 h 6"/>
                  <a:gd name="T14" fmla="*/ 0 w 6"/>
                  <a:gd name="T15" fmla="*/ 2147483646 h 6"/>
                  <a:gd name="T16" fmla="*/ 0 w 6"/>
                  <a:gd name="T17" fmla="*/ 2147483646 h 6"/>
                  <a:gd name="T18" fmla="*/ 0 w 6"/>
                  <a:gd name="T19" fmla="*/ 2147483646 h 6"/>
                  <a:gd name="T20" fmla="*/ 2147483646 w 6"/>
                  <a:gd name="T21" fmla="*/ 2147483646 h 6"/>
                  <a:gd name="T22" fmla="*/ 2147483646 w 6"/>
                  <a:gd name="T23" fmla="*/ 2147483646 h 6"/>
                  <a:gd name="T24" fmla="*/ 2147483646 w 6"/>
                  <a:gd name="T25" fmla="*/ 2147483646 h 6"/>
                  <a:gd name="T26" fmla="*/ 2147483646 w 6"/>
                  <a:gd name="T27" fmla="*/ 2147483646 h 6"/>
                  <a:gd name="T28" fmla="*/ 2147483646 w 6"/>
                  <a:gd name="T29" fmla="*/ 2147483646 h 6"/>
                  <a:gd name="T30" fmla="*/ 2147483646 w 6"/>
                  <a:gd name="T31" fmla="*/ 2147483646 h 6"/>
                  <a:gd name="T32" fmla="*/ 2147483646 w 6"/>
                  <a:gd name="T33" fmla="*/ 0 h 6"/>
                  <a:gd name="T34" fmla="*/ 2147483646 w 6"/>
                  <a:gd name="T35" fmla="*/ 0 h 6"/>
                  <a:gd name="T36" fmla="*/ 2147483646 w 6"/>
                  <a:gd name="T37" fmla="*/ 0 h 6"/>
                  <a:gd name="T38" fmla="*/ 2147483646 w 6"/>
                  <a:gd name="T39" fmla="*/ 0 h 6"/>
                  <a:gd name="T40" fmla="*/ 2147483646 w 6"/>
                  <a:gd name="T41" fmla="*/ 0 h 6"/>
                  <a:gd name="T42" fmla="*/ 2147483646 w 6"/>
                  <a:gd name="T43" fmla="*/ 2147483646 h 6"/>
                  <a:gd name="T44" fmla="*/ 2147483646 w 6"/>
                  <a:gd name="T45" fmla="*/ 2147483646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6"/>
                  <a:gd name="T71" fmla="*/ 6 w 6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6">
                    <a:moveTo>
                      <a:pt x="2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4" name="Freeform 114"/>
              <p:cNvSpPr>
                <a:spLocks/>
              </p:cNvSpPr>
              <p:nvPr/>
            </p:nvSpPr>
            <p:spPr bwMode="auto">
              <a:xfrm>
                <a:off x="1577975" y="4564063"/>
                <a:ext cx="25400" cy="14288"/>
              </a:xfrm>
              <a:custGeom>
                <a:avLst/>
                <a:gdLst>
                  <a:gd name="T0" fmla="*/ 2147483646 w 16"/>
                  <a:gd name="T1" fmla="*/ 0 h 9"/>
                  <a:gd name="T2" fmla="*/ 2147483646 w 16"/>
                  <a:gd name="T3" fmla="*/ 0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0 w 16"/>
                  <a:gd name="T11" fmla="*/ 2147483646 h 9"/>
                  <a:gd name="T12" fmla="*/ 0 w 16"/>
                  <a:gd name="T13" fmla="*/ 2147483646 h 9"/>
                  <a:gd name="T14" fmla="*/ 0 w 16"/>
                  <a:gd name="T15" fmla="*/ 2147483646 h 9"/>
                  <a:gd name="T16" fmla="*/ 0 w 16"/>
                  <a:gd name="T17" fmla="*/ 2147483646 h 9"/>
                  <a:gd name="T18" fmla="*/ 0 w 16"/>
                  <a:gd name="T19" fmla="*/ 2147483646 h 9"/>
                  <a:gd name="T20" fmla="*/ 2147483646 w 16"/>
                  <a:gd name="T21" fmla="*/ 2147483646 h 9"/>
                  <a:gd name="T22" fmla="*/ 2147483646 w 16"/>
                  <a:gd name="T23" fmla="*/ 0 h 9"/>
                  <a:gd name="T24" fmla="*/ 2147483646 w 16"/>
                  <a:gd name="T25" fmla="*/ 0 h 9"/>
                  <a:gd name="T26" fmla="*/ 2147483646 w 16"/>
                  <a:gd name="T27" fmla="*/ 0 h 9"/>
                  <a:gd name="T28" fmla="*/ 2147483646 w 16"/>
                  <a:gd name="T29" fmla="*/ 0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9"/>
                  <a:gd name="T47" fmla="*/ 16 w 1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1" y="2"/>
                    </a:lnTo>
                    <a:lnTo>
                      <a:pt x="7" y="5"/>
                    </a:lnTo>
                    <a:lnTo>
                      <a:pt x="0" y="9"/>
                    </a:lnTo>
                    <a:lnTo>
                      <a:pt x="9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5" name="Freeform 115"/>
              <p:cNvSpPr>
                <a:spLocks/>
              </p:cNvSpPr>
              <p:nvPr/>
            </p:nvSpPr>
            <p:spPr bwMode="auto">
              <a:xfrm>
                <a:off x="1555750" y="4559300"/>
                <a:ext cx="22225" cy="20638"/>
              </a:xfrm>
              <a:custGeom>
                <a:avLst/>
                <a:gdLst>
                  <a:gd name="T0" fmla="*/ 0 w 14"/>
                  <a:gd name="T1" fmla="*/ 2147483646 h 13"/>
                  <a:gd name="T2" fmla="*/ 0 w 14"/>
                  <a:gd name="T3" fmla="*/ 2147483646 h 13"/>
                  <a:gd name="T4" fmla="*/ 2147483646 w 14"/>
                  <a:gd name="T5" fmla="*/ 2147483646 h 13"/>
                  <a:gd name="T6" fmla="*/ 2147483646 w 14"/>
                  <a:gd name="T7" fmla="*/ 2147483646 h 13"/>
                  <a:gd name="T8" fmla="*/ 2147483646 w 14"/>
                  <a:gd name="T9" fmla="*/ 2147483646 h 13"/>
                  <a:gd name="T10" fmla="*/ 2147483646 w 14"/>
                  <a:gd name="T11" fmla="*/ 2147483646 h 13"/>
                  <a:gd name="T12" fmla="*/ 2147483646 w 14"/>
                  <a:gd name="T13" fmla="*/ 2147483646 h 13"/>
                  <a:gd name="T14" fmla="*/ 2147483646 w 14"/>
                  <a:gd name="T15" fmla="*/ 2147483646 h 13"/>
                  <a:gd name="T16" fmla="*/ 2147483646 w 14"/>
                  <a:gd name="T17" fmla="*/ 2147483646 h 13"/>
                  <a:gd name="T18" fmla="*/ 2147483646 w 14"/>
                  <a:gd name="T19" fmla="*/ 0 h 13"/>
                  <a:gd name="T20" fmla="*/ 2147483646 w 14"/>
                  <a:gd name="T21" fmla="*/ 0 h 13"/>
                  <a:gd name="T22" fmla="*/ 0 w 14"/>
                  <a:gd name="T23" fmla="*/ 2147483646 h 13"/>
                  <a:gd name="T24" fmla="*/ 0 w 14"/>
                  <a:gd name="T25" fmla="*/ 2147483646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3"/>
                  <a:gd name="T41" fmla="*/ 14 w 14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3">
                    <a:moveTo>
                      <a:pt x="0" y="2"/>
                    </a:moveTo>
                    <a:lnTo>
                      <a:pt x="0" y="2"/>
                    </a:lnTo>
                    <a:lnTo>
                      <a:pt x="5" y="8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6" name="Freeform 116"/>
              <p:cNvSpPr>
                <a:spLocks/>
              </p:cNvSpPr>
              <p:nvPr/>
            </p:nvSpPr>
            <p:spPr bwMode="auto">
              <a:xfrm>
                <a:off x="1506538" y="4552950"/>
                <a:ext cx="28575" cy="2222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0 h 14"/>
                  <a:gd name="T20" fmla="*/ 2147483646 w 18"/>
                  <a:gd name="T21" fmla="*/ 0 h 14"/>
                  <a:gd name="T22" fmla="*/ 0 w 18"/>
                  <a:gd name="T23" fmla="*/ 0 h 14"/>
                  <a:gd name="T24" fmla="*/ 0 w 18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4"/>
                  <a:gd name="T41" fmla="*/ 18 w 18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4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9" y="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7" name="Freeform 117"/>
              <p:cNvSpPr>
                <a:spLocks/>
              </p:cNvSpPr>
              <p:nvPr/>
            </p:nvSpPr>
            <p:spPr bwMode="auto">
              <a:xfrm>
                <a:off x="1458913" y="4554538"/>
                <a:ext cx="22225" cy="14288"/>
              </a:xfrm>
              <a:custGeom>
                <a:avLst/>
                <a:gdLst>
                  <a:gd name="T0" fmla="*/ 2147483646 w 14"/>
                  <a:gd name="T1" fmla="*/ 2147483646 h 9"/>
                  <a:gd name="T2" fmla="*/ 2147483646 w 14"/>
                  <a:gd name="T3" fmla="*/ 2147483646 h 9"/>
                  <a:gd name="T4" fmla="*/ 2147483646 w 14"/>
                  <a:gd name="T5" fmla="*/ 2147483646 h 9"/>
                  <a:gd name="T6" fmla="*/ 2147483646 w 14"/>
                  <a:gd name="T7" fmla="*/ 2147483646 h 9"/>
                  <a:gd name="T8" fmla="*/ 2147483646 w 14"/>
                  <a:gd name="T9" fmla="*/ 2147483646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2147483646 w 14"/>
                  <a:gd name="T19" fmla="*/ 2147483646 h 9"/>
                  <a:gd name="T20" fmla="*/ 2147483646 w 14"/>
                  <a:gd name="T21" fmla="*/ 2147483646 h 9"/>
                  <a:gd name="T22" fmla="*/ 2147483646 w 14"/>
                  <a:gd name="T23" fmla="*/ 2147483646 h 9"/>
                  <a:gd name="T24" fmla="*/ 2147483646 w 14"/>
                  <a:gd name="T25" fmla="*/ 2147483646 h 9"/>
                  <a:gd name="T26" fmla="*/ 2147483646 w 14"/>
                  <a:gd name="T27" fmla="*/ 2147483646 h 9"/>
                  <a:gd name="T28" fmla="*/ 2147483646 w 14"/>
                  <a:gd name="T29" fmla="*/ 2147483646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9"/>
                  <a:gd name="T47" fmla="*/ 14 w 1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9">
                    <a:moveTo>
                      <a:pt x="14" y="9"/>
                    </a:moveTo>
                    <a:lnTo>
                      <a:pt x="14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8" name="Freeform 118"/>
              <p:cNvSpPr>
                <a:spLocks/>
              </p:cNvSpPr>
              <p:nvPr/>
            </p:nvSpPr>
            <p:spPr bwMode="auto">
              <a:xfrm>
                <a:off x="1438275" y="4548188"/>
                <a:ext cx="20637" cy="19050"/>
              </a:xfrm>
              <a:custGeom>
                <a:avLst/>
                <a:gdLst>
                  <a:gd name="T0" fmla="*/ 2147483646 w 13"/>
                  <a:gd name="T1" fmla="*/ 0 h 12"/>
                  <a:gd name="T2" fmla="*/ 2147483646 w 13"/>
                  <a:gd name="T3" fmla="*/ 0 h 12"/>
                  <a:gd name="T4" fmla="*/ 2147483646 w 13"/>
                  <a:gd name="T5" fmla="*/ 2147483646 h 12"/>
                  <a:gd name="T6" fmla="*/ 0 w 13"/>
                  <a:gd name="T7" fmla="*/ 2147483646 h 12"/>
                  <a:gd name="T8" fmla="*/ 0 w 13"/>
                  <a:gd name="T9" fmla="*/ 2147483646 h 12"/>
                  <a:gd name="T10" fmla="*/ 0 w 13"/>
                  <a:gd name="T11" fmla="*/ 2147483646 h 12"/>
                  <a:gd name="T12" fmla="*/ 2147483646 w 13"/>
                  <a:gd name="T13" fmla="*/ 2147483646 h 12"/>
                  <a:gd name="T14" fmla="*/ 2147483646 w 13"/>
                  <a:gd name="T15" fmla="*/ 2147483646 h 12"/>
                  <a:gd name="T16" fmla="*/ 2147483646 w 13"/>
                  <a:gd name="T17" fmla="*/ 2147483646 h 12"/>
                  <a:gd name="T18" fmla="*/ 2147483646 w 13"/>
                  <a:gd name="T19" fmla="*/ 2147483646 h 12"/>
                  <a:gd name="T20" fmla="*/ 2147483646 w 13"/>
                  <a:gd name="T21" fmla="*/ 2147483646 h 12"/>
                  <a:gd name="T22" fmla="*/ 2147483646 w 13"/>
                  <a:gd name="T23" fmla="*/ 0 h 12"/>
                  <a:gd name="T24" fmla="*/ 2147483646 w 13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2"/>
                  <a:gd name="T41" fmla="*/ 13 w 13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2">
                    <a:moveTo>
                      <a:pt x="11" y="0"/>
                    </a:move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9" y="7"/>
                    </a:lnTo>
                    <a:lnTo>
                      <a:pt x="13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9" name="Freeform 119"/>
              <p:cNvSpPr>
                <a:spLocks/>
              </p:cNvSpPr>
              <p:nvPr/>
            </p:nvSpPr>
            <p:spPr bwMode="auto">
              <a:xfrm>
                <a:off x="1412875" y="4543425"/>
                <a:ext cx="28575" cy="23813"/>
              </a:xfrm>
              <a:custGeom>
                <a:avLst/>
                <a:gdLst>
                  <a:gd name="T0" fmla="*/ 2147483646 w 18"/>
                  <a:gd name="T1" fmla="*/ 2147483646 h 15"/>
                  <a:gd name="T2" fmla="*/ 2147483646 w 18"/>
                  <a:gd name="T3" fmla="*/ 2147483646 h 15"/>
                  <a:gd name="T4" fmla="*/ 2147483646 w 18"/>
                  <a:gd name="T5" fmla="*/ 2147483646 h 15"/>
                  <a:gd name="T6" fmla="*/ 2147483646 w 18"/>
                  <a:gd name="T7" fmla="*/ 2147483646 h 15"/>
                  <a:gd name="T8" fmla="*/ 2147483646 w 18"/>
                  <a:gd name="T9" fmla="*/ 0 h 15"/>
                  <a:gd name="T10" fmla="*/ 2147483646 w 18"/>
                  <a:gd name="T11" fmla="*/ 0 h 15"/>
                  <a:gd name="T12" fmla="*/ 2147483646 w 18"/>
                  <a:gd name="T13" fmla="*/ 0 h 15"/>
                  <a:gd name="T14" fmla="*/ 0 w 18"/>
                  <a:gd name="T15" fmla="*/ 2147483646 h 15"/>
                  <a:gd name="T16" fmla="*/ 0 w 18"/>
                  <a:gd name="T17" fmla="*/ 2147483646 h 15"/>
                  <a:gd name="T18" fmla="*/ 2147483646 w 18"/>
                  <a:gd name="T19" fmla="*/ 2147483646 h 15"/>
                  <a:gd name="T20" fmla="*/ 2147483646 w 18"/>
                  <a:gd name="T21" fmla="*/ 2147483646 h 15"/>
                  <a:gd name="T22" fmla="*/ 2147483646 w 18"/>
                  <a:gd name="T23" fmla="*/ 2147483646 h 15"/>
                  <a:gd name="T24" fmla="*/ 2147483646 w 18"/>
                  <a:gd name="T25" fmla="*/ 2147483646 h 15"/>
                  <a:gd name="T26" fmla="*/ 2147483646 w 18"/>
                  <a:gd name="T27" fmla="*/ 2147483646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5"/>
                  <a:gd name="T44" fmla="*/ 18 w 18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3" y="12"/>
                    </a:lnTo>
                    <a:lnTo>
                      <a:pt x="11" y="8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9" y="8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0" name="Freeform 120"/>
              <p:cNvSpPr>
                <a:spLocks/>
              </p:cNvSpPr>
              <p:nvPr/>
            </p:nvSpPr>
            <p:spPr bwMode="auto">
              <a:xfrm>
                <a:off x="1398588" y="4541838"/>
                <a:ext cx="14287" cy="15875"/>
              </a:xfrm>
              <a:custGeom>
                <a:avLst/>
                <a:gdLst>
                  <a:gd name="T0" fmla="*/ 2147483646 w 9"/>
                  <a:gd name="T1" fmla="*/ 0 h 10"/>
                  <a:gd name="T2" fmla="*/ 2147483646 w 9"/>
                  <a:gd name="T3" fmla="*/ 0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0 w 9"/>
                  <a:gd name="T9" fmla="*/ 2147483646 h 10"/>
                  <a:gd name="T10" fmla="*/ 0 w 9"/>
                  <a:gd name="T11" fmla="*/ 2147483646 h 10"/>
                  <a:gd name="T12" fmla="*/ 0 w 9"/>
                  <a:gd name="T13" fmla="*/ 2147483646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2147483646 w 9"/>
                  <a:gd name="T21" fmla="*/ 2147483646 h 10"/>
                  <a:gd name="T22" fmla="*/ 2147483646 w 9"/>
                  <a:gd name="T23" fmla="*/ 2147483646 h 10"/>
                  <a:gd name="T24" fmla="*/ 2147483646 w 9"/>
                  <a:gd name="T25" fmla="*/ 2147483646 h 10"/>
                  <a:gd name="T26" fmla="*/ 2147483646 w 9"/>
                  <a:gd name="T27" fmla="*/ 0 h 10"/>
                  <a:gd name="T28" fmla="*/ 2147483646 w 9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0"/>
                  <a:gd name="T47" fmla="*/ 9 w 9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0">
                    <a:moveTo>
                      <a:pt x="9" y="0"/>
                    </a:moveTo>
                    <a:lnTo>
                      <a:pt x="9" y="0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1" name="Freeform 121"/>
              <p:cNvSpPr>
                <a:spLocks/>
              </p:cNvSpPr>
              <p:nvPr/>
            </p:nvSpPr>
            <p:spPr bwMode="auto">
              <a:xfrm>
                <a:off x="1376363" y="4537075"/>
                <a:ext cx="25400" cy="2222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2147483646 w 16"/>
                  <a:gd name="T5" fmla="*/ 2147483646 h 14"/>
                  <a:gd name="T6" fmla="*/ 2147483646 w 16"/>
                  <a:gd name="T7" fmla="*/ 2147483646 h 14"/>
                  <a:gd name="T8" fmla="*/ 2147483646 w 16"/>
                  <a:gd name="T9" fmla="*/ 2147483646 h 14"/>
                  <a:gd name="T10" fmla="*/ 2147483646 w 16"/>
                  <a:gd name="T11" fmla="*/ 2147483646 h 14"/>
                  <a:gd name="T12" fmla="*/ 2147483646 w 16"/>
                  <a:gd name="T13" fmla="*/ 2147483646 h 14"/>
                  <a:gd name="T14" fmla="*/ 2147483646 w 16"/>
                  <a:gd name="T15" fmla="*/ 2147483646 h 14"/>
                  <a:gd name="T16" fmla="*/ 2147483646 w 16"/>
                  <a:gd name="T17" fmla="*/ 2147483646 h 14"/>
                  <a:gd name="T18" fmla="*/ 0 w 16"/>
                  <a:gd name="T19" fmla="*/ 0 h 14"/>
                  <a:gd name="T20" fmla="*/ 0 w 16"/>
                  <a:gd name="T21" fmla="*/ 0 h 14"/>
                  <a:gd name="T22" fmla="*/ 0 w 16"/>
                  <a:gd name="T23" fmla="*/ 0 h 14"/>
                  <a:gd name="T24" fmla="*/ 0 w 16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4"/>
                  <a:gd name="T41" fmla="*/ 16 w 1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2" name="Freeform 122"/>
              <p:cNvSpPr>
                <a:spLocks/>
              </p:cNvSpPr>
              <p:nvPr/>
            </p:nvSpPr>
            <p:spPr bwMode="auto">
              <a:xfrm>
                <a:off x="1365250" y="4537075"/>
                <a:ext cx="14287" cy="15875"/>
              </a:xfrm>
              <a:custGeom>
                <a:avLst/>
                <a:gdLst>
                  <a:gd name="T0" fmla="*/ 2147483646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2147483646 w 9"/>
                  <a:gd name="T9" fmla="*/ 0 h 10"/>
                  <a:gd name="T10" fmla="*/ 2147483646 w 9"/>
                  <a:gd name="T11" fmla="*/ 0 h 10"/>
                  <a:gd name="T12" fmla="*/ 2147483646 w 9"/>
                  <a:gd name="T13" fmla="*/ 0 h 10"/>
                  <a:gd name="T14" fmla="*/ 2147483646 w 9"/>
                  <a:gd name="T15" fmla="*/ 2147483646 h 10"/>
                  <a:gd name="T16" fmla="*/ 2147483646 w 9"/>
                  <a:gd name="T17" fmla="*/ 2147483646 h 10"/>
                  <a:gd name="T18" fmla="*/ 2147483646 w 9"/>
                  <a:gd name="T19" fmla="*/ 2147483646 h 10"/>
                  <a:gd name="T20" fmla="*/ 0 w 9"/>
                  <a:gd name="T21" fmla="*/ 2147483646 h 10"/>
                  <a:gd name="T22" fmla="*/ 0 w 9"/>
                  <a:gd name="T23" fmla="*/ 2147483646 h 10"/>
                  <a:gd name="T24" fmla="*/ 0 w 9"/>
                  <a:gd name="T25" fmla="*/ 2147483646 h 10"/>
                  <a:gd name="T26" fmla="*/ 2147483646 w 9"/>
                  <a:gd name="T27" fmla="*/ 2147483646 h 10"/>
                  <a:gd name="T28" fmla="*/ 2147483646 w 9"/>
                  <a:gd name="T29" fmla="*/ 2147483646 h 10"/>
                  <a:gd name="T30" fmla="*/ 2147483646 w 9"/>
                  <a:gd name="T31" fmla="*/ 2147483646 h 10"/>
                  <a:gd name="T32" fmla="*/ 2147483646 w 9"/>
                  <a:gd name="T33" fmla="*/ 2147483646 h 10"/>
                  <a:gd name="T34" fmla="*/ 2147483646 w 9"/>
                  <a:gd name="T35" fmla="*/ 2147483646 h 10"/>
                  <a:gd name="T36" fmla="*/ 2147483646 w 9"/>
                  <a:gd name="T37" fmla="*/ 2147483646 h 10"/>
                  <a:gd name="T38" fmla="*/ 2147483646 w 9"/>
                  <a:gd name="T39" fmla="*/ 2147483646 h 10"/>
                  <a:gd name="T40" fmla="*/ 2147483646 w 9"/>
                  <a:gd name="T41" fmla="*/ 2147483646 h 10"/>
                  <a:gd name="T42" fmla="*/ 2147483646 w 9"/>
                  <a:gd name="T43" fmla="*/ 2147483646 h 10"/>
                  <a:gd name="T44" fmla="*/ 2147483646 w 9"/>
                  <a:gd name="T45" fmla="*/ 2147483646 h 10"/>
                  <a:gd name="T46" fmla="*/ 2147483646 w 9"/>
                  <a:gd name="T47" fmla="*/ 2147483646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10"/>
                  <a:gd name="T74" fmla="*/ 9 w 9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10">
                    <a:moveTo>
                      <a:pt x="9" y="1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7" y="5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3" name="Freeform 123"/>
              <p:cNvSpPr>
                <a:spLocks/>
              </p:cNvSpPr>
              <p:nvPr/>
            </p:nvSpPr>
            <p:spPr bwMode="auto">
              <a:xfrm>
                <a:off x="1214438" y="4392613"/>
                <a:ext cx="133350" cy="79375"/>
              </a:xfrm>
              <a:custGeom>
                <a:avLst/>
                <a:gdLst>
                  <a:gd name="T0" fmla="*/ 0 w 84"/>
                  <a:gd name="T1" fmla="*/ 2147483646 h 50"/>
                  <a:gd name="T2" fmla="*/ 0 w 84"/>
                  <a:gd name="T3" fmla="*/ 2147483646 h 50"/>
                  <a:gd name="T4" fmla="*/ 2147483646 w 84"/>
                  <a:gd name="T5" fmla="*/ 2147483646 h 50"/>
                  <a:gd name="T6" fmla="*/ 2147483646 w 84"/>
                  <a:gd name="T7" fmla="*/ 2147483646 h 50"/>
                  <a:gd name="T8" fmla="*/ 2147483646 w 84"/>
                  <a:gd name="T9" fmla="*/ 2147483646 h 50"/>
                  <a:gd name="T10" fmla="*/ 2147483646 w 84"/>
                  <a:gd name="T11" fmla="*/ 2147483646 h 50"/>
                  <a:gd name="T12" fmla="*/ 2147483646 w 84"/>
                  <a:gd name="T13" fmla="*/ 2147483646 h 50"/>
                  <a:gd name="T14" fmla="*/ 2147483646 w 84"/>
                  <a:gd name="T15" fmla="*/ 2147483646 h 50"/>
                  <a:gd name="T16" fmla="*/ 2147483646 w 84"/>
                  <a:gd name="T17" fmla="*/ 2147483646 h 50"/>
                  <a:gd name="T18" fmla="*/ 2147483646 w 84"/>
                  <a:gd name="T19" fmla="*/ 2147483646 h 50"/>
                  <a:gd name="T20" fmla="*/ 2147483646 w 84"/>
                  <a:gd name="T21" fmla="*/ 2147483646 h 50"/>
                  <a:gd name="T22" fmla="*/ 2147483646 w 84"/>
                  <a:gd name="T23" fmla="*/ 2147483646 h 50"/>
                  <a:gd name="T24" fmla="*/ 2147483646 w 84"/>
                  <a:gd name="T25" fmla="*/ 2147483646 h 50"/>
                  <a:gd name="T26" fmla="*/ 2147483646 w 84"/>
                  <a:gd name="T27" fmla="*/ 2147483646 h 50"/>
                  <a:gd name="T28" fmla="*/ 2147483646 w 84"/>
                  <a:gd name="T29" fmla="*/ 2147483646 h 50"/>
                  <a:gd name="T30" fmla="*/ 2147483646 w 84"/>
                  <a:gd name="T31" fmla="*/ 2147483646 h 50"/>
                  <a:gd name="T32" fmla="*/ 2147483646 w 84"/>
                  <a:gd name="T33" fmla="*/ 2147483646 h 50"/>
                  <a:gd name="T34" fmla="*/ 2147483646 w 84"/>
                  <a:gd name="T35" fmla="*/ 2147483646 h 50"/>
                  <a:gd name="T36" fmla="*/ 2147483646 w 84"/>
                  <a:gd name="T37" fmla="*/ 2147483646 h 50"/>
                  <a:gd name="T38" fmla="*/ 2147483646 w 84"/>
                  <a:gd name="T39" fmla="*/ 2147483646 h 50"/>
                  <a:gd name="T40" fmla="*/ 2147483646 w 84"/>
                  <a:gd name="T41" fmla="*/ 2147483646 h 50"/>
                  <a:gd name="T42" fmla="*/ 2147483646 w 84"/>
                  <a:gd name="T43" fmla="*/ 2147483646 h 50"/>
                  <a:gd name="T44" fmla="*/ 2147483646 w 84"/>
                  <a:gd name="T45" fmla="*/ 2147483646 h 50"/>
                  <a:gd name="T46" fmla="*/ 2147483646 w 84"/>
                  <a:gd name="T47" fmla="*/ 2147483646 h 50"/>
                  <a:gd name="T48" fmla="*/ 0 w 84"/>
                  <a:gd name="T49" fmla="*/ 0 h 50"/>
                  <a:gd name="T50" fmla="*/ 0 w 84"/>
                  <a:gd name="T51" fmla="*/ 0 h 50"/>
                  <a:gd name="T52" fmla="*/ 0 w 84"/>
                  <a:gd name="T53" fmla="*/ 2147483646 h 50"/>
                  <a:gd name="T54" fmla="*/ 0 w 84"/>
                  <a:gd name="T55" fmla="*/ 2147483646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4"/>
                  <a:gd name="T85" fmla="*/ 0 h 50"/>
                  <a:gd name="T86" fmla="*/ 84 w 84"/>
                  <a:gd name="T87" fmla="*/ 50 h 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4" h="50">
                    <a:moveTo>
                      <a:pt x="0" y="1"/>
                    </a:moveTo>
                    <a:lnTo>
                      <a:pt x="0" y="1"/>
                    </a:lnTo>
                    <a:lnTo>
                      <a:pt x="2" y="7"/>
                    </a:lnTo>
                    <a:lnTo>
                      <a:pt x="7" y="14"/>
                    </a:lnTo>
                    <a:lnTo>
                      <a:pt x="16" y="21"/>
                    </a:lnTo>
                    <a:lnTo>
                      <a:pt x="27" y="28"/>
                    </a:lnTo>
                    <a:lnTo>
                      <a:pt x="38" y="34"/>
                    </a:lnTo>
                    <a:lnTo>
                      <a:pt x="52" y="40"/>
                    </a:lnTo>
                    <a:lnTo>
                      <a:pt x="79" y="50"/>
                    </a:lnTo>
                    <a:lnTo>
                      <a:pt x="82" y="50"/>
                    </a:lnTo>
                    <a:lnTo>
                      <a:pt x="84" y="50"/>
                    </a:lnTo>
                    <a:lnTo>
                      <a:pt x="84" y="49"/>
                    </a:lnTo>
                    <a:lnTo>
                      <a:pt x="82" y="47"/>
                    </a:lnTo>
                    <a:lnTo>
                      <a:pt x="57" y="37"/>
                    </a:lnTo>
                    <a:lnTo>
                      <a:pt x="34" y="26"/>
                    </a:lnTo>
                    <a:lnTo>
                      <a:pt x="23" y="20"/>
                    </a:lnTo>
                    <a:lnTo>
                      <a:pt x="14" y="14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4" name="Freeform 124"/>
              <p:cNvSpPr>
                <a:spLocks/>
              </p:cNvSpPr>
              <p:nvPr/>
            </p:nvSpPr>
            <p:spPr bwMode="auto">
              <a:xfrm>
                <a:off x="1246188" y="4398963"/>
                <a:ext cx="104775" cy="22225"/>
              </a:xfrm>
              <a:custGeom>
                <a:avLst/>
                <a:gdLst>
                  <a:gd name="T0" fmla="*/ 0 w 66"/>
                  <a:gd name="T1" fmla="*/ 0 h 14"/>
                  <a:gd name="T2" fmla="*/ 0 w 66"/>
                  <a:gd name="T3" fmla="*/ 0 h 14"/>
                  <a:gd name="T4" fmla="*/ 2147483646 w 66"/>
                  <a:gd name="T5" fmla="*/ 2147483646 h 14"/>
                  <a:gd name="T6" fmla="*/ 2147483646 w 66"/>
                  <a:gd name="T7" fmla="*/ 2147483646 h 14"/>
                  <a:gd name="T8" fmla="*/ 2147483646 w 66"/>
                  <a:gd name="T9" fmla="*/ 2147483646 h 14"/>
                  <a:gd name="T10" fmla="*/ 2147483646 w 66"/>
                  <a:gd name="T11" fmla="*/ 2147483646 h 14"/>
                  <a:gd name="T12" fmla="*/ 2147483646 w 66"/>
                  <a:gd name="T13" fmla="*/ 2147483646 h 14"/>
                  <a:gd name="T14" fmla="*/ 2147483646 w 66"/>
                  <a:gd name="T15" fmla="*/ 2147483646 h 14"/>
                  <a:gd name="T16" fmla="*/ 2147483646 w 66"/>
                  <a:gd name="T17" fmla="*/ 2147483646 h 14"/>
                  <a:gd name="T18" fmla="*/ 2147483646 w 66"/>
                  <a:gd name="T19" fmla="*/ 2147483646 h 14"/>
                  <a:gd name="T20" fmla="*/ 2147483646 w 66"/>
                  <a:gd name="T21" fmla="*/ 2147483646 h 14"/>
                  <a:gd name="T22" fmla="*/ 2147483646 w 66"/>
                  <a:gd name="T23" fmla="*/ 2147483646 h 14"/>
                  <a:gd name="T24" fmla="*/ 2147483646 w 66"/>
                  <a:gd name="T25" fmla="*/ 2147483646 h 14"/>
                  <a:gd name="T26" fmla="*/ 2147483646 w 66"/>
                  <a:gd name="T27" fmla="*/ 2147483646 h 14"/>
                  <a:gd name="T28" fmla="*/ 2147483646 w 66"/>
                  <a:gd name="T29" fmla="*/ 2147483646 h 14"/>
                  <a:gd name="T30" fmla="*/ 0 w 66"/>
                  <a:gd name="T31" fmla="*/ 0 h 14"/>
                  <a:gd name="T32" fmla="*/ 0 w 66"/>
                  <a:gd name="T33" fmla="*/ 0 h 14"/>
                  <a:gd name="T34" fmla="*/ 0 w 66"/>
                  <a:gd name="T35" fmla="*/ 0 h 14"/>
                  <a:gd name="T36" fmla="*/ 0 w 66"/>
                  <a:gd name="T37" fmla="*/ 0 h 14"/>
                  <a:gd name="T38" fmla="*/ 0 w 66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6"/>
                  <a:gd name="T61" fmla="*/ 0 h 14"/>
                  <a:gd name="T62" fmla="*/ 66 w 66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6" h="14">
                    <a:moveTo>
                      <a:pt x="0" y="0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30" y="10"/>
                    </a:lnTo>
                    <a:lnTo>
                      <a:pt x="46" y="14"/>
                    </a:lnTo>
                    <a:lnTo>
                      <a:pt x="55" y="14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4" y="11"/>
                    </a:lnTo>
                    <a:lnTo>
                      <a:pt x="48" y="10"/>
                    </a:lnTo>
                    <a:lnTo>
                      <a:pt x="32" y="9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5" name="Freeform 125"/>
              <p:cNvSpPr>
                <a:spLocks/>
              </p:cNvSpPr>
              <p:nvPr/>
            </p:nvSpPr>
            <p:spPr bwMode="auto">
              <a:xfrm>
                <a:off x="1481138" y="4551363"/>
                <a:ext cx="28575" cy="17463"/>
              </a:xfrm>
              <a:custGeom>
                <a:avLst/>
                <a:gdLst>
                  <a:gd name="T0" fmla="*/ 2147483646 w 18"/>
                  <a:gd name="T1" fmla="*/ 0 h 11"/>
                  <a:gd name="T2" fmla="*/ 2147483646 w 18"/>
                  <a:gd name="T3" fmla="*/ 0 h 11"/>
                  <a:gd name="T4" fmla="*/ 2147483646 w 18"/>
                  <a:gd name="T5" fmla="*/ 2147483646 h 11"/>
                  <a:gd name="T6" fmla="*/ 2147483646 w 18"/>
                  <a:gd name="T7" fmla="*/ 2147483646 h 11"/>
                  <a:gd name="T8" fmla="*/ 0 w 18"/>
                  <a:gd name="T9" fmla="*/ 2147483646 h 11"/>
                  <a:gd name="T10" fmla="*/ 0 w 18"/>
                  <a:gd name="T11" fmla="*/ 2147483646 h 11"/>
                  <a:gd name="T12" fmla="*/ 0 w 18"/>
                  <a:gd name="T13" fmla="*/ 2147483646 h 11"/>
                  <a:gd name="T14" fmla="*/ 2147483646 w 18"/>
                  <a:gd name="T15" fmla="*/ 2147483646 h 11"/>
                  <a:gd name="T16" fmla="*/ 2147483646 w 18"/>
                  <a:gd name="T17" fmla="*/ 2147483646 h 11"/>
                  <a:gd name="T18" fmla="*/ 2147483646 w 18"/>
                  <a:gd name="T19" fmla="*/ 0 h 11"/>
                  <a:gd name="T20" fmla="*/ 2147483646 w 18"/>
                  <a:gd name="T21" fmla="*/ 0 h 11"/>
                  <a:gd name="T22" fmla="*/ 2147483646 w 18"/>
                  <a:gd name="T23" fmla="*/ 0 h 11"/>
                  <a:gd name="T24" fmla="*/ 2147483646 w 18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1"/>
                  <a:gd name="T41" fmla="*/ 18 w 18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1">
                    <a:moveTo>
                      <a:pt x="18" y="0"/>
                    </a:moveTo>
                    <a:lnTo>
                      <a:pt x="18" y="0"/>
                    </a:lnTo>
                    <a:lnTo>
                      <a:pt x="9" y="4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6" name="Freeform 126"/>
              <p:cNvSpPr>
                <a:spLocks/>
              </p:cNvSpPr>
              <p:nvPr/>
            </p:nvSpPr>
            <p:spPr bwMode="auto">
              <a:xfrm>
                <a:off x="1531938" y="4554538"/>
                <a:ext cx="28575" cy="19050"/>
              </a:xfrm>
              <a:custGeom>
                <a:avLst/>
                <a:gdLst>
                  <a:gd name="T0" fmla="*/ 2147483646 w 18"/>
                  <a:gd name="T1" fmla="*/ 2147483646 h 12"/>
                  <a:gd name="T2" fmla="*/ 2147483646 w 18"/>
                  <a:gd name="T3" fmla="*/ 2147483646 h 12"/>
                  <a:gd name="T4" fmla="*/ 2147483646 w 18"/>
                  <a:gd name="T5" fmla="*/ 2147483646 h 12"/>
                  <a:gd name="T6" fmla="*/ 2147483646 w 18"/>
                  <a:gd name="T7" fmla="*/ 2147483646 h 12"/>
                  <a:gd name="T8" fmla="*/ 2147483646 w 18"/>
                  <a:gd name="T9" fmla="*/ 0 h 12"/>
                  <a:gd name="T10" fmla="*/ 2147483646 w 18"/>
                  <a:gd name="T11" fmla="*/ 0 h 12"/>
                  <a:gd name="T12" fmla="*/ 2147483646 w 18"/>
                  <a:gd name="T13" fmla="*/ 0 h 12"/>
                  <a:gd name="T14" fmla="*/ 2147483646 w 18"/>
                  <a:gd name="T15" fmla="*/ 2147483646 h 12"/>
                  <a:gd name="T16" fmla="*/ 2147483646 w 18"/>
                  <a:gd name="T17" fmla="*/ 2147483646 h 12"/>
                  <a:gd name="T18" fmla="*/ 2147483646 w 18"/>
                  <a:gd name="T19" fmla="*/ 2147483646 h 12"/>
                  <a:gd name="T20" fmla="*/ 0 w 18"/>
                  <a:gd name="T21" fmla="*/ 2147483646 h 12"/>
                  <a:gd name="T22" fmla="*/ 0 w 18"/>
                  <a:gd name="T23" fmla="*/ 2147483646 h 12"/>
                  <a:gd name="T24" fmla="*/ 2147483646 w 18"/>
                  <a:gd name="T25" fmla="*/ 2147483646 h 12"/>
                  <a:gd name="T26" fmla="*/ 2147483646 w 18"/>
                  <a:gd name="T27" fmla="*/ 2147483646 h 12"/>
                  <a:gd name="T28" fmla="*/ 2147483646 w 18"/>
                  <a:gd name="T29" fmla="*/ 2147483646 h 12"/>
                  <a:gd name="T30" fmla="*/ 2147483646 w 18"/>
                  <a:gd name="T31" fmla="*/ 2147483646 h 12"/>
                  <a:gd name="T32" fmla="*/ 2147483646 w 18"/>
                  <a:gd name="T33" fmla="*/ 2147483646 h 12"/>
                  <a:gd name="T34" fmla="*/ 2147483646 w 18"/>
                  <a:gd name="T35" fmla="*/ 2147483646 h 12"/>
                  <a:gd name="T36" fmla="*/ 2147483646 w 18"/>
                  <a:gd name="T37" fmla="*/ 2147483646 h 12"/>
                  <a:gd name="T38" fmla="*/ 2147483646 w 18"/>
                  <a:gd name="T39" fmla="*/ 2147483646 h 12"/>
                  <a:gd name="T40" fmla="*/ 2147483646 w 18"/>
                  <a:gd name="T41" fmla="*/ 2147483646 h 12"/>
                  <a:gd name="T42" fmla="*/ 2147483646 w 18"/>
                  <a:gd name="T43" fmla="*/ 2147483646 h 12"/>
                  <a:gd name="T44" fmla="*/ 2147483646 w 18"/>
                  <a:gd name="T45" fmla="*/ 2147483646 h 12"/>
                  <a:gd name="T46" fmla="*/ 2147483646 w 18"/>
                  <a:gd name="T47" fmla="*/ 2147483646 h 12"/>
                  <a:gd name="T48" fmla="*/ 2147483646 w 18"/>
                  <a:gd name="T49" fmla="*/ 2147483646 h 12"/>
                  <a:gd name="T50" fmla="*/ 2147483646 w 18"/>
                  <a:gd name="T51" fmla="*/ 2147483646 h 12"/>
                  <a:gd name="T52" fmla="*/ 2147483646 w 18"/>
                  <a:gd name="T53" fmla="*/ 2147483646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12"/>
                  <a:gd name="T83" fmla="*/ 18 w 18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12">
                    <a:moveTo>
                      <a:pt x="15" y="2"/>
                    </a:moveTo>
                    <a:lnTo>
                      <a:pt x="15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31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7" name="Freeform 127"/>
              <p:cNvSpPr>
                <a:spLocks/>
              </p:cNvSpPr>
              <p:nvPr/>
            </p:nvSpPr>
            <p:spPr bwMode="auto">
              <a:xfrm>
                <a:off x="1560513" y="4373563"/>
                <a:ext cx="227012" cy="188913"/>
              </a:xfrm>
              <a:custGeom>
                <a:avLst/>
                <a:gdLst>
                  <a:gd name="T0" fmla="*/ 2147483646 w 143"/>
                  <a:gd name="T1" fmla="*/ 0 h 119"/>
                  <a:gd name="T2" fmla="*/ 2147483646 w 143"/>
                  <a:gd name="T3" fmla="*/ 0 h 119"/>
                  <a:gd name="T4" fmla="*/ 2147483646 w 143"/>
                  <a:gd name="T5" fmla="*/ 2147483646 h 119"/>
                  <a:gd name="T6" fmla="*/ 2147483646 w 143"/>
                  <a:gd name="T7" fmla="*/ 2147483646 h 119"/>
                  <a:gd name="T8" fmla="*/ 2147483646 w 143"/>
                  <a:gd name="T9" fmla="*/ 2147483646 h 119"/>
                  <a:gd name="T10" fmla="*/ 2147483646 w 143"/>
                  <a:gd name="T11" fmla="*/ 2147483646 h 119"/>
                  <a:gd name="T12" fmla="*/ 2147483646 w 143"/>
                  <a:gd name="T13" fmla="*/ 2147483646 h 119"/>
                  <a:gd name="T14" fmla="*/ 2147483646 w 143"/>
                  <a:gd name="T15" fmla="*/ 2147483646 h 119"/>
                  <a:gd name="T16" fmla="*/ 2147483646 w 143"/>
                  <a:gd name="T17" fmla="*/ 2147483646 h 119"/>
                  <a:gd name="T18" fmla="*/ 2147483646 w 143"/>
                  <a:gd name="T19" fmla="*/ 2147483646 h 119"/>
                  <a:gd name="T20" fmla="*/ 2147483646 w 143"/>
                  <a:gd name="T21" fmla="*/ 2147483646 h 119"/>
                  <a:gd name="T22" fmla="*/ 2147483646 w 143"/>
                  <a:gd name="T23" fmla="*/ 2147483646 h 119"/>
                  <a:gd name="T24" fmla="*/ 2147483646 w 143"/>
                  <a:gd name="T25" fmla="*/ 2147483646 h 119"/>
                  <a:gd name="T26" fmla="*/ 2147483646 w 143"/>
                  <a:gd name="T27" fmla="*/ 2147483646 h 119"/>
                  <a:gd name="T28" fmla="*/ 2147483646 w 143"/>
                  <a:gd name="T29" fmla="*/ 2147483646 h 119"/>
                  <a:gd name="T30" fmla="*/ 2147483646 w 143"/>
                  <a:gd name="T31" fmla="*/ 2147483646 h 119"/>
                  <a:gd name="T32" fmla="*/ 2147483646 w 143"/>
                  <a:gd name="T33" fmla="*/ 2147483646 h 119"/>
                  <a:gd name="T34" fmla="*/ 2147483646 w 143"/>
                  <a:gd name="T35" fmla="*/ 2147483646 h 119"/>
                  <a:gd name="T36" fmla="*/ 2147483646 w 143"/>
                  <a:gd name="T37" fmla="*/ 2147483646 h 119"/>
                  <a:gd name="T38" fmla="*/ 0 w 143"/>
                  <a:gd name="T39" fmla="*/ 2147483646 h 119"/>
                  <a:gd name="T40" fmla="*/ 0 w 143"/>
                  <a:gd name="T41" fmla="*/ 2147483646 h 119"/>
                  <a:gd name="T42" fmla="*/ 0 w 143"/>
                  <a:gd name="T43" fmla="*/ 2147483646 h 119"/>
                  <a:gd name="T44" fmla="*/ 2147483646 w 143"/>
                  <a:gd name="T45" fmla="*/ 2147483646 h 119"/>
                  <a:gd name="T46" fmla="*/ 2147483646 w 143"/>
                  <a:gd name="T47" fmla="*/ 2147483646 h 119"/>
                  <a:gd name="T48" fmla="*/ 2147483646 w 143"/>
                  <a:gd name="T49" fmla="*/ 2147483646 h 119"/>
                  <a:gd name="T50" fmla="*/ 2147483646 w 143"/>
                  <a:gd name="T51" fmla="*/ 2147483646 h 119"/>
                  <a:gd name="T52" fmla="*/ 2147483646 w 143"/>
                  <a:gd name="T53" fmla="*/ 2147483646 h 119"/>
                  <a:gd name="T54" fmla="*/ 2147483646 w 143"/>
                  <a:gd name="T55" fmla="*/ 2147483646 h 119"/>
                  <a:gd name="T56" fmla="*/ 2147483646 w 143"/>
                  <a:gd name="T57" fmla="*/ 2147483646 h 119"/>
                  <a:gd name="T58" fmla="*/ 2147483646 w 143"/>
                  <a:gd name="T59" fmla="*/ 2147483646 h 119"/>
                  <a:gd name="T60" fmla="*/ 2147483646 w 143"/>
                  <a:gd name="T61" fmla="*/ 2147483646 h 119"/>
                  <a:gd name="T62" fmla="*/ 2147483646 w 143"/>
                  <a:gd name="T63" fmla="*/ 2147483646 h 119"/>
                  <a:gd name="T64" fmla="*/ 2147483646 w 143"/>
                  <a:gd name="T65" fmla="*/ 2147483646 h 119"/>
                  <a:gd name="T66" fmla="*/ 2147483646 w 143"/>
                  <a:gd name="T67" fmla="*/ 2147483646 h 119"/>
                  <a:gd name="T68" fmla="*/ 2147483646 w 143"/>
                  <a:gd name="T69" fmla="*/ 2147483646 h 119"/>
                  <a:gd name="T70" fmla="*/ 2147483646 w 143"/>
                  <a:gd name="T71" fmla="*/ 2147483646 h 119"/>
                  <a:gd name="T72" fmla="*/ 2147483646 w 143"/>
                  <a:gd name="T73" fmla="*/ 2147483646 h 119"/>
                  <a:gd name="T74" fmla="*/ 2147483646 w 143"/>
                  <a:gd name="T75" fmla="*/ 2147483646 h 119"/>
                  <a:gd name="T76" fmla="*/ 2147483646 w 143"/>
                  <a:gd name="T77" fmla="*/ 2147483646 h 119"/>
                  <a:gd name="T78" fmla="*/ 2147483646 w 143"/>
                  <a:gd name="T79" fmla="*/ 2147483646 h 119"/>
                  <a:gd name="T80" fmla="*/ 2147483646 w 143"/>
                  <a:gd name="T81" fmla="*/ 2147483646 h 119"/>
                  <a:gd name="T82" fmla="*/ 2147483646 w 143"/>
                  <a:gd name="T83" fmla="*/ 0 h 119"/>
                  <a:gd name="T84" fmla="*/ 2147483646 w 143"/>
                  <a:gd name="T85" fmla="*/ 0 h 119"/>
                  <a:gd name="T86" fmla="*/ 2147483646 w 143"/>
                  <a:gd name="T87" fmla="*/ 0 h 119"/>
                  <a:gd name="T88" fmla="*/ 2147483646 w 143"/>
                  <a:gd name="T89" fmla="*/ 0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3"/>
                  <a:gd name="T136" fmla="*/ 0 h 119"/>
                  <a:gd name="T137" fmla="*/ 143 w 143"/>
                  <a:gd name="T138" fmla="*/ 119 h 1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3" h="119">
                    <a:moveTo>
                      <a:pt x="140" y="0"/>
                    </a:moveTo>
                    <a:lnTo>
                      <a:pt x="140" y="0"/>
                    </a:lnTo>
                    <a:lnTo>
                      <a:pt x="143" y="10"/>
                    </a:lnTo>
                    <a:lnTo>
                      <a:pt x="140" y="19"/>
                    </a:lnTo>
                    <a:lnTo>
                      <a:pt x="138" y="24"/>
                    </a:lnTo>
                    <a:lnTo>
                      <a:pt x="133" y="27"/>
                    </a:lnTo>
                    <a:lnTo>
                      <a:pt x="122" y="36"/>
                    </a:lnTo>
                    <a:lnTo>
                      <a:pt x="99" y="50"/>
                    </a:lnTo>
                    <a:lnTo>
                      <a:pt x="88" y="56"/>
                    </a:lnTo>
                    <a:lnTo>
                      <a:pt x="74" y="62"/>
                    </a:lnTo>
                    <a:lnTo>
                      <a:pt x="50" y="74"/>
                    </a:lnTo>
                    <a:lnTo>
                      <a:pt x="38" y="80"/>
                    </a:lnTo>
                    <a:lnTo>
                      <a:pt x="27" y="87"/>
                    </a:lnTo>
                    <a:lnTo>
                      <a:pt x="18" y="94"/>
                    </a:lnTo>
                    <a:lnTo>
                      <a:pt x="11" y="101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2" y="119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22" y="101"/>
                    </a:lnTo>
                    <a:lnTo>
                      <a:pt x="31" y="93"/>
                    </a:lnTo>
                    <a:lnTo>
                      <a:pt x="40" y="85"/>
                    </a:lnTo>
                    <a:lnTo>
                      <a:pt x="54" y="78"/>
                    </a:lnTo>
                    <a:lnTo>
                      <a:pt x="68" y="71"/>
                    </a:lnTo>
                    <a:lnTo>
                      <a:pt x="81" y="64"/>
                    </a:lnTo>
                    <a:lnTo>
                      <a:pt x="95" y="57"/>
                    </a:lnTo>
                    <a:lnTo>
                      <a:pt x="115" y="45"/>
                    </a:lnTo>
                    <a:lnTo>
                      <a:pt x="131" y="32"/>
                    </a:lnTo>
                    <a:lnTo>
                      <a:pt x="138" y="25"/>
                    </a:lnTo>
                    <a:lnTo>
                      <a:pt x="143" y="17"/>
                    </a:lnTo>
                    <a:lnTo>
                      <a:pt x="143" y="8"/>
                    </a:lnTo>
                    <a:lnTo>
                      <a:pt x="143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8" name="Freeform 128"/>
              <p:cNvSpPr>
                <a:spLocks/>
              </p:cNvSpPr>
              <p:nvPr/>
            </p:nvSpPr>
            <p:spPr bwMode="auto">
              <a:xfrm>
                <a:off x="1768475" y="4210050"/>
                <a:ext cx="161925" cy="227013"/>
              </a:xfrm>
              <a:custGeom>
                <a:avLst/>
                <a:gdLst>
                  <a:gd name="T0" fmla="*/ 2147483646 w 102"/>
                  <a:gd name="T1" fmla="*/ 2147483646 h 143"/>
                  <a:gd name="T2" fmla="*/ 2147483646 w 102"/>
                  <a:gd name="T3" fmla="*/ 2147483646 h 143"/>
                  <a:gd name="T4" fmla="*/ 2147483646 w 102"/>
                  <a:gd name="T5" fmla="*/ 2147483646 h 143"/>
                  <a:gd name="T6" fmla="*/ 2147483646 w 102"/>
                  <a:gd name="T7" fmla="*/ 2147483646 h 143"/>
                  <a:gd name="T8" fmla="*/ 2147483646 w 102"/>
                  <a:gd name="T9" fmla="*/ 2147483646 h 143"/>
                  <a:gd name="T10" fmla="*/ 2147483646 w 102"/>
                  <a:gd name="T11" fmla="*/ 2147483646 h 143"/>
                  <a:gd name="T12" fmla="*/ 2147483646 w 102"/>
                  <a:gd name="T13" fmla="*/ 2147483646 h 143"/>
                  <a:gd name="T14" fmla="*/ 2147483646 w 102"/>
                  <a:gd name="T15" fmla="*/ 2147483646 h 143"/>
                  <a:gd name="T16" fmla="*/ 2147483646 w 102"/>
                  <a:gd name="T17" fmla="*/ 2147483646 h 143"/>
                  <a:gd name="T18" fmla="*/ 2147483646 w 102"/>
                  <a:gd name="T19" fmla="*/ 2147483646 h 143"/>
                  <a:gd name="T20" fmla="*/ 2147483646 w 102"/>
                  <a:gd name="T21" fmla="*/ 2147483646 h 143"/>
                  <a:gd name="T22" fmla="*/ 2147483646 w 102"/>
                  <a:gd name="T23" fmla="*/ 2147483646 h 143"/>
                  <a:gd name="T24" fmla="*/ 2147483646 w 102"/>
                  <a:gd name="T25" fmla="*/ 2147483646 h 143"/>
                  <a:gd name="T26" fmla="*/ 2147483646 w 102"/>
                  <a:gd name="T27" fmla="*/ 2147483646 h 143"/>
                  <a:gd name="T28" fmla="*/ 2147483646 w 102"/>
                  <a:gd name="T29" fmla="*/ 2147483646 h 143"/>
                  <a:gd name="T30" fmla="*/ 2147483646 w 102"/>
                  <a:gd name="T31" fmla="*/ 2147483646 h 143"/>
                  <a:gd name="T32" fmla="*/ 2147483646 w 102"/>
                  <a:gd name="T33" fmla="*/ 2147483646 h 143"/>
                  <a:gd name="T34" fmla="*/ 2147483646 w 102"/>
                  <a:gd name="T35" fmla="*/ 2147483646 h 143"/>
                  <a:gd name="T36" fmla="*/ 2147483646 w 102"/>
                  <a:gd name="T37" fmla="*/ 2147483646 h 143"/>
                  <a:gd name="T38" fmla="*/ 2147483646 w 102"/>
                  <a:gd name="T39" fmla="*/ 2147483646 h 143"/>
                  <a:gd name="T40" fmla="*/ 2147483646 w 102"/>
                  <a:gd name="T41" fmla="*/ 2147483646 h 143"/>
                  <a:gd name="T42" fmla="*/ 0 w 102"/>
                  <a:gd name="T43" fmla="*/ 2147483646 h 143"/>
                  <a:gd name="T44" fmla="*/ 2147483646 w 102"/>
                  <a:gd name="T45" fmla="*/ 2147483646 h 143"/>
                  <a:gd name="T46" fmla="*/ 2147483646 w 102"/>
                  <a:gd name="T47" fmla="*/ 2147483646 h 143"/>
                  <a:gd name="T48" fmla="*/ 2147483646 w 102"/>
                  <a:gd name="T49" fmla="*/ 2147483646 h 143"/>
                  <a:gd name="T50" fmla="*/ 2147483646 w 102"/>
                  <a:gd name="T51" fmla="*/ 2147483646 h 143"/>
                  <a:gd name="T52" fmla="*/ 2147483646 w 102"/>
                  <a:gd name="T53" fmla="*/ 2147483646 h 143"/>
                  <a:gd name="T54" fmla="*/ 2147483646 w 102"/>
                  <a:gd name="T55" fmla="*/ 2147483646 h 143"/>
                  <a:gd name="T56" fmla="*/ 2147483646 w 102"/>
                  <a:gd name="T57" fmla="*/ 2147483646 h 143"/>
                  <a:gd name="T58" fmla="*/ 2147483646 w 102"/>
                  <a:gd name="T59" fmla="*/ 2147483646 h 143"/>
                  <a:gd name="T60" fmla="*/ 2147483646 w 102"/>
                  <a:gd name="T61" fmla="*/ 2147483646 h 143"/>
                  <a:gd name="T62" fmla="*/ 2147483646 w 102"/>
                  <a:gd name="T63" fmla="*/ 2147483646 h 143"/>
                  <a:gd name="T64" fmla="*/ 2147483646 w 102"/>
                  <a:gd name="T65" fmla="*/ 2147483646 h 143"/>
                  <a:gd name="T66" fmla="*/ 2147483646 w 102"/>
                  <a:gd name="T67" fmla="*/ 2147483646 h 143"/>
                  <a:gd name="T68" fmla="*/ 2147483646 w 102"/>
                  <a:gd name="T69" fmla="*/ 2147483646 h 143"/>
                  <a:gd name="T70" fmla="*/ 2147483646 w 102"/>
                  <a:gd name="T71" fmla="*/ 2147483646 h 143"/>
                  <a:gd name="T72" fmla="*/ 2147483646 w 102"/>
                  <a:gd name="T73" fmla="*/ 2147483646 h 143"/>
                  <a:gd name="T74" fmla="*/ 2147483646 w 102"/>
                  <a:gd name="T75" fmla="*/ 2147483646 h 143"/>
                  <a:gd name="T76" fmla="*/ 2147483646 w 102"/>
                  <a:gd name="T77" fmla="*/ 2147483646 h 143"/>
                  <a:gd name="T78" fmla="*/ 2147483646 w 102"/>
                  <a:gd name="T79" fmla="*/ 2147483646 h 143"/>
                  <a:gd name="T80" fmla="*/ 2147483646 w 102"/>
                  <a:gd name="T81" fmla="*/ 2147483646 h 143"/>
                  <a:gd name="T82" fmla="*/ 2147483646 w 102"/>
                  <a:gd name="T83" fmla="*/ 2147483646 h 143"/>
                  <a:gd name="T84" fmla="*/ 2147483646 w 102"/>
                  <a:gd name="T85" fmla="*/ 0 h 143"/>
                  <a:gd name="T86" fmla="*/ 2147483646 w 102"/>
                  <a:gd name="T87" fmla="*/ 0 h 143"/>
                  <a:gd name="T88" fmla="*/ 2147483646 w 102"/>
                  <a:gd name="T89" fmla="*/ 0 h 143"/>
                  <a:gd name="T90" fmla="*/ 2147483646 w 102"/>
                  <a:gd name="T91" fmla="*/ 2147483646 h 143"/>
                  <a:gd name="T92" fmla="*/ 2147483646 w 102"/>
                  <a:gd name="T93" fmla="*/ 2147483646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143"/>
                  <a:gd name="T143" fmla="*/ 102 w 102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143">
                    <a:moveTo>
                      <a:pt x="82" y="1"/>
                    </a:moveTo>
                    <a:lnTo>
                      <a:pt x="82" y="1"/>
                    </a:lnTo>
                    <a:lnTo>
                      <a:pt x="89" y="9"/>
                    </a:lnTo>
                    <a:lnTo>
                      <a:pt x="93" y="19"/>
                    </a:lnTo>
                    <a:lnTo>
                      <a:pt x="95" y="28"/>
                    </a:lnTo>
                    <a:lnTo>
                      <a:pt x="98" y="38"/>
                    </a:lnTo>
                    <a:lnTo>
                      <a:pt x="95" y="47"/>
                    </a:lnTo>
                    <a:lnTo>
                      <a:pt x="93" y="57"/>
                    </a:lnTo>
                    <a:lnTo>
                      <a:pt x="84" y="76"/>
                    </a:lnTo>
                    <a:lnTo>
                      <a:pt x="73" y="95"/>
                    </a:lnTo>
                    <a:lnTo>
                      <a:pt x="66" y="103"/>
                    </a:lnTo>
                    <a:lnTo>
                      <a:pt x="59" y="111"/>
                    </a:lnTo>
                    <a:lnTo>
                      <a:pt x="48" y="121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" y="140"/>
                    </a:lnTo>
                    <a:lnTo>
                      <a:pt x="0" y="141"/>
                    </a:lnTo>
                    <a:lnTo>
                      <a:pt x="2" y="142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41" y="132"/>
                    </a:lnTo>
                    <a:lnTo>
                      <a:pt x="48" y="128"/>
                    </a:lnTo>
                    <a:lnTo>
                      <a:pt x="55" y="124"/>
                    </a:lnTo>
                    <a:lnTo>
                      <a:pt x="66" y="116"/>
                    </a:lnTo>
                    <a:lnTo>
                      <a:pt x="75" y="107"/>
                    </a:lnTo>
                    <a:lnTo>
                      <a:pt x="82" y="97"/>
                    </a:lnTo>
                    <a:lnTo>
                      <a:pt x="93" y="77"/>
                    </a:lnTo>
                    <a:lnTo>
                      <a:pt x="100" y="57"/>
                    </a:lnTo>
                    <a:lnTo>
                      <a:pt x="102" y="47"/>
                    </a:lnTo>
                    <a:lnTo>
                      <a:pt x="102" y="37"/>
                    </a:lnTo>
                    <a:lnTo>
                      <a:pt x="100" y="27"/>
                    </a:lnTo>
                    <a:lnTo>
                      <a:pt x="95" y="18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9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9705" name="Picture 1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00313" y="4000500"/>
              <a:ext cx="60642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6375" y="4071938"/>
              <a:ext cx="608013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9" name="TextBox 261"/>
          <p:cNvSpPr txBox="1">
            <a:spLocks noChangeArrowheads="1"/>
          </p:cNvSpPr>
          <p:nvPr/>
        </p:nvSpPr>
        <p:spPr bwMode="auto">
          <a:xfrm>
            <a:off x="1214438" y="4170363"/>
            <a:ext cx="72866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b="1" i="1" u="sng"/>
              <a:t>Ответ</a:t>
            </a:r>
            <a:r>
              <a:rPr lang="ru-RU" altLang="ru-RU" sz="2500" b="1" i="1"/>
              <a:t>: цвет надетого на него капюшона </a:t>
            </a:r>
            <a:br>
              <a:rPr lang="ru-RU" altLang="ru-RU" sz="2500" b="1" i="1"/>
            </a:br>
            <a:r>
              <a:rPr lang="ru-RU" altLang="ru-RU" sz="2500" b="1" i="1"/>
              <a:t>может определить любой из двух гномов </a:t>
            </a:r>
            <a:br>
              <a:rPr lang="ru-RU" altLang="ru-RU" sz="2500" b="1" i="1"/>
            </a:br>
            <a:r>
              <a:rPr lang="ru-RU" altLang="ru-RU" sz="2500" b="1" i="1"/>
              <a:t>в синих капюшонах.</a:t>
            </a:r>
          </a:p>
        </p:txBody>
      </p:sp>
      <p:sp>
        <p:nvSpPr>
          <p:cNvPr id="256" name="Rectangle 2"/>
          <p:cNvSpPr txBox="1">
            <a:spLocks noChangeArrowheads="1"/>
          </p:cNvSpPr>
          <p:nvPr/>
        </p:nvSpPr>
        <p:spPr>
          <a:xfrm>
            <a:off x="1042988" y="188913"/>
            <a:ext cx="7643812" cy="6334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Давайте обсудим</a:t>
            </a:r>
          </a:p>
        </p:txBody>
      </p:sp>
      <p:sp>
        <p:nvSpPr>
          <p:cNvPr id="257" name="Овал 25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42938" y="4857750"/>
            <a:ext cx="8215312" cy="1800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Сообщение, полученное человеком, может пополнить его знания, если содержащиеся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 нём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сведения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являются для человека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понятными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новыми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5813" y="1000125"/>
            <a:ext cx="3500437" cy="3862388"/>
            <a:chOff x="1920" y="1824"/>
            <a:chExt cx="1920" cy="2163"/>
          </a:xfrm>
        </p:grpSpPr>
        <p:pic>
          <p:nvPicPr>
            <p:cNvPr id="8199" name="Picture 9" descr="1007-45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24"/>
              <a:ext cx="1920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00" name="Object 3"/>
            <p:cNvGraphicFramePr>
              <a:graphicFrameLocks noChangeAspect="1"/>
            </p:cNvGraphicFramePr>
            <p:nvPr/>
          </p:nvGraphicFramePr>
          <p:xfrm>
            <a:off x="2208" y="3179"/>
            <a:ext cx="1368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5" imgW="837836" imgH="495085" progId="Equation.3">
                    <p:embed/>
                  </p:oleObj>
                </mc:Choice>
                <mc:Fallback>
                  <p:oleObj name="Формула" r:id="rId5" imgW="837836" imgH="495085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179"/>
                          <a:ext cx="1368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4500563" y="3219450"/>
            <a:ext cx="4500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10</a:t>
            </a:r>
            <a:r>
              <a:rPr lang="en-US" sz="5400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+11</a:t>
            </a:r>
            <a:r>
              <a:rPr lang="en-US" sz="5400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=101</a:t>
            </a:r>
            <a:r>
              <a:rPr lang="en-US" sz="5400" b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785813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Информация и знания</a:t>
            </a: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1643063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0033CC"/>
                </a:solidFill>
              </a:rPr>
              <a:t>22=4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utoUpdateAnimBg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Чувственное познание</a:t>
            </a: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" y="5527675"/>
            <a:ext cx="8215312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Органы чувств человека – средства приёма сигналов из внешнего мира для передачи их в мозг.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1000125"/>
            <a:ext cx="80724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Все окружающие нас объекты воздействуют на наши органы чувств.</a:t>
            </a:r>
          </a:p>
        </p:txBody>
      </p:sp>
      <p:pic>
        <p:nvPicPr>
          <p:cNvPr id="9221" name="Picture 2" descr="http://img-fotki.yandex.ru/get/4309/vvkarav-03.2e/0_33ece_ab2a80e6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t="39088" r="35823"/>
          <a:stretch>
            <a:fillRect/>
          </a:stretch>
        </p:blipFill>
        <p:spPr bwMode="auto">
          <a:xfrm>
            <a:off x="7000875" y="3178175"/>
            <a:ext cx="1857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6" descr="http://i6.tiesraides.lv/800x0s/pictures/2011-09-05/2011-09-05_saule_un_ac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000375"/>
            <a:ext cx="25479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14500"/>
            <a:ext cx="1857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000250"/>
            <a:ext cx="20716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35213"/>
            <a:ext cx="1533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8" descr="http://s50.radikal.ru/i128/1107/13/51234bc5a3d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9" b="40849"/>
          <a:stretch>
            <a:fillRect/>
          </a:stretch>
        </p:blipFill>
        <p:spPr bwMode="auto">
          <a:xfrm rot="-2283113">
            <a:off x="1474788" y="2022475"/>
            <a:ext cx="185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70"/>
          <p:cNvGrpSpPr>
            <a:grpSpLocks/>
          </p:cNvGrpSpPr>
          <p:nvPr/>
        </p:nvGrpSpPr>
        <p:grpSpPr bwMode="auto">
          <a:xfrm>
            <a:off x="4814888" y="1524000"/>
            <a:ext cx="3960812" cy="3332163"/>
            <a:chOff x="2844" y="1192"/>
            <a:chExt cx="2495" cy="2673"/>
          </a:xfrm>
        </p:grpSpPr>
        <p:sp>
          <p:nvSpPr>
            <p:cNvPr id="5" name="AutoShape 2057"/>
            <p:cNvSpPr>
              <a:spLocks noChangeArrowheads="1"/>
            </p:cNvSpPr>
            <p:nvPr/>
          </p:nvSpPr>
          <p:spPr bwMode="auto">
            <a:xfrm rot="10800000">
              <a:off x="3904" y="1192"/>
              <a:ext cx="363" cy="2001"/>
            </a:xfrm>
            <a:prstGeom prst="upArrow">
              <a:avLst>
                <a:gd name="adj1" fmla="val 50000"/>
                <a:gd name="adj2" fmla="val 13781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205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44" y="3193"/>
              <a:ext cx="2495" cy="67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Представление</a:t>
              </a:r>
            </a:p>
          </p:txBody>
        </p:sp>
      </p:grpSp>
      <p:grpSp>
        <p:nvGrpSpPr>
          <p:cNvPr id="8" name="Group 2065"/>
          <p:cNvGrpSpPr>
            <a:grpSpLocks/>
          </p:cNvGrpSpPr>
          <p:nvPr/>
        </p:nvGrpSpPr>
        <p:grpSpPr bwMode="auto">
          <a:xfrm>
            <a:off x="1214438" y="1552575"/>
            <a:ext cx="2808287" cy="1357313"/>
            <a:chOff x="576" y="1318"/>
            <a:chExt cx="1769" cy="1134"/>
          </a:xfrm>
        </p:grpSpPr>
        <p:sp>
          <p:nvSpPr>
            <p:cNvPr id="9" name="Rectangle 205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76" y="1772"/>
              <a:ext cx="1769" cy="6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Ощущение</a:t>
              </a:r>
            </a:p>
          </p:txBody>
        </p:sp>
        <p:sp>
          <p:nvSpPr>
            <p:cNvPr id="10" name="AutoShape 2055"/>
            <p:cNvSpPr>
              <a:spLocks noChangeArrowheads="1"/>
            </p:cNvSpPr>
            <p:nvPr/>
          </p:nvSpPr>
          <p:spPr bwMode="auto">
            <a:xfrm rot="10800000">
              <a:off x="1347" y="1318"/>
              <a:ext cx="363" cy="454"/>
            </a:xfrm>
            <a:prstGeom prst="upArrow">
              <a:avLst>
                <a:gd name="adj1" fmla="val 50000"/>
                <a:gd name="adj2" fmla="val 48848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2069"/>
          <p:cNvGrpSpPr>
            <a:grpSpLocks/>
          </p:cNvGrpSpPr>
          <p:nvPr/>
        </p:nvGrpSpPr>
        <p:grpSpPr bwMode="auto">
          <a:xfrm>
            <a:off x="3333750" y="1538288"/>
            <a:ext cx="2881313" cy="2311400"/>
            <a:chOff x="1911" y="1201"/>
            <a:chExt cx="1815" cy="1855"/>
          </a:xfrm>
        </p:grpSpPr>
        <p:sp>
          <p:nvSpPr>
            <p:cNvPr id="12" name="Rectangle 205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11" y="2421"/>
              <a:ext cx="1815" cy="63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Восприятие</a:t>
              </a:r>
            </a:p>
          </p:txBody>
        </p:sp>
        <p:sp>
          <p:nvSpPr>
            <p:cNvPr id="13" name="AutoShape 2056"/>
            <p:cNvSpPr>
              <a:spLocks noChangeArrowheads="1"/>
            </p:cNvSpPr>
            <p:nvPr/>
          </p:nvSpPr>
          <p:spPr bwMode="auto">
            <a:xfrm rot="10800000">
              <a:off x="2652" y="1201"/>
              <a:ext cx="363" cy="1211"/>
            </a:xfrm>
            <a:prstGeom prst="upArrow">
              <a:avLst>
                <a:gd name="adj1" fmla="val 50000"/>
                <a:gd name="adj2" fmla="val 83402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2051"/>
          <p:cNvSpPr>
            <a:spLocks noChangeArrowheads="1"/>
          </p:cNvSpPr>
          <p:nvPr/>
        </p:nvSpPr>
        <p:spPr bwMode="auto">
          <a:xfrm>
            <a:off x="1658914" y="642918"/>
            <a:ext cx="6408738" cy="9609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Чувственное познание</a:t>
            </a:r>
          </a:p>
        </p:txBody>
      </p:sp>
      <p:pic>
        <p:nvPicPr>
          <p:cNvPr id="37889" name="Picture 1" descr="D:\Личные_документы\Елена\КАРТИНКИ\0_796a2_6ab59b13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808413"/>
            <a:ext cx="20002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42938" y="1357313"/>
            <a:ext cx="82153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Органы чувств человека – средства приёма сигналов из внешнего мира для передачи их в мозг.</a:t>
            </a:r>
          </a:p>
          <a:p>
            <a:pPr eaLnBrk="1" fontAlgn="auto" hangingPunct="1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Отдельные свойства объектов вызывают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 нас </a:t>
            </a:r>
            <a:r>
              <a:rPr lang="ru-RU" sz="3200" b="1" i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ощущения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indent="384175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571500" y="71438"/>
            <a:ext cx="81153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Ощущение</a:t>
            </a: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429125"/>
            <a:ext cx="4214812" cy="2095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84175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1F497D">
                    <a:lumMod val="75000"/>
                  </a:srgbClr>
                </a:solidFill>
              </a:rPr>
              <a:t>Например: </a:t>
            </a:r>
          </a:p>
          <a:p>
            <a:pPr indent="273050" eaLnBrk="1" fontAlgn="auto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</a:rPr>
              <a:t>	- запах цветка;</a:t>
            </a:r>
          </a:p>
          <a:p>
            <a:pPr indent="273050" eaLnBrk="1" fontAlgn="auto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</a:rPr>
              <a:t>	- вкус земляники;</a:t>
            </a:r>
          </a:p>
          <a:p>
            <a:pPr indent="273050" eaLnBrk="1" fontAlgn="auto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</a:rPr>
              <a:t>	- тепло;</a:t>
            </a:r>
          </a:p>
          <a:p>
            <a:pPr indent="273050" eaLnBrk="1" fontAlgn="auto" hangingPunct="1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</a:rPr>
              <a:t>	- холод</a:t>
            </a:r>
          </a:p>
        </p:txBody>
      </p:sp>
      <p:pic>
        <p:nvPicPr>
          <p:cNvPr id="36878" name="Picture 14" descr="http://images.snapappointments.com/4/3/8/1/4381-photo_2.jpg"/>
          <p:cNvPicPr>
            <a:picLocks noChangeAspect="1" noChangeArrowheads="1"/>
          </p:cNvPicPr>
          <p:nvPr/>
        </p:nvPicPr>
        <p:blipFill>
          <a:blip r:embed="rId3"/>
          <a:srcRect l="8772" t="13531" r="16666" b="20747"/>
          <a:stretch>
            <a:fillRect/>
          </a:stretch>
        </p:blipFill>
        <p:spPr bwMode="auto">
          <a:xfrm>
            <a:off x="2357438" y="4429125"/>
            <a:ext cx="2095500" cy="20955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80" name="Picture 16" descr="http://www.stihi.ru/pics/2008/12/11/23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928938"/>
            <a:ext cx="1785937" cy="14255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82" name="Picture 18" descr="http://takvimhaber.com/upload/haber/1488769-kokular.jpg"/>
          <p:cNvPicPr>
            <a:picLocks noChangeAspect="1" noChangeArrowheads="1"/>
          </p:cNvPicPr>
          <p:nvPr/>
        </p:nvPicPr>
        <p:blipFill>
          <a:blip r:embed="rId5"/>
          <a:srcRect r="13737"/>
          <a:stretch>
            <a:fillRect/>
          </a:stretch>
        </p:blipFill>
        <p:spPr bwMode="auto">
          <a:xfrm>
            <a:off x="6615113" y="2928938"/>
            <a:ext cx="2243137" cy="14446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74" name="Picture 10" descr="http://www.wiki.vladimir.i-edu.ru/images/3/31/1236114410_1236112279_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2320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возврат 10">
            <a:hlinkClick r:id="rId7" action="ppaction://hlinksldjump" highlightClick="1"/>
          </p:cNvPr>
          <p:cNvSpPr/>
          <p:nvPr/>
        </p:nvSpPr>
        <p:spPr>
          <a:xfrm>
            <a:off x="7500938" y="6357938"/>
            <a:ext cx="571500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"/>
          <p:cNvGrpSpPr>
            <a:grpSpLocks/>
          </p:cNvGrpSpPr>
          <p:nvPr/>
        </p:nvGrpSpPr>
        <p:grpSpPr bwMode="auto">
          <a:xfrm>
            <a:off x="3371850" y="1804988"/>
            <a:ext cx="2232025" cy="3248025"/>
            <a:chOff x="0" y="0"/>
            <a:chExt cx="1406" cy="2046"/>
          </a:xfrm>
        </p:grpSpPr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125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600">
                  <a:latin typeface="MS Sans Serif"/>
                </a:rPr>
                <a:t>  </a:t>
              </a:r>
              <a:r>
                <a:rPr lang="en-US" altLang="ru-RU" sz="19500">
                  <a:latin typeface="MS Sans Serif"/>
                </a:rPr>
                <a:t> </a:t>
              </a:r>
              <a:r>
                <a:rPr lang="en-US" altLang="ru-RU" sz="600">
                  <a:latin typeface="MS Sans Serif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lang="en-US" altLang="ru-RU" sz="1100"/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ru-RU" sz="600">
                <a:latin typeface="MS Sans Serif"/>
              </a:endParaRPr>
            </a:p>
          </p:txBody>
        </p:sp>
      </p:grp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785813" y="4929188"/>
            <a:ext cx="8001000" cy="1428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Восприятие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- это целостное отражение объекта, непосредственно воздействующего на наши органы чувств.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42988" y="71438"/>
            <a:ext cx="7643812" cy="1143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Восприятие</a:t>
            </a:r>
          </a:p>
        </p:txBody>
      </p:sp>
      <p:pic>
        <p:nvPicPr>
          <p:cNvPr id="12293" name="Picture 4" descr="http://img0.liveinternet.ru/images/attach/c/7/98/712/98712556_3646178_6ga3yZ9a1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57313"/>
            <a:ext cx="520700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6143625" y="1571625"/>
            <a:ext cx="2714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u="sng"/>
              <a:t>Восприятие: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/>
              <a:t>глаза – форма, цвет;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/>
              <a:t>язык – вкус;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/>
              <a:t>нос – аромат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53"/>
          <p:cNvSpPr txBox="1">
            <a:spLocks noChangeArrowheads="1"/>
          </p:cNvSpPr>
          <p:nvPr/>
        </p:nvSpPr>
        <p:spPr bwMode="auto">
          <a:xfrm>
            <a:off x="3214688" y="4071938"/>
            <a:ext cx="26574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Жёлтый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Овальный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Кислый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Сочный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Ароматный</a:t>
            </a:r>
          </a:p>
        </p:txBody>
      </p:sp>
      <p:sp>
        <p:nvSpPr>
          <p:cNvPr id="7" name="Text Box 1054"/>
          <p:cNvSpPr txBox="1">
            <a:spLocks noChangeArrowheads="1"/>
          </p:cNvSpPr>
          <p:nvPr/>
        </p:nvSpPr>
        <p:spPr bwMode="auto">
          <a:xfrm>
            <a:off x="4330700" y="1571625"/>
            <a:ext cx="3455988" cy="153828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Зелёная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Колючая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Пахнет смолой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042988" y="71438"/>
            <a:ext cx="7643812" cy="1143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Чувственное познание</a:t>
            </a:r>
          </a:p>
        </p:txBody>
      </p:sp>
      <p:pic>
        <p:nvPicPr>
          <p:cNvPr id="13317" name="Picture 2" descr="http://tnl-global.com/wp-content/uploads/le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354388"/>
            <a:ext cx="335756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img1.liveinternet.ru/images/attach/c/4/80/187/80187611_0_4c638_774739ff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5718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8"/>
          <p:cNvSpPr txBox="1">
            <a:spLocks noChangeArrowheads="1"/>
          </p:cNvSpPr>
          <p:nvPr/>
        </p:nvSpPr>
        <p:spPr bwMode="auto">
          <a:xfrm>
            <a:off x="698500" y="928688"/>
            <a:ext cx="780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/>
              <a:t>Как, по-вашему мнению, воспринимает картину Исаака Левитана «Владимирка»: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/>
              </a:rPr>
              <a:t>Давайте обсудим</a:t>
            </a:r>
          </a:p>
        </p:txBody>
      </p:sp>
      <p:sp>
        <p:nvSpPr>
          <p:cNvPr id="7" name="Овал 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33794" name="Picture 2" descr="http://img-fotki.yandex.ru/get/3900/med-yuliya.7f/0_32939_81e171a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54225"/>
            <a:ext cx="5957887" cy="38750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6715125" y="1928813"/>
            <a:ext cx="2500313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i="1">
                <a:solidFill>
                  <a:srgbClr val="376092"/>
                </a:solidFill>
              </a:rPr>
              <a:t> </a:t>
            </a:r>
            <a:r>
              <a:rPr lang="ru-RU" altLang="ru-RU" sz="2800" b="1" i="1"/>
              <a:t>художник;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i="1"/>
              <a:t> биолог;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i="1"/>
              <a:t> географ;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i="1"/>
              <a:t> водитель?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673</Words>
  <Application>Microsoft Office PowerPoint</Application>
  <PresentationFormat>Экран (4:3)</PresentationFormat>
  <Paragraphs>120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MS Sans Serif</vt:lpstr>
      <vt:lpstr>Georgia</vt:lpstr>
      <vt:lpstr>Matisse ITC</vt:lpstr>
      <vt:lpstr>Times New Roman</vt:lpstr>
      <vt:lpstr>Тема Office</vt:lpstr>
      <vt:lpstr>Формула</vt:lpstr>
      <vt:lpstr>КАК  МЫ  ПОЗНАЁМ  ОКРУЖАЮЩИЙ  МИР</vt:lpstr>
      <vt:lpstr>Информация и знания</vt:lpstr>
      <vt:lpstr>Информация и знания</vt:lpstr>
      <vt:lpstr>Чувственное познание</vt:lpstr>
      <vt:lpstr>Презентация PowerPoint</vt:lpstr>
      <vt:lpstr>Ощущение</vt:lpstr>
      <vt:lpstr>Презентация PowerPoint</vt:lpstr>
      <vt:lpstr>Презентация PowerPoint</vt:lpstr>
      <vt:lpstr>Давайте обсудим</vt:lpstr>
      <vt:lpstr>Разные люди –  разное восприятие</vt:lpstr>
      <vt:lpstr>Презентация PowerPoint</vt:lpstr>
      <vt:lpstr>Абстрактное мышление</vt:lpstr>
      <vt:lpstr>Презентация PowerPoint</vt:lpstr>
      <vt:lpstr>Презентация PowerPoint</vt:lpstr>
      <vt:lpstr>Презентация PowerPoint</vt:lpstr>
      <vt:lpstr>Примеры суждений</vt:lpstr>
      <vt:lpstr>Презентация PowerPoint</vt:lpstr>
      <vt:lpstr>Презентация PowerPoint</vt:lpstr>
      <vt:lpstr>Домашнее задание</vt:lpstr>
      <vt:lpstr>Самое главное</vt:lpstr>
      <vt:lpstr>Давайте обсудим</vt:lpstr>
      <vt:lpstr>Давайте обсудим</vt:lpstr>
      <vt:lpstr>Презентация PowerPoint</vt:lpstr>
      <vt:lpstr>Презентация PowerPoint</vt:lpstr>
    </vt:vector>
  </TitlesOfParts>
  <Company>ФИРО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User</cp:lastModifiedBy>
  <cp:revision>46</cp:revision>
  <dcterms:created xsi:type="dcterms:W3CDTF">2011-09-19T18:11:49Z</dcterms:created>
  <dcterms:modified xsi:type="dcterms:W3CDTF">2017-01-14T11:31:25Z</dcterms:modified>
</cp:coreProperties>
</file>