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5" autoAdjust="0"/>
    <p:restoredTop sz="94654" autoAdjust="0"/>
  </p:normalViewPr>
  <p:slideViewPr>
    <p:cSldViewPr>
      <p:cViewPr varScale="1">
        <p:scale>
          <a:sx n="77" d="100"/>
          <a:sy n="77" d="100"/>
        </p:scale>
        <p:origin x="-90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Составить верный план действий для создания анимации по собственному замыслу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714488"/>
          <a:ext cx="8643998" cy="4795849"/>
        </p:xfrm>
        <a:graphic>
          <a:graphicData uri="http://schemas.openxmlformats.org/drawingml/2006/table">
            <a:tbl>
              <a:tblPr/>
              <a:tblGrid>
                <a:gridCol w="571504"/>
                <a:gridCol w="8072494"/>
              </a:tblGrid>
              <a:tr h="3572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Действие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  <a:tr h="3642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Открыть компьютерную программу для создания движущихся изображений</a:t>
                      </a:r>
                      <a:r>
                        <a:rPr lang="ru-RU" sz="1800" b="1" kern="1200" dirty="0" smtClean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  <a:tr h="299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Выполнить проверку.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</a:tr>
              <a:tr h="368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Нарисовать  героя сюжета  в графическом редакторе.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  <a:tr h="3035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Закрыть программу для создания движущихся изображений.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</a:tr>
              <a:tr h="382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Настроить эффекты движения.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  <a:tr h="3073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Закрыть графический редактор.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</a:tr>
              <a:tr h="3604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Придумать сюжет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  <a:tr h="3009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Открыть программу - графический редактор.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</a:tr>
              <a:tr h="3691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Сохранить движущееся изображение в отдельном файле.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  <a:tr h="3047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Сохранить изображение героя в отдельном файле.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7D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Вставить  изображение героя из файла  в окно программы для создания движущихся изображений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rgbClr val="003300"/>
                </a:solidFill>
              </a:rPr>
              <a:t>Создай анимацию по собственному </a:t>
            </a:r>
            <a:r>
              <a:rPr lang="ru-RU" b="1" dirty="0" smtClean="0">
                <a:solidFill>
                  <a:srgbClr val="003300"/>
                </a:solidFill>
              </a:rPr>
              <a:t>замыслу</a:t>
            </a: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100013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1428736"/>
            <a:ext cx="96078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2643182"/>
            <a:ext cx="328614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/>
          <a:srcRect r="24365" b="11914"/>
          <a:stretch>
            <a:fillRect/>
          </a:stretch>
        </p:blipFill>
        <p:spPr bwMode="auto">
          <a:xfrm>
            <a:off x="4643438" y="2643182"/>
            <a:ext cx="4032930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571480"/>
            <a:ext cx="201034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357166"/>
            <a:ext cx="201034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214422"/>
            <a:ext cx="2010349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0"/>
            <a:ext cx="21621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3714752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857496"/>
            <a:ext cx="131445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928934"/>
            <a:ext cx="13239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5643578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5429264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5786454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572140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9558" y="5795978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6181725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6181725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6181725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5786454"/>
            <a:ext cx="1866900" cy="766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1958" y="5948378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77100" y="6181725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77100" y="5715016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214950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181725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6181725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5715016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5357826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6181725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5429264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77100" y="5286388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5643578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786454"/>
            <a:ext cx="18669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C 0.04167 -0.00556 0.13455 -0.00046 0.13993 0.00995 C 0.14531 0.02037 0.07413 0.05764 0.03247 0.06319 C -0.0092 0.06875 -0.10469 0.0544 -0.11007 0.04329 C -0.11545 0.03218 -0.04167 0.00555 3.33333E-6 -2.59259E-6 Z " pathEditMode="relative" ptsTypes="aaaaa">
                                      <p:cBhvr>
                                        <p:cTn id="6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3.7037E-7 C -0.01128 -0.03774 0.03299 -0.1544 0.02257 -0.17662 C 0.01216 -0.19885 -0.04461 -0.16389 -0.06249 -0.13334 C -0.08038 -0.10278 -0.08611 -0.04236 -0.08489 0.00671 C -0.08368 0.05532 -0.08576 0.13217 -0.05503 0.15995 C -0.0243 0.1875 0.07587 0.19143 0.10001 0.17338 C 0.12414 0.15486 0.10643 0.0787 0.09011 0.05 C 0.07379 0.02106 0.01129 0.03773 5.55556E-6 3.7037E-7 Z " pathEditMode="relative" ptsTypes="aaaaaaaa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209 C -0.02361 0.02407 -0.06702 0.07384 -0.0691 0.10115 C -0.07118 0.12847 -0.04861 0.14791 -0.01406 0.16134 C 0.02048 0.17477 0.09288 0.18449 0.13837 0.18125 C 0.18385 0.17801 0.23941 0.1662 0.25851 0.1412 C 0.2776 0.1162 0.26927 0.06504 0.25347 0.03125 C 0.23767 -0.00255 0.19496 -0.04769 0.16337 -0.06204 C 0.13177 -0.07639 0.08923 -0.06528 0.06337 -0.05533 C 0.0375 -0.04537 0.02048 -0.02824 -0.00156 -0.00209 Z " pathEditMode="relative" rAng="0" ptsTypes="aaaaaaaaa">
                                      <p:cBhvr>
                                        <p:cTn id="1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5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C 0.00295 -0.00278 -0.03542 0.09097 -0.05243 0.10995 C -0.06944 0.12893 -0.07656 0.12477 -0.10243 0.11319 C -0.1283 0.10162 -0.17569 0.04143 -0.20747 0.03981 C -0.23924 0.03819 -0.26337 0.10208 -0.29253 0.10324 C -0.3217 0.1044 -0.35747 0.04699 -0.38247 0.04653 C -0.40747 0.04606 -0.42205 0.11551 -0.44253 0.1 C -0.46302 0.08449 -0.50469 -0.04722 -0.50503 -0.04676 C -0.50538 -0.0463 -0.46493 0.08657 -0.44497 0.10324 C -0.425 0.11991 -0.40885 0.05278 -0.38507 0.05324 C -0.36128 0.0537 -0.33194 0.10972 -0.30243 0.10648 C -0.27292 0.10324 -0.24618 0.03009 -0.20747 0.03333 C -0.16875 0.03657 -0.10486 0.12986 -0.06997 0.12662 C -0.03507 0.12338 -0.00295 0.00278 0 -2.59259E-6 Z " pathEditMode="relative" ptsTypes="aaaaaaaaaaaaaa">
                                      <p:cBhvr>
                                        <p:cTn id="12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96</Words>
  <PresentationFormat>Экран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Составить верный план действий для создания анимации по собственному замыслу:</vt:lpstr>
      <vt:lpstr>Создай анимацию по собственному замыслу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Corvinis</dc:creator>
  <cp:lastModifiedBy>Corvinis</cp:lastModifiedBy>
  <cp:revision>5</cp:revision>
  <dcterms:created xsi:type="dcterms:W3CDTF">2016-05-04T15:03:12Z</dcterms:created>
  <dcterms:modified xsi:type="dcterms:W3CDTF">2016-05-04T16:17:18Z</dcterms:modified>
</cp:coreProperties>
</file>