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B3F"/>
    <a:srgbClr val="7181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71" autoAdjust="0"/>
    <p:restoredTop sz="94660"/>
  </p:normalViewPr>
  <p:slideViewPr>
    <p:cSldViewPr>
      <p:cViewPr varScale="1">
        <p:scale>
          <a:sx n="75" d="100"/>
          <a:sy n="75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01CFF-E80E-4F40-8BCB-C80721C4CB4C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DCE9D02-FE5A-4B7A-A9E3-D265651B816A}">
      <dgm:prSet phldrT="[Текст]"/>
      <dgm:spPr/>
      <dgm:t>
        <a:bodyPr/>
        <a:lstStyle/>
        <a:p>
          <a:r>
            <a:rPr lang="ru-RU" b="1" dirty="0" smtClean="0"/>
            <a:t>1. Ни в одной стране мира нет всеобъемлющего законодательства по Интернету. Существующие нормативные (подзаконные) акты регулируют частные аспекты функционирования сети.</a:t>
          </a:r>
          <a:endParaRPr lang="ru-RU" b="1" dirty="0"/>
        </a:p>
      </dgm:t>
    </dgm:pt>
    <dgm:pt modelId="{B01BFD9A-94DC-485B-9512-7A12535269B0}" type="parTrans" cxnId="{35683E70-A6BF-46DA-94BD-413C45B4314A}">
      <dgm:prSet/>
      <dgm:spPr/>
      <dgm:t>
        <a:bodyPr/>
        <a:lstStyle/>
        <a:p>
          <a:endParaRPr lang="ru-RU"/>
        </a:p>
      </dgm:t>
    </dgm:pt>
    <dgm:pt modelId="{0913A990-55D7-49B4-80CA-E34237F805F0}" type="sibTrans" cxnId="{35683E70-A6BF-46DA-94BD-413C45B4314A}">
      <dgm:prSet/>
      <dgm:spPr/>
      <dgm:t>
        <a:bodyPr/>
        <a:lstStyle/>
        <a:p>
          <a:endParaRPr lang="ru-RU"/>
        </a:p>
      </dgm:t>
    </dgm:pt>
    <dgm:pt modelId="{5523F43D-9EED-4E27-9D1E-9288BA0259F7}">
      <dgm:prSet phldrT="[Текст]"/>
      <dgm:spPr/>
      <dgm:t>
        <a:bodyPr/>
        <a:lstStyle/>
        <a:p>
          <a:r>
            <a:rPr lang="ru-RU" b="1" dirty="0" smtClean="0"/>
            <a:t>2. Нормы, применимые к правовым отношениям в Интернете, «разбросаны» по законодательным актам иных отраслей права. В первую очередь они содержатся в нормах, относящихся к интеллектуальной и промышленной собственности.</a:t>
          </a:r>
          <a:endParaRPr lang="ru-RU" b="1" dirty="0"/>
        </a:p>
      </dgm:t>
    </dgm:pt>
    <dgm:pt modelId="{9657C393-F9DA-4578-92E7-347E8621CE13}" type="parTrans" cxnId="{FF44E46B-95E9-4955-8E58-6ECE19FFDC96}">
      <dgm:prSet/>
      <dgm:spPr/>
      <dgm:t>
        <a:bodyPr/>
        <a:lstStyle/>
        <a:p>
          <a:endParaRPr lang="ru-RU"/>
        </a:p>
      </dgm:t>
    </dgm:pt>
    <dgm:pt modelId="{0F44DBDB-0789-4DC8-A44F-3B3BBB1C962B}" type="sibTrans" cxnId="{FF44E46B-95E9-4955-8E58-6ECE19FFDC96}">
      <dgm:prSet/>
      <dgm:spPr/>
      <dgm:t>
        <a:bodyPr/>
        <a:lstStyle/>
        <a:p>
          <a:endParaRPr lang="ru-RU"/>
        </a:p>
      </dgm:t>
    </dgm:pt>
    <dgm:pt modelId="{FD015A7A-3C47-45B7-81FC-713B6A38C3C3}">
      <dgm:prSet phldrT="[Текст]"/>
      <dgm:spPr/>
      <dgm:t>
        <a:bodyPr/>
        <a:lstStyle/>
        <a:p>
          <a:r>
            <a:rPr lang="ru-RU" b="1" dirty="0" smtClean="0"/>
            <a:t>3. Практически отсутствует регулирование правовых отношений в Интернете на международном (межгосударственном) уровне. Основная проблема заключается в том, что Интернет не имеет территориальных границ своего распространения.</a:t>
          </a:r>
          <a:endParaRPr lang="ru-RU" b="1" dirty="0"/>
        </a:p>
      </dgm:t>
    </dgm:pt>
    <dgm:pt modelId="{FE4AC901-3922-431F-B8BC-4A97540A9FEB}" type="parTrans" cxnId="{C6B106EC-5EED-47E2-8E75-7B875C8F6E30}">
      <dgm:prSet/>
      <dgm:spPr/>
      <dgm:t>
        <a:bodyPr/>
        <a:lstStyle/>
        <a:p>
          <a:endParaRPr lang="ru-RU"/>
        </a:p>
      </dgm:t>
    </dgm:pt>
    <dgm:pt modelId="{297C97A1-F6BB-4204-B6E6-DFED79B1A67A}" type="sibTrans" cxnId="{C6B106EC-5EED-47E2-8E75-7B875C8F6E30}">
      <dgm:prSet/>
      <dgm:spPr/>
      <dgm:t>
        <a:bodyPr/>
        <a:lstStyle/>
        <a:p>
          <a:endParaRPr lang="ru-RU"/>
        </a:p>
      </dgm:t>
    </dgm:pt>
    <dgm:pt modelId="{F48C3D7A-B0B9-4740-B920-0D4B41528CC7}" type="pres">
      <dgm:prSet presAssocID="{AA801CFF-E80E-4F40-8BCB-C80721C4CB4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7B4E73-5FF6-42F9-B8D2-8A2A896425DC}" type="pres">
      <dgm:prSet presAssocID="{6DCE9D02-FE5A-4B7A-A9E3-D265651B816A}" presName="circle1" presStyleLbl="node1" presStyleIdx="0" presStyleCnt="3"/>
      <dgm:spPr/>
    </dgm:pt>
    <dgm:pt modelId="{BF6D2543-F2A8-42F2-997E-9F450E5A802B}" type="pres">
      <dgm:prSet presAssocID="{6DCE9D02-FE5A-4B7A-A9E3-D265651B816A}" presName="space" presStyleCnt="0"/>
      <dgm:spPr/>
    </dgm:pt>
    <dgm:pt modelId="{7F114444-D8C6-46C2-A18F-D5225288431D}" type="pres">
      <dgm:prSet presAssocID="{6DCE9D02-FE5A-4B7A-A9E3-D265651B816A}" presName="rect1" presStyleLbl="alignAcc1" presStyleIdx="0" presStyleCnt="3"/>
      <dgm:spPr/>
      <dgm:t>
        <a:bodyPr/>
        <a:lstStyle/>
        <a:p>
          <a:endParaRPr lang="ru-RU"/>
        </a:p>
      </dgm:t>
    </dgm:pt>
    <dgm:pt modelId="{84EA5881-89E0-40E2-915A-442C351CC977}" type="pres">
      <dgm:prSet presAssocID="{5523F43D-9EED-4E27-9D1E-9288BA0259F7}" presName="vertSpace2" presStyleLbl="node1" presStyleIdx="0" presStyleCnt="3"/>
      <dgm:spPr/>
    </dgm:pt>
    <dgm:pt modelId="{DE78FA6A-B924-4120-BA3A-28797CA18E5B}" type="pres">
      <dgm:prSet presAssocID="{5523F43D-9EED-4E27-9D1E-9288BA0259F7}" presName="circle2" presStyleLbl="node1" presStyleIdx="1" presStyleCnt="3"/>
      <dgm:spPr/>
    </dgm:pt>
    <dgm:pt modelId="{C912238E-8BA7-4F8D-91E0-0B83598EB8E1}" type="pres">
      <dgm:prSet presAssocID="{5523F43D-9EED-4E27-9D1E-9288BA0259F7}" presName="rect2" presStyleLbl="alignAcc1" presStyleIdx="1" presStyleCnt="3"/>
      <dgm:spPr/>
      <dgm:t>
        <a:bodyPr/>
        <a:lstStyle/>
        <a:p>
          <a:endParaRPr lang="ru-RU"/>
        </a:p>
      </dgm:t>
    </dgm:pt>
    <dgm:pt modelId="{F8FD3B6B-4AFB-4778-A80F-CBFD66F42FB8}" type="pres">
      <dgm:prSet presAssocID="{FD015A7A-3C47-45B7-81FC-713B6A38C3C3}" presName="vertSpace3" presStyleLbl="node1" presStyleIdx="1" presStyleCnt="3"/>
      <dgm:spPr/>
    </dgm:pt>
    <dgm:pt modelId="{F396E632-373D-4F5F-B4CB-8C3A630126D3}" type="pres">
      <dgm:prSet presAssocID="{FD015A7A-3C47-45B7-81FC-713B6A38C3C3}" presName="circle3" presStyleLbl="node1" presStyleIdx="2" presStyleCnt="3"/>
      <dgm:spPr/>
    </dgm:pt>
    <dgm:pt modelId="{EEC205B3-8DB0-40AA-B412-94A52A17AB49}" type="pres">
      <dgm:prSet presAssocID="{FD015A7A-3C47-45B7-81FC-713B6A38C3C3}" presName="rect3" presStyleLbl="alignAcc1" presStyleIdx="2" presStyleCnt="3"/>
      <dgm:spPr/>
      <dgm:t>
        <a:bodyPr/>
        <a:lstStyle/>
        <a:p>
          <a:endParaRPr lang="ru-RU"/>
        </a:p>
      </dgm:t>
    </dgm:pt>
    <dgm:pt modelId="{5F39848B-7F00-439F-A703-06CEEAB35C59}" type="pres">
      <dgm:prSet presAssocID="{6DCE9D02-FE5A-4B7A-A9E3-D265651B816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03B5A-4BF4-43DF-8652-EBB82A381E34}" type="pres">
      <dgm:prSet presAssocID="{5523F43D-9EED-4E27-9D1E-9288BA0259F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F5A0E4-DB22-4406-AAD5-4677D73D9F71}" type="pres">
      <dgm:prSet presAssocID="{FD015A7A-3C47-45B7-81FC-713B6A38C3C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384CEE-7B90-4639-8D61-394A0303B5A4}" type="presOf" srcId="{FD015A7A-3C47-45B7-81FC-713B6A38C3C3}" destId="{E9F5A0E4-DB22-4406-AAD5-4677D73D9F71}" srcOrd="1" destOrd="0" presId="urn:microsoft.com/office/officeart/2005/8/layout/target3"/>
    <dgm:cxn modelId="{C9FB4EF8-4316-4F77-A323-A14CC9465282}" type="presOf" srcId="{6DCE9D02-FE5A-4B7A-A9E3-D265651B816A}" destId="{7F114444-D8C6-46C2-A18F-D5225288431D}" srcOrd="0" destOrd="0" presId="urn:microsoft.com/office/officeart/2005/8/layout/target3"/>
    <dgm:cxn modelId="{C81B2F3E-88E1-4FC8-B2AB-325C1D42506B}" type="presOf" srcId="{6DCE9D02-FE5A-4B7A-A9E3-D265651B816A}" destId="{5F39848B-7F00-439F-A703-06CEEAB35C59}" srcOrd="1" destOrd="0" presId="urn:microsoft.com/office/officeart/2005/8/layout/target3"/>
    <dgm:cxn modelId="{FF44E46B-95E9-4955-8E58-6ECE19FFDC96}" srcId="{AA801CFF-E80E-4F40-8BCB-C80721C4CB4C}" destId="{5523F43D-9EED-4E27-9D1E-9288BA0259F7}" srcOrd="1" destOrd="0" parTransId="{9657C393-F9DA-4578-92E7-347E8621CE13}" sibTransId="{0F44DBDB-0789-4DC8-A44F-3B3BBB1C962B}"/>
    <dgm:cxn modelId="{DE9A6173-4241-4F79-A885-48A6EE617B43}" type="presOf" srcId="{5523F43D-9EED-4E27-9D1E-9288BA0259F7}" destId="{92603B5A-4BF4-43DF-8652-EBB82A381E34}" srcOrd="1" destOrd="0" presId="urn:microsoft.com/office/officeart/2005/8/layout/target3"/>
    <dgm:cxn modelId="{BF2AE953-EDA7-45BA-833E-5F59F9C535AC}" type="presOf" srcId="{5523F43D-9EED-4E27-9D1E-9288BA0259F7}" destId="{C912238E-8BA7-4F8D-91E0-0B83598EB8E1}" srcOrd="0" destOrd="0" presId="urn:microsoft.com/office/officeart/2005/8/layout/target3"/>
    <dgm:cxn modelId="{A31E7F73-2FAD-4DC8-8CEC-63BD8A46A202}" type="presOf" srcId="{FD015A7A-3C47-45B7-81FC-713B6A38C3C3}" destId="{EEC205B3-8DB0-40AA-B412-94A52A17AB49}" srcOrd="0" destOrd="0" presId="urn:microsoft.com/office/officeart/2005/8/layout/target3"/>
    <dgm:cxn modelId="{C6B106EC-5EED-47E2-8E75-7B875C8F6E30}" srcId="{AA801CFF-E80E-4F40-8BCB-C80721C4CB4C}" destId="{FD015A7A-3C47-45B7-81FC-713B6A38C3C3}" srcOrd="2" destOrd="0" parTransId="{FE4AC901-3922-431F-B8BC-4A97540A9FEB}" sibTransId="{297C97A1-F6BB-4204-B6E6-DFED79B1A67A}"/>
    <dgm:cxn modelId="{BABE8EF3-1076-4753-B534-263DF3A100E1}" type="presOf" srcId="{AA801CFF-E80E-4F40-8BCB-C80721C4CB4C}" destId="{F48C3D7A-B0B9-4740-B920-0D4B41528CC7}" srcOrd="0" destOrd="0" presId="urn:microsoft.com/office/officeart/2005/8/layout/target3"/>
    <dgm:cxn modelId="{35683E70-A6BF-46DA-94BD-413C45B4314A}" srcId="{AA801CFF-E80E-4F40-8BCB-C80721C4CB4C}" destId="{6DCE9D02-FE5A-4B7A-A9E3-D265651B816A}" srcOrd="0" destOrd="0" parTransId="{B01BFD9A-94DC-485B-9512-7A12535269B0}" sibTransId="{0913A990-55D7-49B4-80CA-E34237F805F0}"/>
    <dgm:cxn modelId="{43FBCEAB-EB3E-4668-A960-EA4F70583BF1}" type="presParOf" srcId="{F48C3D7A-B0B9-4740-B920-0D4B41528CC7}" destId="{3E7B4E73-5FF6-42F9-B8D2-8A2A896425DC}" srcOrd="0" destOrd="0" presId="urn:microsoft.com/office/officeart/2005/8/layout/target3"/>
    <dgm:cxn modelId="{6EC527DC-5E90-4821-9E61-5D78C20CB390}" type="presParOf" srcId="{F48C3D7A-B0B9-4740-B920-0D4B41528CC7}" destId="{BF6D2543-F2A8-42F2-997E-9F450E5A802B}" srcOrd="1" destOrd="0" presId="urn:microsoft.com/office/officeart/2005/8/layout/target3"/>
    <dgm:cxn modelId="{54AC5394-2277-4276-93BC-57811F717188}" type="presParOf" srcId="{F48C3D7A-B0B9-4740-B920-0D4B41528CC7}" destId="{7F114444-D8C6-46C2-A18F-D5225288431D}" srcOrd="2" destOrd="0" presId="urn:microsoft.com/office/officeart/2005/8/layout/target3"/>
    <dgm:cxn modelId="{AD41D616-9E43-4236-A589-ADA82F71E62A}" type="presParOf" srcId="{F48C3D7A-B0B9-4740-B920-0D4B41528CC7}" destId="{84EA5881-89E0-40E2-915A-442C351CC977}" srcOrd="3" destOrd="0" presId="urn:microsoft.com/office/officeart/2005/8/layout/target3"/>
    <dgm:cxn modelId="{FBF69663-B03F-46FF-96E1-ABFA6B63E373}" type="presParOf" srcId="{F48C3D7A-B0B9-4740-B920-0D4B41528CC7}" destId="{DE78FA6A-B924-4120-BA3A-28797CA18E5B}" srcOrd="4" destOrd="0" presId="urn:microsoft.com/office/officeart/2005/8/layout/target3"/>
    <dgm:cxn modelId="{41C403D0-8D1E-46C7-97E7-A76187199322}" type="presParOf" srcId="{F48C3D7A-B0B9-4740-B920-0D4B41528CC7}" destId="{C912238E-8BA7-4F8D-91E0-0B83598EB8E1}" srcOrd="5" destOrd="0" presId="urn:microsoft.com/office/officeart/2005/8/layout/target3"/>
    <dgm:cxn modelId="{CBAE4F47-9EA5-4B03-B885-0E82C4F6C4BC}" type="presParOf" srcId="{F48C3D7A-B0B9-4740-B920-0D4B41528CC7}" destId="{F8FD3B6B-4AFB-4778-A80F-CBFD66F42FB8}" srcOrd="6" destOrd="0" presId="urn:microsoft.com/office/officeart/2005/8/layout/target3"/>
    <dgm:cxn modelId="{213BAA32-DC6E-47EA-90E2-68B4708A428D}" type="presParOf" srcId="{F48C3D7A-B0B9-4740-B920-0D4B41528CC7}" destId="{F396E632-373D-4F5F-B4CB-8C3A630126D3}" srcOrd="7" destOrd="0" presId="urn:microsoft.com/office/officeart/2005/8/layout/target3"/>
    <dgm:cxn modelId="{E8BE16AE-81BD-46A4-A0DA-C1E0A9E5A095}" type="presParOf" srcId="{F48C3D7A-B0B9-4740-B920-0D4B41528CC7}" destId="{EEC205B3-8DB0-40AA-B412-94A52A17AB49}" srcOrd="8" destOrd="0" presId="urn:microsoft.com/office/officeart/2005/8/layout/target3"/>
    <dgm:cxn modelId="{F14B4D96-603E-4370-A6C9-0A8777A3D6EE}" type="presParOf" srcId="{F48C3D7A-B0B9-4740-B920-0D4B41528CC7}" destId="{5F39848B-7F00-439F-A703-06CEEAB35C59}" srcOrd="9" destOrd="0" presId="urn:microsoft.com/office/officeart/2005/8/layout/target3"/>
    <dgm:cxn modelId="{08CC1316-5E0D-49E9-BD4C-2E73EB06C687}" type="presParOf" srcId="{F48C3D7A-B0B9-4740-B920-0D4B41528CC7}" destId="{92603B5A-4BF4-43DF-8652-EBB82A381E34}" srcOrd="10" destOrd="0" presId="urn:microsoft.com/office/officeart/2005/8/layout/target3"/>
    <dgm:cxn modelId="{E48AA4D0-AB74-4EF5-B78E-4B34F4A819D2}" type="presParOf" srcId="{F48C3D7A-B0B9-4740-B920-0D4B41528CC7}" destId="{E9F5A0E4-DB22-4406-AAD5-4677D73D9F7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A1C379-A660-4FE0-834D-88216A556D9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2796A1A-411A-4188-8D26-9AF790B44BD9}">
      <dgm:prSet phldrT="[Текст]"/>
      <dgm:spPr/>
      <dgm:t>
        <a:bodyPr/>
        <a:lstStyle/>
        <a:p>
          <a:r>
            <a:rPr lang="ru-RU" dirty="0" smtClean="0"/>
            <a:t>Всегда заполняйте поле «Тема» своего письма.</a:t>
          </a:r>
          <a:endParaRPr lang="ru-RU" dirty="0"/>
        </a:p>
      </dgm:t>
    </dgm:pt>
    <dgm:pt modelId="{4FE2D477-5FD9-4D33-8E69-82A80C2DC5BC}" type="parTrans" cxnId="{441A469B-76B5-433A-812A-22448AB12385}">
      <dgm:prSet/>
      <dgm:spPr/>
      <dgm:t>
        <a:bodyPr/>
        <a:lstStyle/>
        <a:p>
          <a:endParaRPr lang="ru-RU"/>
        </a:p>
      </dgm:t>
    </dgm:pt>
    <dgm:pt modelId="{E0AE4143-B622-4314-B169-5391CAAFC2B9}" type="sibTrans" cxnId="{441A469B-76B5-433A-812A-22448AB12385}">
      <dgm:prSet/>
      <dgm:spPr/>
      <dgm:t>
        <a:bodyPr/>
        <a:lstStyle/>
        <a:p>
          <a:endParaRPr lang="ru-RU"/>
        </a:p>
      </dgm:t>
    </dgm:pt>
    <dgm:pt modelId="{2E8ED960-D738-486D-8854-2A3538A8782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Отвечая на чье-либо письмо, в поле темы принято вписывать </a:t>
          </a:r>
          <a:r>
            <a:rPr lang="ru-RU" dirty="0" err="1" smtClean="0"/>
            <a:t>Re</a:t>
          </a:r>
          <a:r>
            <a:rPr lang="ru-RU" dirty="0" smtClean="0"/>
            <a:t>: </a:t>
          </a:r>
          <a:r>
            <a:rPr lang="ru-RU" dirty="0" err="1" smtClean="0"/>
            <a:t>Исходная_тема</a:t>
          </a:r>
          <a:r>
            <a:rPr lang="ru-RU" dirty="0" smtClean="0"/>
            <a:t>.</a:t>
          </a:r>
          <a:endParaRPr lang="ru-RU" dirty="0"/>
        </a:p>
      </dgm:t>
    </dgm:pt>
    <dgm:pt modelId="{A3337B3F-008B-4B4D-9273-7171982A5578}" type="parTrans" cxnId="{FC09DC5A-712D-431F-A87A-216F01A7D9A2}">
      <dgm:prSet/>
      <dgm:spPr/>
      <dgm:t>
        <a:bodyPr/>
        <a:lstStyle/>
        <a:p>
          <a:endParaRPr lang="ru-RU"/>
        </a:p>
      </dgm:t>
    </dgm:pt>
    <dgm:pt modelId="{D6967289-D56B-4020-9B56-D5B4C47A8C17}" type="sibTrans" cxnId="{FC09DC5A-712D-431F-A87A-216F01A7D9A2}">
      <dgm:prSet/>
      <dgm:spPr/>
      <dgm:t>
        <a:bodyPr/>
        <a:lstStyle/>
        <a:p>
          <a:endParaRPr lang="ru-RU"/>
        </a:p>
      </dgm:t>
    </dgm:pt>
    <dgm:pt modelId="{70969D82-6F61-4B64-ACB4-5CB21B3DB1E2}">
      <dgm:prSet phldrT="[Текст]"/>
      <dgm:spPr/>
      <dgm:t>
        <a:bodyPr/>
        <a:lstStyle/>
        <a:p>
          <a:r>
            <a:rPr lang="ru-RU" dirty="0" smtClean="0"/>
            <a:t>Цитируемые фразы нужно выделять каким-нибудь символом «&gt;», и отделять их от ваших фраз пустой строкой.</a:t>
          </a:r>
          <a:endParaRPr lang="ru-RU" dirty="0"/>
        </a:p>
      </dgm:t>
    </dgm:pt>
    <dgm:pt modelId="{BBBC64CB-C6BE-41A6-A21A-CA5AB8A81145}" type="parTrans" cxnId="{D457594C-1E25-436B-AE9B-4FFD64A9BBCE}">
      <dgm:prSet/>
      <dgm:spPr/>
      <dgm:t>
        <a:bodyPr/>
        <a:lstStyle/>
        <a:p>
          <a:endParaRPr lang="ru-RU"/>
        </a:p>
      </dgm:t>
    </dgm:pt>
    <dgm:pt modelId="{C24C333B-5EDF-47C8-B254-8C7D313B7743}" type="sibTrans" cxnId="{D457594C-1E25-436B-AE9B-4FFD64A9BBCE}">
      <dgm:prSet/>
      <dgm:spPr/>
      <dgm:t>
        <a:bodyPr/>
        <a:lstStyle/>
        <a:p>
          <a:endParaRPr lang="ru-RU"/>
        </a:p>
      </dgm:t>
    </dgm:pt>
    <dgm:pt modelId="{0244E285-03AA-4940-8143-92D4795DD249}">
      <dgm:prSet phldrT="[Текст]"/>
      <dgm:spPr/>
      <dgm:t>
        <a:bodyPr/>
        <a:lstStyle/>
        <a:p>
          <a:r>
            <a:rPr lang="ru-RU" dirty="0" smtClean="0"/>
            <a:t>В официальной переписке принято использовать подпись (имя автора, должность, контактную информацию).</a:t>
          </a:r>
          <a:endParaRPr lang="ru-RU" dirty="0"/>
        </a:p>
      </dgm:t>
    </dgm:pt>
    <dgm:pt modelId="{E74C2217-8F7E-42B9-A872-D7F3470DAE29}" type="parTrans" cxnId="{FB5B4109-5220-41AE-9B6F-477D3A02FD69}">
      <dgm:prSet/>
      <dgm:spPr/>
      <dgm:t>
        <a:bodyPr/>
        <a:lstStyle/>
        <a:p>
          <a:endParaRPr lang="ru-RU"/>
        </a:p>
      </dgm:t>
    </dgm:pt>
    <dgm:pt modelId="{5524757F-95EE-4DDD-868B-AA773F81D476}" type="sibTrans" cxnId="{FB5B4109-5220-41AE-9B6F-477D3A02FD69}">
      <dgm:prSet/>
      <dgm:spPr/>
      <dgm:t>
        <a:bodyPr/>
        <a:lstStyle/>
        <a:p>
          <a:endParaRPr lang="ru-RU"/>
        </a:p>
      </dgm:t>
    </dgm:pt>
    <dgm:pt modelId="{3F0E7788-F792-4635-B598-391A668E648A}" type="pres">
      <dgm:prSet presAssocID="{0EA1C379-A660-4FE0-834D-88216A556D9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E33560-F4A8-431E-B44D-8E36C0631E43}" type="pres">
      <dgm:prSet presAssocID="{E2796A1A-411A-4188-8D26-9AF790B44BD9}" presName="circle1" presStyleLbl="node1" presStyleIdx="0" presStyleCnt="4"/>
      <dgm:spPr/>
    </dgm:pt>
    <dgm:pt modelId="{D64B3EE1-1CB9-4395-939B-17EE360DCD2B}" type="pres">
      <dgm:prSet presAssocID="{E2796A1A-411A-4188-8D26-9AF790B44BD9}" presName="space" presStyleCnt="0"/>
      <dgm:spPr/>
    </dgm:pt>
    <dgm:pt modelId="{7EE08622-90C8-409A-8BD4-899FCAD0B6D5}" type="pres">
      <dgm:prSet presAssocID="{E2796A1A-411A-4188-8D26-9AF790B44BD9}" presName="rect1" presStyleLbl="alignAcc1" presStyleIdx="0" presStyleCnt="4"/>
      <dgm:spPr/>
      <dgm:t>
        <a:bodyPr/>
        <a:lstStyle/>
        <a:p>
          <a:endParaRPr lang="ru-RU"/>
        </a:p>
      </dgm:t>
    </dgm:pt>
    <dgm:pt modelId="{1B6D46B6-3923-48BD-A545-71BC5C2BB039}" type="pres">
      <dgm:prSet presAssocID="{2E8ED960-D738-486D-8854-2A3538A8782D}" presName="vertSpace2" presStyleLbl="node1" presStyleIdx="0" presStyleCnt="4"/>
      <dgm:spPr/>
    </dgm:pt>
    <dgm:pt modelId="{E1A2F3D7-7389-4C5B-ABE9-00627D9B23CD}" type="pres">
      <dgm:prSet presAssocID="{2E8ED960-D738-486D-8854-2A3538A8782D}" presName="circle2" presStyleLbl="node1" presStyleIdx="1" presStyleCnt="4"/>
      <dgm:spPr/>
    </dgm:pt>
    <dgm:pt modelId="{5FE7F4D1-1E3D-4C0E-80A1-115F079CA411}" type="pres">
      <dgm:prSet presAssocID="{2E8ED960-D738-486D-8854-2A3538A8782D}" presName="rect2" presStyleLbl="alignAcc1" presStyleIdx="1" presStyleCnt="4"/>
      <dgm:spPr/>
      <dgm:t>
        <a:bodyPr/>
        <a:lstStyle/>
        <a:p>
          <a:endParaRPr lang="ru-RU"/>
        </a:p>
      </dgm:t>
    </dgm:pt>
    <dgm:pt modelId="{33D5B0C0-70E5-4A2D-A0F3-A1E46C6A87A7}" type="pres">
      <dgm:prSet presAssocID="{70969D82-6F61-4B64-ACB4-5CB21B3DB1E2}" presName="vertSpace3" presStyleLbl="node1" presStyleIdx="1" presStyleCnt="4"/>
      <dgm:spPr/>
    </dgm:pt>
    <dgm:pt modelId="{3881461A-50E6-4494-AB76-31E65B315B65}" type="pres">
      <dgm:prSet presAssocID="{70969D82-6F61-4B64-ACB4-5CB21B3DB1E2}" presName="circle3" presStyleLbl="node1" presStyleIdx="2" presStyleCnt="4"/>
      <dgm:spPr/>
    </dgm:pt>
    <dgm:pt modelId="{3A84522B-3602-44D6-BAEE-2AEF19C0E416}" type="pres">
      <dgm:prSet presAssocID="{70969D82-6F61-4B64-ACB4-5CB21B3DB1E2}" presName="rect3" presStyleLbl="alignAcc1" presStyleIdx="2" presStyleCnt="4"/>
      <dgm:spPr/>
      <dgm:t>
        <a:bodyPr/>
        <a:lstStyle/>
        <a:p>
          <a:endParaRPr lang="ru-RU"/>
        </a:p>
      </dgm:t>
    </dgm:pt>
    <dgm:pt modelId="{73358772-5DE5-44E3-B807-DEA94D2AF0EE}" type="pres">
      <dgm:prSet presAssocID="{0244E285-03AA-4940-8143-92D4795DD249}" presName="vertSpace4" presStyleLbl="node1" presStyleIdx="2" presStyleCnt="4"/>
      <dgm:spPr/>
    </dgm:pt>
    <dgm:pt modelId="{76F0706A-DDA7-48AB-AE4D-46FBADCFA92D}" type="pres">
      <dgm:prSet presAssocID="{0244E285-03AA-4940-8143-92D4795DD249}" presName="circle4" presStyleLbl="node1" presStyleIdx="3" presStyleCnt="4"/>
      <dgm:spPr/>
    </dgm:pt>
    <dgm:pt modelId="{A9247601-4B11-4D9C-93F7-0E719C7D12FE}" type="pres">
      <dgm:prSet presAssocID="{0244E285-03AA-4940-8143-92D4795DD249}" presName="rect4" presStyleLbl="alignAcc1" presStyleIdx="3" presStyleCnt="4"/>
      <dgm:spPr/>
      <dgm:t>
        <a:bodyPr/>
        <a:lstStyle/>
        <a:p>
          <a:endParaRPr lang="ru-RU"/>
        </a:p>
      </dgm:t>
    </dgm:pt>
    <dgm:pt modelId="{6E91D9BF-A23A-4AEE-86B2-70738788634D}" type="pres">
      <dgm:prSet presAssocID="{E2796A1A-411A-4188-8D26-9AF790B44BD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75D66-FF8A-46DC-BFBD-CFE189571D17}" type="pres">
      <dgm:prSet presAssocID="{2E8ED960-D738-486D-8854-2A3538A8782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354D6-CCEF-4BD3-BEEC-56ED90D9385A}" type="pres">
      <dgm:prSet presAssocID="{70969D82-6F61-4B64-ACB4-5CB21B3DB1E2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28E88-3F74-4519-9CD5-3CE9EDAE9DC9}" type="pres">
      <dgm:prSet presAssocID="{0244E285-03AA-4940-8143-92D4795DD24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09DC5A-712D-431F-A87A-216F01A7D9A2}" srcId="{0EA1C379-A660-4FE0-834D-88216A556D9E}" destId="{2E8ED960-D738-486D-8854-2A3538A8782D}" srcOrd="1" destOrd="0" parTransId="{A3337B3F-008B-4B4D-9273-7171982A5578}" sibTransId="{D6967289-D56B-4020-9B56-D5B4C47A8C17}"/>
    <dgm:cxn modelId="{2EA127A5-8497-464B-B6C6-527A3A651913}" type="presOf" srcId="{70969D82-6F61-4B64-ACB4-5CB21B3DB1E2}" destId="{3A84522B-3602-44D6-BAEE-2AEF19C0E416}" srcOrd="0" destOrd="0" presId="urn:microsoft.com/office/officeart/2005/8/layout/target3"/>
    <dgm:cxn modelId="{728DCA48-67B1-4F12-9ED7-6AF6C7D8D3C6}" type="presOf" srcId="{E2796A1A-411A-4188-8D26-9AF790B44BD9}" destId="{7EE08622-90C8-409A-8BD4-899FCAD0B6D5}" srcOrd="0" destOrd="0" presId="urn:microsoft.com/office/officeart/2005/8/layout/target3"/>
    <dgm:cxn modelId="{D457594C-1E25-436B-AE9B-4FFD64A9BBCE}" srcId="{0EA1C379-A660-4FE0-834D-88216A556D9E}" destId="{70969D82-6F61-4B64-ACB4-5CB21B3DB1E2}" srcOrd="2" destOrd="0" parTransId="{BBBC64CB-C6BE-41A6-A21A-CA5AB8A81145}" sibTransId="{C24C333B-5EDF-47C8-B254-8C7D313B7743}"/>
    <dgm:cxn modelId="{2E4F786B-75B1-474D-B857-407EEECBC65D}" type="presOf" srcId="{0244E285-03AA-4940-8143-92D4795DD249}" destId="{A9247601-4B11-4D9C-93F7-0E719C7D12FE}" srcOrd="0" destOrd="0" presId="urn:microsoft.com/office/officeart/2005/8/layout/target3"/>
    <dgm:cxn modelId="{51E5D288-5567-458B-A166-80E3A863CB50}" type="presOf" srcId="{2E8ED960-D738-486D-8854-2A3538A8782D}" destId="{5FE7F4D1-1E3D-4C0E-80A1-115F079CA411}" srcOrd="0" destOrd="0" presId="urn:microsoft.com/office/officeart/2005/8/layout/target3"/>
    <dgm:cxn modelId="{E0CC1023-F1FE-424B-8175-E03A29D1A051}" type="presOf" srcId="{2E8ED960-D738-486D-8854-2A3538A8782D}" destId="{19E75D66-FF8A-46DC-BFBD-CFE189571D17}" srcOrd="1" destOrd="0" presId="urn:microsoft.com/office/officeart/2005/8/layout/target3"/>
    <dgm:cxn modelId="{40E88470-EBC2-4820-9C62-A81621F5FA82}" type="presOf" srcId="{0EA1C379-A660-4FE0-834D-88216A556D9E}" destId="{3F0E7788-F792-4635-B598-391A668E648A}" srcOrd="0" destOrd="0" presId="urn:microsoft.com/office/officeart/2005/8/layout/target3"/>
    <dgm:cxn modelId="{441A469B-76B5-433A-812A-22448AB12385}" srcId="{0EA1C379-A660-4FE0-834D-88216A556D9E}" destId="{E2796A1A-411A-4188-8D26-9AF790B44BD9}" srcOrd="0" destOrd="0" parTransId="{4FE2D477-5FD9-4D33-8E69-82A80C2DC5BC}" sibTransId="{E0AE4143-B622-4314-B169-5391CAAFC2B9}"/>
    <dgm:cxn modelId="{8242121F-DBD3-4B65-82F3-219AADCC8FE0}" type="presOf" srcId="{0244E285-03AA-4940-8143-92D4795DD249}" destId="{C9628E88-3F74-4519-9CD5-3CE9EDAE9DC9}" srcOrd="1" destOrd="0" presId="urn:microsoft.com/office/officeart/2005/8/layout/target3"/>
    <dgm:cxn modelId="{6BC2A1C2-546D-4EC2-9101-9082B79C1914}" type="presOf" srcId="{E2796A1A-411A-4188-8D26-9AF790B44BD9}" destId="{6E91D9BF-A23A-4AEE-86B2-70738788634D}" srcOrd="1" destOrd="0" presId="urn:microsoft.com/office/officeart/2005/8/layout/target3"/>
    <dgm:cxn modelId="{B5E4D15C-1A43-4DA7-A811-A2DCE6FB2ADC}" type="presOf" srcId="{70969D82-6F61-4B64-ACB4-5CB21B3DB1E2}" destId="{9D8354D6-CCEF-4BD3-BEEC-56ED90D9385A}" srcOrd="1" destOrd="0" presId="urn:microsoft.com/office/officeart/2005/8/layout/target3"/>
    <dgm:cxn modelId="{FB5B4109-5220-41AE-9B6F-477D3A02FD69}" srcId="{0EA1C379-A660-4FE0-834D-88216A556D9E}" destId="{0244E285-03AA-4940-8143-92D4795DD249}" srcOrd="3" destOrd="0" parTransId="{E74C2217-8F7E-42B9-A872-D7F3470DAE29}" sibTransId="{5524757F-95EE-4DDD-868B-AA773F81D476}"/>
    <dgm:cxn modelId="{EFFB540C-9DFB-49AD-95AC-67AE9461A195}" type="presParOf" srcId="{3F0E7788-F792-4635-B598-391A668E648A}" destId="{A6E33560-F4A8-431E-B44D-8E36C0631E43}" srcOrd="0" destOrd="0" presId="urn:microsoft.com/office/officeart/2005/8/layout/target3"/>
    <dgm:cxn modelId="{864BECBA-6B96-4326-8396-5D56D40F8924}" type="presParOf" srcId="{3F0E7788-F792-4635-B598-391A668E648A}" destId="{D64B3EE1-1CB9-4395-939B-17EE360DCD2B}" srcOrd="1" destOrd="0" presId="urn:microsoft.com/office/officeart/2005/8/layout/target3"/>
    <dgm:cxn modelId="{B8827D22-1F84-4CB7-9886-9DDF312CC619}" type="presParOf" srcId="{3F0E7788-F792-4635-B598-391A668E648A}" destId="{7EE08622-90C8-409A-8BD4-899FCAD0B6D5}" srcOrd="2" destOrd="0" presId="urn:microsoft.com/office/officeart/2005/8/layout/target3"/>
    <dgm:cxn modelId="{C619AE3D-AD51-4D79-9351-175D568E03EB}" type="presParOf" srcId="{3F0E7788-F792-4635-B598-391A668E648A}" destId="{1B6D46B6-3923-48BD-A545-71BC5C2BB039}" srcOrd="3" destOrd="0" presId="urn:microsoft.com/office/officeart/2005/8/layout/target3"/>
    <dgm:cxn modelId="{1F23D4E5-85CB-487F-8037-405EE80CCD7C}" type="presParOf" srcId="{3F0E7788-F792-4635-B598-391A668E648A}" destId="{E1A2F3D7-7389-4C5B-ABE9-00627D9B23CD}" srcOrd="4" destOrd="0" presId="urn:microsoft.com/office/officeart/2005/8/layout/target3"/>
    <dgm:cxn modelId="{135A55CF-EBBE-4292-B5C9-B16B01B2E2A0}" type="presParOf" srcId="{3F0E7788-F792-4635-B598-391A668E648A}" destId="{5FE7F4D1-1E3D-4C0E-80A1-115F079CA411}" srcOrd="5" destOrd="0" presId="urn:microsoft.com/office/officeart/2005/8/layout/target3"/>
    <dgm:cxn modelId="{27FE5C50-0BC0-4B46-8A64-3D284ACC145D}" type="presParOf" srcId="{3F0E7788-F792-4635-B598-391A668E648A}" destId="{33D5B0C0-70E5-4A2D-A0F3-A1E46C6A87A7}" srcOrd="6" destOrd="0" presId="urn:microsoft.com/office/officeart/2005/8/layout/target3"/>
    <dgm:cxn modelId="{28E3D3D4-9DAF-4470-864B-6DA2ADC6BFB7}" type="presParOf" srcId="{3F0E7788-F792-4635-B598-391A668E648A}" destId="{3881461A-50E6-4494-AB76-31E65B315B65}" srcOrd="7" destOrd="0" presId="urn:microsoft.com/office/officeart/2005/8/layout/target3"/>
    <dgm:cxn modelId="{35AFA641-D349-4CF2-A90B-04A28E40D367}" type="presParOf" srcId="{3F0E7788-F792-4635-B598-391A668E648A}" destId="{3A84522B-3602-44D6-BAEE-2AEF19C0E416}" srcOrd="8" destOrd="0" presId="urn:microsoft.com/office/officeart/2005/8/layout/target3"/>
    <dgm:cxn modelId="{5DFF0E69-7241-4C5D-A2F2-B7F346392D9F}" type="presParOf" srcId="{3F0E7788-F792-4635-B598-391A668E648A}" destId="{73358772-5DE5-44E3-B807-DEA94D2AF0EE}" srcOrd="9" destOrd="0" presId="urn:microsoft.com/office/officeart/2005/8/layout/target3"/>
    <dgm:cxn modelId="{7C160C24-F0FC-4129-B74E-4A367F3B529F}" type="presParOf" srcId="{3F0E7788-F792-4635-B598-391A668E648A}" destId="{76F0706A-DDA7-48AB-AE4D-46FBADCFA92D}" srcOrd="10" destOrd="0" presId="urn:microsoft.com/office/officeart/2005/8/layout/target3"/>
    <dgm:cxn modelId="{3F9E9EF7-92F0-41B4-9C4D-B1880D48FDAC}" type="presParOf" srcId="{3F0E7788-F792-4635-B598-391A668E648A}" destId="{A9247601-4B11-4D9C-93F7-0E719C7D12FE}" srcOrd="11" destOrd="0" presId="urn:microsoft.com/office/officeart/2005/8/layout/target3"/>
    <dgm:cxn modelId="{FBD1C23E-29E3-47D4-A780-3EF4283241B0}" type="presParOf" srcId="{3F0E7788-F792-4635-B598-391A668E648A}" destId="{6E91D9BF-A23A-4AEE-86B2-70738788634D}" srcOrd="12" destOrd="0" presId="urn:microsoft.com/office/officeart/2005/8/layout/target3"/>
    <dgm:cxn modelId="{D69F8574-70F2-4560-A355-B280AEFF9505}" type="presParOf" srcId="{3F0E7788-F792-4635-B598-391A668E648A}" destId="{19E75D66-FF8A-46DC-BFBD-CFE189571D17}" srcOrd="13" destOrd="0" presId="urn:microsoft.com/office/officeart/2005/8/layout/target3"/>
    <dgm:cxn modelId="{D530998F-C279-4D29-B343-BD0D9E78A893}" type="presParOf" srcId="{3F0E7788-F792-4635-B598-391A668E648A}" destId="{9D8354D6-CCEF-4BD3-BEEC-56ED90D9385A}" srcOrd="14" destOrd="0" presId="urn:microsoft.com/office/officeart/2005/8/layout/target3"/>
    <dgm:cxn modelId="{BE685A91-EFD2-45A8-90D9-CE99BB9185F8}" type="presParOf" srcId="{3F0E7788-F792-4635-B598-391A668E648A}" destId="{C9628E88-3F74-4519-9CD5-3CE9EDAE9DC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A1C379-A660-4FE0-834D-88216A556D9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2796A1A-411A-4188-8D26-9AF790B44BD9}">
      <dgm:prSet phldrT="[Текст]"/>
      <dgm:spPr/>
      <dgm:t>
        <a:bodyPr/>
        <a:lstStyle/>
        <a:p>
          <a:r>
            <a:rPr lang="ru-RU" dirty="0" smtClean="0"/>
            <a:t>Старайтесь не допускать грамматических ошибок. </a:t>
          </a:r>
          <a:endParaRPr lang="ru-RU" dirty="0" smtClean="0"/>
        </a:p>
        <a:p>
          <a:r>
            <a:rPr lang="ru-RU" dirty="0" smtClean="0"/>
            <a:t>Перед </a:t>
          </a:r>
          <a:r>
            <a:rPr lang="ru-RU" dirty="0" smtClean="0"/>
            <a:t>отправкой еще раз перечитайте письмо.</a:t>
          </a:r>
          <a:endParaRPr lang="ru-RU" dirty="0"/>
        </a:p>
      </dgm:t>
    </dgm:pt>
    <dgm:pt modelId="{4FE2D477-5FD9-4D33-8E69-82A80C2DC5BC}" type="parTrans" cxnId="{441A469B-76B5-433A-812A-22448AB12385}">
      <dgm:prSet/>
      <dgm:spPr/>
      <dgm:t>
        <a:bodyPr/>
        <a:lstStyle/>
        <a:p>
          <a:endParaRPr lang="ru-RU"/>
        </a:p>
      </dgm:t>
    </dgm:pt>
    <dgm:pt modelId="{E0AE4143-B622-4314-B169-5391CAAFC2B9}" type="sibTrans" cxnId="{441A469B-76B5-433A-812A-22448AB12385}">
      <dgm:prSet/>
      <dgm:spPr/>
      <dgm:t>
        <a:bodyPr/>
        <a:lstStyle/>
        <a:p>
          <a:endParaRPr lang="ru-RU"/>
        </a:p>
      </dgm:t>
    </dgm:pt>
    <dgm:pt modelId="{2E8ED960-D738-486D-8854-2A3538A8782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Не вставляйте в электронное письмо файлы большого объема.</a:t>
          </a:r>
          <a:endParaRPr lang="ru-RU" dirty="0"/>
        </a:p>
      </dgm:t>
    </dgm:pt>
    <dgm:pt modelId="{A3337B3F-008B-4B4D-9273-7171982A5578}" type="parTrans" cxnId="{FC09DC5A-712D-431F-A87A-216F01A7D9A2}">
      <dgm:prSet/>
      <dgm:spPr/>
      <dgm:t>
        <a:bodyPr/>
        <a:lstStyle/>
        <a:p>
          <a:endParaRPr lang="ru-RU"/>
        </a:p>
      </dgm:t>
    </dgm:pt>
    <dgm:pt modelId="{D6967289-D56B-4020-9B56-D5B4C47A8C17}" type="sibTrans" cxnId="{FC09DC5A-712D-431F-A87A-216F01A7D9A2}">
      <dgm:prSet/>
      <dgm:spPr/>
      <dgm:t>
        <a:bodyPr/>
        <a:lstStyle/>
        <a:p>
          <a:endParaRPr lang="ru-RU"/>
        </a:p>
      </dgm:t>
    </dgm:pt>
    <dgm:pt modelId="{70969D82-6F61-4B64-ACB4-5CB21B3DB1E2}">
      <dgm:prSet phldrT="[Текст]"/>
      <dgm:spPr/>
      <dgm:t>
        <a:bodyPr/>
        <a:lstStyle/>
        <a:p>
          <a:r>
            <a:rPr lang="ru-RU" dirty="0" smtClean="0"/>
            <a:t>В обычной (не деловой) переписке часто используются смайлики. </a:t>
          </a:r>
          <a:endParaRPr lang="ru-RU" dirty="0" smtClean="0"/>
        </a:p>
        <a:p>
          <a:r>
            <a:rPr lang="ru-RU" dirty="0" smtClean="0"/>
            <a:t>Не злоупотребляйте смайликами!</a:t>
          </a:r>
          <a:endParaRPr lang="ru-RU" dirty="0"/>
        </a:p>
      </dgm:t>
    </dgm:pt>
    <dgm:pt modelId="{BBBC64CB-C6BE-41A6-A21A-CA5AB8A81145}" type="parTrans" cxnId="{D457594C-1E25-436B-AE9B-4FFD64A9BBCE}">
      <dgm:prSet/>
      <dgm:spPr/>
      <dgm:t>
        <a:bodyPr/>
        <a:lstStyle/>
        <a:p>
          <a:endParaRPr lang="ru-RU"/>
        </a:p>
      </dgm:t>
    </dgm:pt>
    <dgm:pt modelId="{C24C333B-5EDF-47C8-B254-8C7D313B7743}" type="sibTrans" cxnId="{D457594C-1E25-436B-AE9B-4FFD64A9BBCE}">
      <dgm:prSet/>
      <dgm:spPr/>
      <dgm:t>
        <a:bodyPr/>
        <a:lstStyle/>
        <a:p>
          <a:endParaRPr lang="ru-RU"/>
        </a:p>
      </dgm:t>
    </dgm:pt>
    <dgm:pt modelId="{3F0E7788-F792-4635-B598-391A668E648A}" type="pres">
      <dgm:prSet presAssocID="{0EA1C379-A660-4FE0-834D-88216A556D9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E33560-F4A8-431E-B44D-8E36C0631E43}" type="pres">
      <dgm:prSet presAssocID="{E2796A1A-411A-4188-8D26-9AF790B44BD9}" presName="circle1" presStyleLbl="node1" presStyleIdx="0" presStyleCnt="3"/>
      <dgm:spPr/>
    </dgm:pt>
    <dgm:pt modelId="{D64B3EE1-1CB9-4395-939B-17EE360DCD2B}" type="pres">
      <dgm:prSet presAssocID="{E2796A1A-411A-4188-8D26-9AF790B44BD9}" presName="space" presStyleCnt="0"/>
      <dgm:spPr/>
    </dgm:pt>
    <dgm:pt modelId="{7EE08622-90C8-409A-8BD4-899FCAD0B6D5}" type="pres">
      <dgm:prSet presAssocID="{E2796A1A-411A-4188-8D26-9AF790B44BD9}" presName="rect1" presStyleLbl="alignAcc1" presStyleIdx="0" presStyleCnt="3"/>
      <dgm:spPr/>
      <dgm:t>
        <a:bodyPr/>
        <a:lstStyle/>
        <a:p>
          <a:endParaRPr lang="ru-RU"/>
        </a:p>
      </dgm:t>
    </dgm:pt>
    <dgm:pt modelId="{1B6D46B6-3923-48BD-A545-71BC5C2BB039}" type="pres">
      <dgm:prSet presAssocID="{2E8ED960-D738-486D-8854-2A3538A8782D}" presName="vertSpace2" presStyleLbl="node1" presStyleIdx="0" presStyleCnt="3"/>
      <dgm:spPr/>
    </dgm:pt>
    <dgm:pt modelId="{E1A2F3D7-7389-4C5B-ABE9-00627D9B23CD}" type="pres">
      <dgm:prSet presAssocID="{2E8ED960-D738-486D-8854-2A3538A8782D}" presName="circle2" presStyleLbl="node1" presStyleIdx="1" presStyleCnt="3"/>
      <dgm:spPr/>
    </dgm:pt>
    <dgm:pt modelId="{5FE7F4D1-1E3D-4C0E-80A1-115F079CA411}" type="pres">
      <dgm:prSet presAssocID="{2E8ED960-D738-486D-8854-2A3538A8782D}" presName="rect2" presStyleLbl="alignAcc1" presStyleIdx="1" presStyleCnt="3"/>
      <dgm:spPr/>
      <dgm:t>
        <a:bodyPr/>
        <a:lstStyle/>
        <a:p>
          <a:endParaRPr lang="ru-RU"/>
        </a:p>
      </dgm:t>
    </dgm:pt>
    <dgm:pt modelId="{33D5B0C0-70E5-4A2D-A0F3-A1E46C6A87A7}" type="pres">
      <dgm:prSet presAssocID="{70969D82-6F61-4B64-ACB4-5CB21B3DB1E2}" presName="vertSpace3" presStyleLbl="node1" presStyleIdx="1" presStyleCnt="3"/>
      <dgm:spPr/>
    </dgm:pt>
    <dgm:pt modelId="{3881461A-50E6-4494-AB76-31E65B315B65}" type="pres">
      <dgm:prSet presAssocID="{70969D82-6F61-4B64-ACB4-5CB21B3DB1E2}" presName="circle3" presStyleLbl="node1" presStyleIdx="2" presStyleCnt="3"/>
      <dgm:spPr/>
    </dgm:pt>
    <dgm:pt modelId="{3A84522B-3602-44D6-BAEE-2AEF19C0E416}" type="pres">
      <dgm:prSet presAssocID="{70969D82-6F61-4B64-ACB4-5CB21B3DB1E2}" presName="rect3" presStyleLbl="alignAcc1" presStyleIdx="2" presStyleCnt="3"/>
      <dgm:spPr/>
      <dgm:t>
        <a:bodyPr/>
        <a:lstStyle/>
        <a:p>
          <a:endParaRPr lang="ru-RU"/>
        </a:p>
      </dgm:t>
    </dgm:pt>
    <dgm:pt modelId="{6E91D9BF-A23A-4AEE-86B2-70738788634D}" type="pres">
      <dgm:prSet presAssocID="{E2796A1A-411A-4188-8D26-9AF790B44BD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75D66-FF8A-46DC-BFBD-CFE189571D17}" type="pres">
      <dgm:prSet presAssocID="{2E8ED960-D738-486D-8854-2A3538A8782D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354D6-CCEF-4BD3-BEEC-56ED90D9385A}" type="pres">
      <dgm:prSet presAssocID="{70969D82-6F61-4B64-ACB4-5CB21B3DB1E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FA6D15-EF19-4BCD-A9D9-CDBFAC9B549E}" type="presOf" srcId="{E2796A1A-411A-4188-8D26-9AF790B44BD9}" destId="{7EE08622-90C8-409A-8BD4-899FCAD0B6D5}" srcOrd="0" destOrd="0" presId="urn:microsoft.com/office/officeart/2005/8/layout/target3"/>
    <dgm:cxn modelId="{E94BF70F-6D8D-4CFA-BD75-81F2702611E9}" type="presOf" srcId="{E2796A1A-411A-4188-8D26-9AF790B44BD9}" destId="{6E91D9BF-A23A-4AEE-86B2-70738788634D}" srcOrd="1" destOrd="0" presId="urn:microsoft.com/office/officeart/2005/8/layout/target3"/>
    <dgm:cxn modelId="{E4D293F7-8AC8-45DC-8343-0CC227B95ECD}" type="presOf" srcId="{2E8ED960-D738-486D-8854-2A3538A8782D}" destId="{5FE7F4D1-1E3D-4C0E-80A1-115F079CA411}" srcOrd="0" destOrd="0" presId="urn:microsoft.com/office/officeart/2005/8/layout/target3"/>
    <dgm:cxn modelId="{D457594C-1E25-436B-AE9B-4FFD64A9BBCE}" srcId="{0EA1C379-A660-4FE0-834D-88216A556D9E}" destId="{70969D82-6F61-4B64-ACB4-5CB21B3DB1E2}" srcOrd="2" destOrd="0" parTransId="{BBBC64CB-C6BE-41A6-A21A-CA5AB8A81145}" sibTransId="{C24C333B-5EDF-47C8-B254-8C7D313B7743}"/>
    <dgm:cxn modelId="{2544CCA1-D460-4D49-A456-2365A90EA5CB}" type="presOf" srcId="{0EA1C379-A660-4FE0-834D-88216A556D9E}" destId="{3F0E7788-F792-4635-B598-391A668E648A}" srcOrd="0" destOrd="0" presId="urn:microsoft.com/office/officeart/2005/8/layout/target3"/>
    <dgm:cxn modelId="{99555DFE-0608-4AD5-A576-ABD8857D9633}" type="presOf" srcId="{2E8ED960-D738-486D-8854-2A3538A8782D}" destId="{19E75D66-FF8A-46DC-BFBD-CFE189571D17}" srcOrd="1" destOrd="0" presId="urn:microsoft.com/office/officeart/2005/8/layout/target3"/>
    <dgm:cxn modelId="{441A469B-76B5-433A-812A-22448AB12385}" srcId="{0EA1C379-A660-4FE0-834D-88216A556D9E}" destId="{E2796A1A-411A-4188-8D26-9AF790B44BD9}" srcOrd="0" destOrd="0" parTransId="{4FE2D477-5FD9-4D33-8E69-82A80C2DC5BC}" sibTransId="{E0AE4143-B622-4314-B169-5391CAAFC2B9}"/>
    <dgm:cxn modelId="{FC09DC5A-712D-431F-A87A-216F01A7D9A2}" srcId="{0EA1C379-A660-4FE0-834D-88216A556D9E}" destId="{2E8ED960-D738-486D-8854-2A3538A8782D}" srcOrd="1" destOrd="0" parTransId="{A3337B3F-008B-4B4D-9273-7171982A5578}" sibTransId="{D6967289-D56B-4020-9B56-D5B4C47A8C17}"/>
    <dgm:cxn modelId="{BCEFC67A-05D3-4AF0-BC52-B703C1A78868}" type="presOf" srcId="{70969D82-6F61-4B64-ACB4-5CB21B3DB1E2}" destId="{9D8354D6-CCEF-4BD3-BEEC-56ED90D9385A}" srcOrd="1" destOrd="0" presId="urn:microsoft.com/office/officeart/2005/8/layout/target3"/>
    <dgm:cxn modelId="{21D8FC25-E482-4367-87F5-10D3300B7151}" type="presOf" srcId="{70969D82-6F61-4B64-ACB4-5CB21B3DB1E2}" destId="{3A84522B-3602-44D6-BAEE-2AEF19C0E416}" srcOrd="0" destOrd="0" presId="urn:microsoft.com/office/officeart/2005/8/layout/target3"/>
    <dgm:cxn modelId="{3AEB277D-3086-419C-B45F-C261965CEA1D}" type="presParOf" srcId="{3F0E7788-F792-4635-B598-391A668E648A}" destId="{A6E33560-F4A8-431E-B44D-8E36C0631E43}" srcOrd="0" destOrd="0" presId="urn:microsoft.com/office/officeart/2005/8/layout/target3"/>
    <dgm:cxn modelId="{4EDD50B5-53C4-4E40-978D-4CCAE25C6582}" type="presParOf" srcId="{3F0E7788-F792-4635-B598-391A668E648A}" destId="{D64B3EE1-1CB9-4395-939B-17EE360DCD2B}" srcOrd="1" destOrd="0" presId="urn:microsoft.com/office/officeart/2005/8/layout/target3"/>
    <dgm:cxn modelId="{872E4838-6F62-4BFB-9FD1-EB0C4C0F9E8E}" type="presParOf" srcId="{3F0E7788-F792-4635-B598-391A668E648A}" destId="{7EE08622-90C8-409A-8BD4-899FCAD0B6D5}" srcOrd="2" destOrd="0" presId="urn:microsoft.com/office/officeart/2005/8/layout/target3"/>
    <dgm:cxn modelId="{B58ACD01-B544-44D2-B3F4-0A56FD206FCE}" type="presParOf" srcId="{3F0E7788-F792-4635-B598-391A668E648A}" destId="{1B6D46B6-3923-48BD-A545-71BC5C2BB039}" srcOrd="3" destOrd="0" presId="urn:microsoft.com/office/officeart/2005/8/layout/target3"/>
    <dgm:cxn modelId="{5B472E51-B384-4A67-86E0-DA17C049F216}" type="presParOf" srcId="{3F0E7788-F792-4635-B598-391A668E648A}" destId="{E1A2F3D7-7389-4C5B-ABE9-00627D9B23CD}" srcOrd="4" destOrd="0" presId="urn:microsoft.com/office/officeart/2005/8/layout/target3"/>
    <dgm:cxn modelId="{95DDBECE-9BE5-44C3-BE77-29DEC68EBC91}" type="presParOf" srcId="{3F0E7788-F792-4635-B598-391A668E648A}" destId="{5FE7F4D1-1E3D-4C0E-80A1-115F079CA411}" srcOrd="5" destOrd="0" presId="urn:microsoft.com/office/officeart/2005/8/layout/target3"/>
    <dgm:cxn modelId="{ACDA0E2D-88E0-444A-8731-D945ED1D7C58}" type="presParOf" srcId="{3F0E7788-F792-4635-B598-391A668E648A}" destId="{33D5B0C0-70E5-4A2D-A0F3-A1E46C6A87A7}" srcOrd="6" destOrd="0" presId="urn:microsoft.com/office/officeart/2005/8/layout/target3"/>
    <dgm:cxn modelId="{9062BC15-9663-47CE-8C9D-AA4C9F40EB32}" type="presParOf" srcId="{3F0E7788-F792-4635-B598-391A668E648A}" destId="{3881461A-50E6-4494-AB76-31E65B315B65}" srcOrd="7" destOrd="0" presId="urn:microsoft.com/office/officeart/2005/8/layout/target3"/>
    <dgm:cxn modelId="{CC10B650-9D30-4FEA-8F82-65BC97240BAD}" type="presParOf" srcId="{3F0E7788-F792-4635-B598-391A668E648A}" destId="{3A84522B-3602-44D6-BAEE-2AEF19C0E416}" srcOrd="8" destOrd="0" presId="urn:microsoft.com/office/officeart/2005/8/layout/target3"/>
    <dgm:cxn modelId="{566C9038-2C08-4508-A122-BB3D881BB88B}" type="presParOf" srcId="{3F0E7788-F792-4635-B598-391A668E648A}" destId="{6E91D9BF-A23A-4AEE-86B2-70738788634D}" srcOrd="9" destOrd="0" presId="urn:microsoft.com/office/officeart/2005/8/layout/target3"/>
    <dgm:cxn modelId="{0DB2239D-4125-4730-A623-8CAA21923160}" type="presParOf" srcId="{3F0E7788-F792-4635-B598-391A668E648A}" destId="{19E75D66-FF8A-46DC-BFBD-CFE189571D17}" srcOrd="10" destOrd="0" presId="urn:microsoft.com/office/officeart/2005/8/layout/target3"/>
    <dgm:cxn modelId="{295A3102-D9C3-40AD-BEDA-121EC5940047}" type="presParOf" srcId="{3F0E7788-F792-4635-B598-391A668E648A}" destId="{9D8354D6-CCEF-4BD3-BEEC-56ED90D9385A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A1C379-A660-4FE0-834D-88216A556D9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2796A1A-411A-4188-8D26-9AF790B44BD9}">
      <dgm:prSet phldrT="[Текст]"/>
      <dgm:spPr/>
      <dgm:t>
        <a:bodyPr/>
        <a:lstStyle/>
        <a:p>
          <a:r>
            <a:rPr lang="ru-RU" dirty="0" smtClean="0"/>
            <a:t>Выбирайте себе ник (от англ. </a:t>
          </a:r>
          <a:r>
            <a:rPr lang="ru-RU" dirty="0" err="1" smtClean="0"/>
            <a:t>nickname</a:t>
          </a:r>
          <a:r>
            <a:rPr lang="ru-RU" dirty="0" smtClean="0"/>
            <a:t> — прозвище, кличка), не оскорбляющий других участников чата.</a:t>
          </a:r>
          <a:endParaRPr lang="ru-RU" dirty="0"/>
        </a:p>
      </dgm:t>
    </dgm:pt>
    <dgm:pt modelId="{4FE2D477-5FD9-4D33-8E69-82A80C2DC5BC}" type="parTrans" cxnId="{441A469B-76B5-433A-812A-22448AB12385}">
      <dgm:prSet/>
      <dgm:spPr/>
      <dgm:t>
        <a:bodyPr/>
        <a:lstStyle/>
        <a:p>
          <a:endParaRPr lang="ru-RU"/>
        </a:p>
      </dgm:t>
    </dgm:pt>
    <dgm:pt modelId="{E0AE4143-B622-4314-B169-5391CAAFC2B9}" type="sibTrans" cxnId="{441A469B-76B5-433A-812A-22448AB12385}">
      <dgm:prSet/>
      <dgm:spPr/>
      <dgm:t>
        <a:bodyPr/>
        <a:lstStyle/>
        <a:p>
          <a:endParaRPr lang="ru-RU"/>
        </a:p>
      </dgm:t>
    </dgm:pt>
    <dgm:pt modelId="{7FEACFE1-1260-4760-BA9A-50CD0FE5E4C3}">
      <dgm:prSet/>
      <dgm:spPr/>
      <dgm:t>
        <a:bodyPr/>
        <a:lstStyle/>
        <a:p>
          <a:r>
            <a:rPr lang="ru-RU" dirty="0" smtClean="0"/>
            <a:t>Не нападайте на человека только из-за того, что его мнение не совпало с вашим.</a:t>
          </a:r>
          <a:endParaRPr lang="ru-RU" dirty="0"/>
        </a:p>
      </dgm:t>
    </dgm:pt>
    <dgm:pt modelId="{C3243B87-010C-4CA7-A489-CF99CB0A62B7}" type="parTrans" cxnId="{1E353385-6ED1-4995-992B-05F4CA404D25}">
      <dgm:prSet/>
      <dgm:spPr/>
      <dgm:t>
        <a:bodyPr/>
        <a:lstStyle/>
        <a:p>
          <a:endParaRPr lang="ru-RU"/>
        </a:p>
      </dgm:t>
    </dgm:pt>
    <dgm:pt modelId="{9E98F332-6DD5-4DDB-9760-4A02AD4479E7}" type="sibTrans" cxnId="{1E353385-6ED1-4995-992B-05F4CA404D25}">
      <dgm:prSet/>
      <dgm:spPr/>
      <dgm:t>
        <a:bodyPr/>
        <a:lstStyle/>
        <a:p>
          <a:endParaRPr lang="ru-RU"/>
        </a:p>
      </dgm:t>
    </dgm:pt>
    <dgm:pt modelId="{DE233CE1-5340-4795-A5BE-694E637B18FE}">
      <dgm:prSet/>
      <dgm:spPr/>
      <dgm:t>
        <a:bodyPr/>
        <a:lstStyle/>
        <a:p>
          <a:r>
            <a:rPr lang="ru-RU" smtClean="0"/>
            <a:t>Не повторяйте многократно одну и ту же фразу, не забивайте «эфир».</a:t>
          </a:r>
          <a:endParaRPr lang="ru-RU"/>
        </a:p>
      </dgm:t>
    </dgm:pt>
    <dgm:pt modelId="{5AEE252D-8AAE-4A00-9016-31005747DDE9}" type="parTrans" cxnId="{22070CDF-1056-4600-B602-65F70BC6A6FD}">
      <dgm:prSet/>
      <dgm:spPr/>
      <dgm:t>
        <a:bodyPr/>
        <a:lstStyle/>
        <a:p>
          <a:endParaRPr lang="ru-RU"/>
        </a:p>
      </dgm:t>
    </dgm:pt>
    <dgm:pt modelId="{25507C1D-2C42-4F98-AF0D-CA6F2A21061F}" type="sibTrans" cxnId="{22070CDF-1056-4600-B602-65F70BC6A6FD}">
      <dgm:prSet/>
      <dgm:spPr/>
      <dgm:t>
        <a:bodyPr/>
        <a:lstStyle/>
        <a:p>
          <a:endParaRPr lang="ru-RU"/>
        </a:p>
      </dgm:t>
    </dgm:pt>
    <dgm:pt modelId="{F93E855E-AD70-4FE0-99CC-C9FB9999B641}">
      <dgm:prSet/>
      <dgm:spPr/>
      <dgm:t>
        <a:bodyPr/>
        <a:lstStyle/>
        <a:p>
          <a:r>
            <a:rPr lang="ru-RU" dirty="0" smtClean="0"/>
            <a:t>Текст, написанный прописными буквами (например, ПОМОГИТЕ!!!!), интерпретируется как громкий крик.</a:t>
          </a:r>
          <a:endParaRPr lang="ru-RU" dirty="0"/>
        </a:p>
      </dgm:t>
    </dgm:pt>
    <dgm:pt modelId="{5A15DA12-1816-4E5B-AE03-56EAEE3CEBC6}" type="parTrans" cxnId="{2FB1CDCB-2DE9-453E-B84C-949F3662C93C}">
      <dgm:prSet/>
      <dgm:spPr/>
      <dgm:t>
        <a:bodyPr/>
        <a:lstStyle/>
        <a:p>
          <a:endParaRPr lang="ru-RU"/>
        </a:p>
      </dgm:t>
    </dgm:pt>
    <dgm:pt modelId="{0C8DFCE4-72BB-4C62-A7F0-7945FEA854BF}" type="sibTrans" cxnId="{2FB1CDCB-2DE9-453E-B84C-949F3662C93C}">
      <dgm:prSet/>
      <dgm:spPr/>
      <dgm:t>
        <a:bodyPr/>
        <a:lstStyle/>
        <a:p>
          <a:endParaRPr lang="ru-RU"/>
        </a:p>
      </dgm:t>
    </dgm:pt>
    <dgm:pt modelId="{3F0E7788-F792-4635-B598-391A668E648A}" type="pres">
      <dgm:prSet presAssocID="{0EA1C379-A660-4FE0-834D-88216A556D9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E33560-F4A8-431E-B44D-8E36C0631E43}" type="pres">
      <dgm:prSet presAssocID="{E2796A1A-411A-4188-8D26-9AF790B44BD9}" presName="circle1" presStyleLbl="node1" presStyleIdx="0" presStyleCnt="4"/>
      <dgm:spPr/>
    </dgm:pt>
    <dgm:pt modelId="{D64B3EE1-1CB9-4395-939B-17EE360DCD2B}" type="pres">
      <dgm:prSet presAssocID="{E2796A1A-411A-4188-8D26-9AF790B44BD9}" presName="space" presStyleCnt="0"/>
      <dgm:spPr/>
    </dgm:pt>
    <dgm:pt modelId="{7EE08622-90C8-409A-8BD4-899FCAD0B6D5}" type="pres">
      <dgm:prSet presAssocID="{E2796A1A-411A-4188-8D26-9AF790B44BD9}" presName="rect1" presStyleLbl="alignAcc1" presStyleIdx="0" presStyleCnt="4"/>
      <dgm:spPr/>
      <dgm:t>
        <a:bodyPr/>
        <a:lstStyle/>
        <a:p>
          <a:endParaRPr lang="ru-RU"/>
        </a:p>
      </dgm:t>
    </dgm:pt>
    <dgm:pt modelId="{73B20E10-64E9-45D0-80C1-9C9F80F2A055}" type="pres">
      <dgm:prSet presAssocID="{7FEACFE1-1260-4760-BA9A-50CD0FE5E4C3}" presName="vertSpace2" presStyleLbl="node1" presStyleIdx="0" presStyleCnt="4"/>
      <dgm:spPr/>
    </dgm:pt>
    <dgm:pt modelId="{55E5ED30-C041-4E0F-B5FC-C5BCB36D362C}" type="pres">
      <dgm:prSet presAssocID="{7FEACFE1-1260-4760-BA9A-50CD0FE5E4C3}" presName="circle2" presStyleLbl="node1" presStyleIdx="1" presStyleCnt="4"/>
      <dgm:spPr/>
    </dgm:pt>
    <dgm:pt modelId="{97BED97B-8E69-46BD-861E-530A19EA76B4}" type="pres">
      <dgm:prSet presAssocID="{7FEACFE1-1260-4760-BA9A-50CD0FE5E4C3}" presName="rect2" presStyleLbl="alignAcc1" presStyleIdx="1" presStyleCnt="4"/>
      <dgm:spPr/>
    </dgm:pt>
    <dgm:pt modelId="{20F5659A-C2F0-4330-83DB-2E31A8E75B1C}" type="pres">
      <dgm:prSet presAssocID="{F93E855E-AD70-4FE0-99CC-C9FB9999B641}" presName="vertSpace3" presStyleLbl="node1" presStyleIdx="1" presStyleCnt="4"/>
      <dgm:spPr/>
    </dgm:pt>
    <dgm:pt modelId="{119AFB83-CEEB-472F-97F2-FA2AB0C4B5BB}" type="pres">
      <dgm:prSet presAssocID="{F93E855E-AD70-4FE0-99CC-C9FB9999B641}" presName="circle3" presStyleLbl="node1" presStyleIdx="2" presStyleCnt="4"/>
      <dgm:spPr/>
    </dgm:pt>
    <dgm:pt modelId="{FD10AF85-7EB2-4ED5-9551-0BF6B9AA100F}" type="pres">
      <dgm:prSet presAssocID="{F93E855E-AD70-4FE0-99CC-C9FB9999B641}" presName="rect3" presStyleLbl="alignAcc1" presStyleIdx="2" presStyleCnt="4"/>
      <dgm:spPr/>
      <dgm:t>
        <a:bodyPr/>
        <a:lstStyle/>
        <a:p>
          <a:endParaRPr lang="ru-RU"/>
        </a:p>
      </dgm:t>
    </dgm:pt>
    <dgm:pt modelId="{B5544279-3CC8-4054-8F2F-53DB68B00D56}" type="pres">
      <dgm:prSet presAssocID="{DE233CE1-5340-4795-A5BE-694E637B18FE}" presName="vertSpace4" presStyleLbl="node1" presStyleIdx="2" presStyleCnt="4"/>
      <dgm:spPr/>
    </dgm:pt>
    <dgm:pt modelId="{7D95E434-AA43-466B-9883-3B57C30E4B33}" type="pres">
      <dgm:prSet presAssocID="{DE233CE1-5340-4795-A5BE-694E637B18FE}" presName="circle4" presStyleLbl="node1" presStyleIdx="3" presStyleCnt="4"/>
      <dgm:spPr/>
    </dgm:pt>
    <dgm:pt modelId="{1A8044E3-C2FF-46BF-ABF7-52F08CFB50BB}" type="pres">
      <dgm:prSet presAssocID="{DE233CE1-5340-4795-A5BE-694E637B18FE}" presName="rect4" presStyleLbl="alignAcc1" presStyleIdx="3" presStyleCnt="4"/>
      <dgm:spPr/>
    </dgm:pt>
    <dgm:pt modelId="{6E91D9BF-A23A-4AEE-86B2-70738788634D}" type="pres">
      <dgm:prSet presAssocID="{E2796A1A-411A-4188-8D26-9AF790B44BD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85A17F-2822-478D-8187-94E34DD2C412}" type="pres">
      <dgm:prSet presAssocID="{7FEACFE1-1260-4760-BA9A-50CD0FE5E4C3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277CF9D8-61A9-493C-9C1B-5BB7EE01B237}" type="pres">
      <dgm:prSet presAssocID="{F93E855E-AD70-4FE0-99CC-C9FB9999B641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8E79F-9D57-4C97-8DC7-8FFF1651AED6}" type="pres">
      <dgm:prSet presAssocID="{DE233CE1-5340-4795-A5BE-694E637B18FE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88BB7B8A-5D60-4E9E-9F72-1A35DCE1EF91}" type="presOf" srcId="{7FEACFE1-1260-4760-BA9A-50CD0FE5E4C3}" destId="{97BED97B-8E69-46BD-861E-530A19EA76B4}" srcOrd="0" destOrd="0" presId="urn:microsoft.com/office/officeart/2005/8/layout/target3"/>
    <dgm:cxn modelId="{36A2BE5E-6511-4CAF-A79F-96D3EA4022DA}" type="presOf" srcId="{E2796A1A-411A-4188-8D26-9AF790B44BD9}" destId="{6E91D9BF-A23A-4AEE-86B2-70738788634D}" srcOrd="1" destOrd="0" presId="urn:microsoft.com/office/officeart/2005/8/layout/target3"/>
    <dgm:cxn modelId="{E0A6950C-EB66-4E64-BDA1-0DB14DF2C9F4}" type="presOf" srcId="{7FEACFE1-1260-4760-BA9A-50CD0FE5E4C3}" destId="{EB85A17F-2822-478D-8187-94E34DD2C412}" srcOrd="1" destOrd="0" presId="urn:microsoft.com/office/officeart/2005/8/layout/target3"/>
    <dgm:cxn modelId="{38F29EB8-4CF0-42E3-AD0A-740DDB67A5F7}" type="presOf" srcId="{DE233CE1-5340-4795-A5BE-694E637B18FE}" destId="{1A8044E3-C2FF-46BF-ABF7-52F08CFB50BB}" srcOrd="0" destOrd="0" presId="urn:microsoft.com/office/officeart/2005/8/layout/target3"/>
    <dgm:cxn modelId="{441A469B-76B5-433A-812A-22448AB12385}" srcId="{0EA1C379-A660-4FE0-834D-88216A556D9E}" destId="{E2796A1A-411A-4188-8D26-9AF790B44BD9}" srcOrd="0" destOrd="0" parTransId="{4FE2D477-5FD9-4D33-8E69-82A80C2DC5BC}" sibTransId="{E0AE4143-B622-4314-B169-5391CAAFC2B9}"/>
    <dgm:cxn modelId="{026C4F1E-704C-4E17-AC36-E9BD2F7FF5A7}" type="presOf" srcId="{E2796A1A-411A-4188-8D26-9AF790B44BD9}" destId="{7EE08622-90C8-409A-8BD4-899FCAD0B6D5}" srcOrd="0" destOrd="0" presId="urn:microsoft.com/office/officeart/2005/8/layout/target3"/>
    <dgm:cxn modelId="{C5199750-FA4E-4297-95FB-7EEF3605C32A}" type="presOf" srcId="{DE233CE1-5340-4795-A5BE-694E637B18FE}" destId="{52B8E79F-9D57-4C97-8DC7-8FFF1651AED6}" srcOrd="1" destOrd="0" presId="urn:microsoft.com/office/officeart/2005/8/layout/target3"/>
    <dgm:cxn modelId="{4E97867E-09D9-41BA-A90B-E79A8FD3E656}" type="presOf" srcId="{0EA1C379-A660-4FE0-834D-88216A556D9E}" destId="{3F0E7788-F792-4635-B598-391A668E648A}" srcOrd="0" destOrd="0" presId="urn:microsoft.com/office/officeart/2005/8/layout/target3"/>
    <dgm:cxn modelId="{F5476855-61E9-4845-B8EC-E33276DA9310}" type="presOf" srcId="{F93E855E-AD70-4FE0-99CC-C9FB9999B641}" destId="{277CF9D8-61A9-493C-9C1B-5BB7EE01B237}" srcOrd="1" destOrd="0" presId="urn:microsoft.com/office/officeart/2005/8/layout/target3"/>
    <dgm:cxn modelId="{1E353385-6ED1-4995-992B-05F4CA404D25}" srcId="{0EA1C379-A660-4FE0-834D-88216A556D9E}" destId="{7FEACFE1-1260-4760-BA9A-50CD0FE5E4C3}" srcOrd="1" destOrd="0" parTransId="{C3243B87-010C-4CA7-A489-CF99CB0A62B7}" sibTransId="{9E98F332-6DD5-4DDB-9760-4A02AD4479E7}"/>
    <dgm:cxn modelId="{39B89A69-C795-4FA8-859D-C1CE0AB1FDA3}" type="presOf" srcId="{F93E855E-AD70-4FE0-99CC-C9FB9999B641}" destId="{FD10AF85-7EB2-4ED5-9551-0BF6B9AA100F}" srcOrd="0" destOrd="0" presId="urn:microsoft.com/office/officeart/2005/8/layout/target3"/>
    <dgm:cxn modelId="{2FB1CDCB-2DE9-453E-B84C-949F3662C93C}" srcId="{0EA1C379-A660-4FE0-834D-88216A556D9E}" destId="{F93E855E-AD70-4FE0-99CC-C9FB9999B641}" srcOrd="2" destOrd="0" parTransId="{5A15DA12-1816-4E5B-AE03-56EAEE3CEBC6}" sibTransId="{0C8DFCE4-72BB-4C62-A7F0-7945FEA854BF}"/>
    <dgm:cxn modelId="{22070CDF-1056-4600-B602-65F70BC6A6FD}" srcId="{0EA1C379-A660-4FE0-834D-88216A556D9E}" destId="{DE233CE1-5340-4795-A5BE-694E637B18FE}" srcOrd="3" destOrd="0" parTransId="{5AEE252D-8AAE-4A00-9016-31005747DDE9}" sibTransId="{25507C1D-2C42-4F98-AF0D-CA6F2A21061F}"/>
    <dgm:cxn modelId="{20A255BB-72E2-40CA-AA19-4AE4A6C76642}" type="presParOf" srcId="{3F0E7788-F792-4635-B598-391A668E648A}" destId="{A6E33560-F4A8-431E-B44D-8E36C0631E43}" srcOrd="0" destOrd="0" presId="urn:microsoft.com/office/officeart/2005/8/layout/target3"/>
    <dgm:cxn modelId="{BA76E4A3-BB26-4C69-9D73-287524CF8C12}" type="presParOf" srcId="{3F0E7788-F792-4635-B598-391A668E648A}" destId="{D64B3EE1-1CB9-4395-939B-17EE360DCD2B}" srcOrd="1" destOrd="0" presId="urn:microsoft.com/office/officeart/2005/8/layout/target3"/>
    <dgm:cxn modelId="{C91B808A-5DD5-4FEF-891D-704F66EFF087}" type="presParOf" srcId="{3F0E7788-F792-4635-B598-391A668E648A}" destId="{7EE08622-90C8-409A-8BD4-899FCAD0B6D5}" srcOrd="2" destOrd="0" presId="urn:microsoft.com/office/officeart/2005/8/layout/target3"/>
    <dgm:cxn modelId="{DA74C7A8-655F-4109-AA34-8577C7E8834C}" type="presParOf" srcId="{3F0E7788-F792-4635-B598-391A668E648A}" destId="{73B20E10-64E9-45D0-80C1-9C9F80F2A055}" srcOrd="3" destOrd="0" presId="urn:microsoft.com/office/officeart/2005/8/layout/target3"/>
    <dgm:cxn modelId="{12897274-8C72-4574-A2D6-17EBC49C4C7D}" type="presParOf" srcId="{3F0E7788-F792-4635-B598-391A668E648A}" destId="{55E5ED30-C041-4E0F-B5FC-C5BCB36D362C}" srcOrd="4" destOrd="0" presId="urn:microsoft.com/office/officeart/2005/8/layout/target3"/>
    <dgm:cxn modelId="{6B8E58C4-EFFA-40CF-8294-9C7605BBF0F1}" type="presParOf" srcId="{3F0E7788-F792-4635-B598-391A668E648A}" destId="{97BED97B-8E69-46BD-861E-530A19EA76B4}" srcOrd="5" destOrd="0" presId="urn:microsoft.com/office/officeart/2005/8/layout/target3"/>
    <dgm:cxn modelId="{CA7311A5-F21C-4DF9-B4E2-CC39AD32BF45}" type="presParOf" srcId="{3F0E7788-F792-4635-B598-391A668E648A}" destId="{20F5659A-C2F0-4330-83DB-2E31A8E75B1C}" srcOrd="6" destOrd="0" presId="urn:microsoft.com/office/officeart/2005/8/layout/target3"/>
    <dgm:cxn modelId="{0A77D1EC-F379-474C-BE34-E6A44D12591D}" type="presParOf" srcId="{3F0E7788-F792-4635-B598-391A668E648A}" destId="{119AFB83-CEEB-472F-97F2-FA2AB0C4B5BB}" srcOrd="7" destOrd="0" presId="urn:microsoft.com/office/officeart/2005/8/layout/target3"/>
    <dgm:cxn modelId="{9949876F-0566-447E-B439-A30D08863D10}" type="presParOf" srcId="{3F0E7788-F792-4635-B598-391A668E648A}" destId="{FD10AF85-7EB2-4ED5-9551-0BF6B9AA100F}" srcOrd="8" destOrd="0" presId="urn:microsoft.com/office/officeart/2005/8/layout/target3"/>
    <dgm:cxn modelId="{3D01FDDF-72B1-482F-951A-5BA119EAC92B}" type="presParOf" srcId="{3F0E7788-F792-4635-B598-391A668E648A}" destId="{B5544279-3CC8-4054-8F2F-53DB68B00D56}" srcOrd="9" destOrd="0" presId="urn:microsoft.com/office/officeart/2005/8/layout/target3"/>
    <dgm:cxn modelId="{7D1556A1-21C0-45D7-BF36-C0E2A44F6827}" type="presParOf" srcId="{3F0E7788-F792-4635-B598-391A668E648A}" destId="{7D95E434-AA43-466B-9883-3B57C30E4B33}" srcOrd="10" destOrd="0" presId="urn:microsoft.com/office/officeart/2005/8/layout/target3"/>
    <dgm:cxn modelId="{FBCAE63C-E141-499C-A12F-5B1C08BFC57D}" type="presParOf" srcId="{3F0E7788-F792-4635-B598-391A668E648A}" destId="{1A8044E3-C2FF-46BF-ABF7-52F08CFB50BB}" srcOrd="11" destOrd="0" presId="urn:microsoft.com/office/officeart/2005/8/layout/target3"/>
    <dgm:cxn modelId="{22CB2C20-EE38-4E0C-A7EC-EEE106534BA4}" type="presParOf" srcId="{3F0E7788-F792-4635-B598-391A668E648A}" destId="{6E91D9BF-A23A-4AEE-86B2-70738788634D}" srcOrd="12" destOrd="0" presId="urn:microsoft.com/office/officeart/2005/8/layout/target3"/>
    <dgm:cxn modelId="{90A6EFDD-7859-4E52-B481-FF992297A72A}" type="presParOf" srcId="{3F0E7788-F792-4635-B598-391A668E648A}" destId="{EB85A17F-2822-478D-8187-94E34DD2C412}" srcOrd="13" destOrd="0" presId="urn:microsoft.com/office/officeart/2005/8/layout/target3"/>
    <dgm:cxn modelId="{FB1CD446-CCE6-418E-ADD1-70BF4659894F}" type="presParOf" srcId="{3F0E7788-F792-4635-B598-391A668E648A}" destId="{277CF9D8-61A9-493C-9C1B-5BB7EE01B237}" srcOrd="14" destOrd="0" presId="urn:microsoft.com/office/officeart/2005/8/layout/target3"/>
    <dgm:cxn modelId="{D97A2389-12B4-47A0-86CB-07D022BD249F}" type="presParOf" srcId="{3F0E7788-F792-4635-B598-391A668E648A}" destId="{52B8E79F-9D57-4C97-8DC7-8FFF1651AED6}" srcOrd="15" destOrd="0" presId="urn:microsoft.com/office/officeart/2005/8/layout/target3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B4E73-5FF6-42F9-B8D2-8A2A896425DC}">
      <dsp:nvSpPr>
        <dsp:cNvPr id="0" name=""/>
        <dsp:cNvSpPr/>
      </dsp:nvSpPr>
      <dsp:spPr>
        <a:xfrm>
          <a:off x="0" y="0"/>
          <a:ext cx="3861048" cy="386104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114444-D8C6-46C2-A18F-D5225288431D}">
      <dsp:nvSpPr>
        <dsp:cNvPr id="0" name=""/>
        <dsp:cNvSpPr/>
      </dsp:nvSpPr>
      <dsp:spPr>
        <a:xfrm>
          <a:off x="1930524" y="0"/>
          <a:ext cx="7213476" cy="38610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1. Ни в одной стране мира нет всеобъемлющего законодательства по Интернету. Существующие нормативные (подзаконные) акты регулируют частные аспекты функционирования сети.</a:t>
          </a:r>
          <a:endParaRPr lang="ru-RU" sz="1800" b="1" kern="1200" dirty="0"/>
        </a:p>
      </dsp:txBody>
      <dsp:txXfrm>
        <a:off x="1930524" y="0"/>
        <a:ext cx="7213476" cy="1158316"/>
      </dsp:txXfrm>
    </dsp:sp>
    <dsp:sp modelId="{DE78FA6A-B924-4120-BA3A-28797CA18E5B}">
      <dsp:nvSpPr>
        <dsp:cNvPr id="0" name=""/>
        <dsp:cNvSpPr/>
      </dsp:nvSpPr>
      <dsp:spPr>
        <a:xfrm>
          <a:off x="675684" y="1158316"/>
          <a:ext cx="2509678" cy="250967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12238E-8BA7-4F8D-91E0-0B83598EB8E1}">
      <dsp:nvSpPr>
        <dsp:cNvPr id="0" name=""/>
        <dsp:cNvSpPr/>
      </dsp:nvSpPr>
      <dsp:spPr>
        <a:xfrm>
          <a:off x="1930524" y="1158316"/>
          <a:ext cx="7213476" cy="25096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373170"/>
              <a:satOff val="-24404"/>
              <a:lumOff val="7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2. Нормы, применимые к правовым отношениям в Интернете, «разбросаны» по законодательным актам иных отраслей права. В первую очередь они содержатся в нормах, относящихся к интеллектуальной и промышленной собственности.</a:t>
          </a:r>
          <a:endParaRPr lang="ru-RU" sz="1800" b="1" kern="1200" dirty="0"/>
        </a:p>
      </dsp:txBody>
      <dsp:txXfrm>
        <a:off x="1930524" y="1158316"/>
        <a:ext cx="7213476" cy="1158313"/>
      </dsp:txXfrm>
    </dsp:sp>
    <dsp:sp modelId="{F396E632-373D-4F5F-B4CB-8C3A630126D3}">
      <dsp:nvSpPr>
        <dsp:cNvPr id="0" name=""/>
        <dsp:cNvSpPr/>
      </dsp:nvSpPr>
      <dsp:spPr>
        <a:xfrm>
          <a:off x="1351367" y="2316629"/>
          <a:ext cx="1158313" cy="115831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205B3-8DB0-40AA-B412-94A52A17AB49}">
      <dsp:nvSpPr>
        <dsp:cNvPr id="0" name=""/>
        <dsp:cNvSpPr/>
      </dsp:nvSpPr>
      <dsp:spPr>
        <a:xfrm>
          <a:off x="1930524" y="2316629"/>
          <a:ext cx="7213476" cy="11583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746340"/>
              <a:satOff val="-48808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3. Практически отсутствует регулирование правовых отношений в Интернете на международном (межгосударственном) уровне. Основная проблема заключается в том, что Интернет не имеет территориальных границ своего распространения.</a:t>
          </a:r>
          <a:endParaRPr lang="ru-RU" sz="1800" b="1" kern="1200" dirty="0"/>
        </a:p>
      </dsp:txBody>
      <dsp:txXfrm>
        <a:off x="1930524" y="2316629"/>
        <a:ext cx="7213476" cy="11583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33560-F4A8-431E-B44D-8E36C0631E43}">
      <dsp:nvSpPr>
        <dsp:cNvPr id="0" name=""/>
        <dsp:cNvSpPr/>
      </dsp:nvSpPr>
      <dsp:spPr>
        <a:xfrm>
          <a:off x="0" y="0"/>
          <a:ext cx="4651920" cy="465192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08622-90C8-409A-8BD4-899FCAD0B6D5}">
      <dsp:nvSpPr>
        <dsp:cNvPr id="0" name=""/>
        <dsp:cNvSpPr/>
      </dsp:nvSpPr>
      <dsp:spPr>
        <a:xfrm>
          <a:off x="2325960" y="0"/>
          <a:ext cx="6531023" cy="46519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Всегда заполняйте поле «Тема» своего письма.</a:t>
          </a:r>
          <a:endParaRPr lang="ru-RU" sz="1900" kern="1200" dirty="0"/>
        </a:p>
      </dsp:txBody>
      <dsp:txXfrm>
        <a:off x="2325960" y="0"/>
        <a:ext cx="6531023" cy="988532"/>
      </dsp:txXfrm>
    </dsp:sp>
    <dsp:sp modelId="{E1A2F3D7-7389-4C5B-ABE9-00627D9B23CD}">
      <dsp:nvSpPr>
        <dsp:cNvPr id="0" name=""/>
        <dsp:cNvSpPr/>
      </dsp:nvSpPr>
      <dsp:spPr>
        <a:xfrm>
          <a:off x="610564" y="988532"/>
          <a:ext cx="3430791" cy="343079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915447"/>
            <a:satOff val="-16269"/>
            <a:lumOff val="5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7F4D1-1E3D-4C0E-80A1-115F079CA411}">
      <dsp:nvSpPr>
        <dsp:cNvPr id="0" name=""/>
        <dsp:cNvSpPr/>
      </dsp:nvSpPr>
      <dsp:spPr>
        <a:xfrm>
          <a:off x="2325960" y="988532"/>
          <a:ext cx="6531023" cy="34307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915447"/>
              <a:satOff val="-16269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Отвечая на чье-либо письмо, в поле темы принято вписывать </a:t>
          </a:r>
          <a:r>
            <a:rPr lang="ru-RU" sz="1900" kern="1200" dirty="0" err="1" smtClean="0"/>
            <a:t>Re</a:t>
          </a:r>
          <a:r>
            <a:rPr lang="ru-RU" sz="1900" kern="1200" dirty="0" smtClean="0"/>
            <a:t>: </a:t>
          </a:r>
          <a:r>
            <a:rPr lang="ru-RU" sz="1900" kern="1200" dirty="0" err="1" smtClean="0"/>
            <a:t>Исходная_тема</a:t>
          </a:r>
          <a:r>
            <a:rPr lang="ru-RU" sz="1900" kern="1200" dirty="0" smtClean="0"/>
            <a:t>.</a:t>
          </a:r>
          <a:endParaRPr lang="ru-RU" sz="1900" kern="1200" dirty="0"/>
        </a:p>
      </dsp:txBody>
      <dsp:txXfrm>
        <a:off x="2325960" y="988532"/>
        <a:ext cx="6531023" cy="988533"/>
      </dsp:txXfrm>
    </dsp:sp>
    <dsp:sp modelId="{3881461A-50E6-4494-AB76-31E65B315B65}">
      <dsp:nvSpPr>
        <dsp:cNvPr id="0" name=""/>
        <dsp:cNvSpPr/>
      </dsp:nvSpPr>
      <dsp:spPr>
        <a:xfrm>
          <a:off x="1221128" y="1977066"/>
          <a:ext cx="2209662" cy="220966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830893"/>
            <a:satOff val="-32539"/>
            <a:lumOff val="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4522B-3602-44D6-BAEE-2AEF19C0E416}">
      <dsp:nvSpPr>
        <dsp:cNvPr id="0" name=""/>
        <dsp:cNvSpPr/>
      </dsp:nvSpPr>
      <dsp:spPr>
        <a:xfrm>
          <a:off x="2325960" y="1977066"/>
          <a:ext cx="6531023" cy="22096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830893"/>
              <a:satOff val="-32539"/>
              <a:lumOff val="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Цитируемые фразы нужно выделять каким-нибудь символом «&gt;», и отделять их от ваших фраз пустой строкой.</a:t>
          </a:r>
          <a:endParaRPr lang="ru-RU" sz="1900" kern="1200" dirty="0"/>
        </a:p>
      </dsp:txBody>
      <dsp:txXfrm>
        <a:off x="2325960" y="1977066"/>
        <a:ext cx="6531023" cy="988533"/>
      </dsp:txXfrm>
    </dsp:sp>
    <dsp:sp modelId="{76F0706A-DDA7-48AB-AE4D-46FBADCFA92D}">
      <dsp:nvSpPr>
        <dsp:cNvPr id="0" name=""/>
        <dsp:cNvSpPr/>
      </dsp:nvSpPr>
      <dsp:spPr>
        <a:xfrm>
          <a:off x="1831693" y="2965599"/>
          <a:ext cx="988532" cy="98853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47601-4B11-4D9C-93F7-0E719C7D12FE}">
      <dsp:nvSpPr>
        <dsp:cNvPr id="0" name=""/>
        <dsp:cNvSpPr/>
      </dsp:nvSpPr>
      <dsp:spPr>
        <a:xfrm>
          <a:off x="2325960" y="2965599"/>
          <a:ext cx="6531023" cy="9885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746340"/>
              <a:satOff val="-48808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 официальной переписке принято использовать подпись (имя автора, должность, контактную информацию).</a:t>
          </a:r>
          <a:endParaRPr lang="ru-RU" sz="1900" kern="1200" dirty="0"/>
        </a:p>
      </dsp:txBody>
      <dsp:txXfrm>
        <a:off x="2325960" y="2965599"/>
        <a:ext cx="6531023" cy="9885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33560-F4A8-431E-B44D-8E36C0631E43}">
      <dsp:nvSpPr>
        <dsp:cNvPr id="0" name=""/>
        <dsp:cNvSpPr/>
      </dsp:nvSpPr>
      <dsp:spPr>
        <a:xfrm>
          <a:off x="0" y="0"/>
          <a:ext cx="4651920" cy="465192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08622-90C8-409A-8BD4-899FCAD0B6D5}">
      <dsp:nvSpPr>
        <dsp:cNvPr id="0" name=""/>
        <dsp:cNvSpPr/>
      </dsp:nvSpPr>
      <dsp:spPr>
        <a:xfrm>
          <a:off x="2325960" y="0"/>
          <a:ext cx="6531023" cy="46519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Старайтесь не допускать грамматических ошибок. Перед отправкой еще раз перечитайте письмо.</a:t>
          </a:r>
          <a:endParaRPr lang="ru-RU" sz="1900" kern="1200" dirty="0"/>
        </a:p>
      </dsp:txBody>
      <dsp:txXfrm>
        <a:off x="2325960" y="0"/>
        <a:ext cx="6531023" cy="988532"/>
      </dsp:txXfrm>
    </dsp:sp>
    <dsp:sp modelId="{E1A2F3D7-7389-4C5B-ABE9-00627D9B23CD}">
      <dsp:nvSpPr>
        <dsp:cNvPr id="0" name=""/>
        <dsp:cNvSpPr/>
      </dsp:nvSpPr>
      <dsp:spPr>
        <a:xfrm>
          <a:off x="610564" y="988532"/>
          <a:ext cx="3430791" cy="343079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915447"/>
            <a:satOff val="-16269"/>
            <a:lumOff val="5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7F4D1-1E3D-4C0E-80A1-115F079CA411}">
      <dsp:nvSpPr>
        <dsp:cNvPr id="0" name=""/>
        <dsp:cNvSpPr/>
      </dsp:nvSpPr>
      <dsp:spPr>
        <a:xfrm>
          <a:off x="2325960" y="988532"/>
          <a:ext cx="6531023" cy="34307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915447"/>
              <a:satOff val="-16269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Не вставляйте в электронное письмо файлы большого объема.</a:t>
          </a:r>
          <a:endParaRPr lang="ru-RU" sz="1900" kern="1200" dirty="0"/>
        </a:p>
      </dsp:txBody>
      <dsp:txXfrm>
        <a:off x="2325960" y="988532"/>
        <a:ext cx="6531023" cy="988533"/>
      </dsp:txXfrm>
    </dsp:sp>
    <dsp:sp modelId="{3881461A-50E6-4494-AB76-31E65B315B65}">
      <dsp:nvSpPr>
        <dsp:cNvPr id="0" name=""/>
        <dsp:cNvSpPr/>
      </dsp:nvSpPr>
      <dsp:spPr>
        <a:xfrm>
          <a:off x="1221128" y="1977066"/>
          <a:ext cx="2209662" cy="220966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830893"/>
            <a:satOff val="-32539"/>
            <a:lumOff val="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4522B-3602-44D6-BAEE-2AEF19C0E416}">
      <dsp:nvSpPr>
        <dsp:cNvPr id="0" name=""/>
        <dsp:cNvSpPr/>
      </dsp:nvSpPr>
      <dsp:spPr>
        <a:xfrm>
          <a:off x="2325960" y="1977066"/>
          <a:ext cx="6531023" cy="22096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830893"/>
              <a:satOff val="-32539"/>
              <a:lumOff val="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 обычной (не деловой) переписке часто используются </a:t>
          </a:r>
          <a:r>
            <a:rPr lang="ru-RU" sz="1900" kern="1200" err="1" smtClean="0"/>
            <a:t>смайлики</a:t>
          </a:r>
          <a:r>
            <a:rPr lang="ru-RU" sz="1900" kern="1200" smtClean="0"/>
            <a:t>. Но </a:t>
          </a:r>
          <a:r>
            <a:rPr lang="ru-RU" sz="1900" kern="1200" dirty="0" smtClean="0"/>
            <a:t>не следует этим злоупотреблять — это будет уже плохим тоном.</a:t>
          </a:r>
          <a:endParaRPr lang="ru-RU" sz="1900" kern="1200" dirty="0"/>
        </a:p>
      </dsp:txBody>
      <dsp:txXfrm>
        <a:off x="2325960" y="1977066"/>
        <a:ext cx="6531023" cy="988533"/>
      </dsp:txXfrm>
    </dsp:sp>
    <dsp:sp modelId="{76F0706A-DDA7-48AB-AE4D-46FBADCFA92D}">
      <dsp:nvSpPr>
        <dsp:cNvPr id="0" name=""/>
        <dsp:cNvSpPr/>
      </dsp:nvSpPr>
      <dsp:spPr>
        <a:xfrm>
          <a:off x="1831693" y="2965599"/>
          <a:ext cx="988532" cy="98853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47601-4B11-4D9C-93F7-0E719C7D12FE}">
      <dsp:nvSpPr>
        <dsp:cNvPr id="0" name=""/>
        <dsp:cNvSpPr/>
      </dsp:nvSpPr>
      <dsp:spPr>
        <a:xfrm>
          <a:off x="2325960" y="2965599"/>
          <a:ext cx="6531023" cy="9885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746340"/>
              <a:satOff val="-48808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2325960" y="2965599"/>
        <a:ext cx="6531023" cy="988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Право и Этика в Интернете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Этика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8662" y="1556792"/>
            <a:ext cx="8514528" cy="532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Правила этикета для электронной </a:t>
            </a:r>
            <a:r>
              <a:rPr lang="ru-RU" dirty="0" smtClean="0"/>
              <a:t>почты: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421779664"/>
              </p:ext>
            </p:extLst>
          </p:nvPr>
        </p:nvGraphicFramePr>
        <p:xfrm>
          <a:off x="107504" y="2089448"/>
          <a:ext cx="8856984" cy="465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82462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Этика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8662" y="1556792"/>
            <a:ext cx="8514528" cy="5326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Правила этикета для </a:t>
            </a:r>
            <a:r>
              <a:rPr lang="ru-RU" dirty="0" smtClean="0"/>
              <a:t>чата, форума, </a:t>
            </a:r>
            <a:r>
              <a:rPr lang="ru-RU" dirty="0" smtClean="0"/>
              <a:t>телеконференции</a:t>
            </a:r>
            <a:r>
              <a:rPr lang="ru-RU" dirty="0" smtClean="0"/>
              <a:t>: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421779664"/>
              </p:ext>
            </p:extLst>
          </p:nvPr>
        </p:nvGraphicFramePr>
        <p:xfrm>
          <a:off x="107504" y="2089448"/>
          <a:ext cx="8856984" cy="465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82462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Напишите сообщение полностью состоящее из смайликов.</a:t>
            </a:r>
          </a:p>
          <a:p>
            <a:r>
              <a:rPr lang="ru-RU" dirty="0" smtClean="0"/>
              <a:t>Найти </a:t>
            </a:r>
            <a:r>
              <a:rPr lang="ru-RU" dirty="0"/>
              <a:t>и записать виды нарушений прав в Интернете.</a:t>
            </a:r>
          </a:p>
        </p:txBody>
      </p:sp>
    </p:spTree>
    <p:extLst>
      <p:ext uri="{BB962C8B-B14F-4D97-AF65-F5344CB8AC3E}">
        <p14:creationId xmlns:p14="http://schemas.microsoft.com/office/powerpoint/2010/main" xmlns="" val="30754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</a:t>
            </a:r>
            <a:r>
              <a:rPr lang="ru-RU" sz="3600" dirty="0" smtClean="0">
                <a:ea typeface="Times New Roman"/>
              </a:rPr>
              <a:t>127-130.</a:t>
            </a:r>
          </a:p>
          <a:p>
            <a:pPr algn="just">
              <a:spcAft>
                <a:spcPts val="0"/>
              </a:spcAft>
              <a:buNone/>
            </a:pP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3600" dirty="0" smtClean="0"/>
              <a:t>Задание: подготовить </a:t>
            </a:r>
            <a:r>
              <a:rPr lang="ru-RU" sz="3600" dirty="0"/>
              <a:t>сообщение «Административная и уголовная ответственность в Интернете»</a:t>
            </a:r>
            <a:r>
              <a:rPr lang="ru-RU" sz="3600" dirty="0" smtClean="0"/>
              <a:t>.</a:t>
            </a: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Право в </a:t>
            </a:r>
            <a:r>
              <a:rPr lang="ru-RU" b="1" dirty="0" smtClean="0"/>
              <a:t>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0036" y="1772816"/>
            <a:ext cx="8153400" cy="449580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Интернет представляет собой эффективно развивающуюся сложную техническую систему практически с отсутствием единого управляющего центра и правого регулирования.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Глобальный </a:t>
            </a:r>
            <a:r>
              <a:rPr lang="ru-RU" dirty="0"/>
              <a:t>характер Интернета создает значительные проблемы в определении того, какие органы должны рассматривать споры по правовым вопросам. </a:t>
            </a:r>
          </a:p>
        </p:txBody>
      </p:sp>
    </p:spTree>
    <p:extLst>
      <p:ext uri="{BB962C8B-B14F-4D97-AF65-F5344CB8AC3E}">
        <p14:creationId xmlns:p14="http://schemas.microsoft.com/office/powerpoint/2010/main" xmlns="" val="269864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12776"/>
          </a:xfrm>
        </p:spPr>
        <p:txBody>
          <a:bodyPr/>
          <a:lstStyle/>
          <a:p>
            <a:pPr algn="just"/>
            <a:r>
              <a:rPr lang="ru-RU" dirty="0"/>
              <a:t>Имеющиеся нормативные правовые акты по отношению к Интернету можно охарактеризовать следующим образом.</a:t>
            </a: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489873452"/>
              </p:ext>
            </p:extLst>
          </p:nvPr>
        </p:nvGraphicFramePr>
        <p:xfrm>
          <a:off x="0" y="2996952"/>
          <a:ext cx="9144000" cy="3861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663873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568952" cy="50691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Решению правовых </a:t>
            </a:r>
            <a:r>
              <a:rPr lang="ru-RU" dirty="0"/>
              <a:t>проблем могут сильно различаться в разных странах. </a:t>
            </a:r>
            <a:endParaRPr lang="ru-RU" dirty="0" smtClean="0"/>
          </a:p>
          <a:p>
            <a:pPr algn="just"/>
            <a:r>
              <a:rPr lang="ru-RU" dirty="0" smtClean="0"/>
              <a:t>Признания </a:t>
            </a:r>
            <a:r>
              <a:rPr lang="ru-RU" dirty="0"/>
              <a:t>определенных действий в Интернете уголовным преступлением в одной стране может считаться </a:t>
            </a:r>
            <a:r>
              <a:rPr lang="ru-RU" dirty="0" smtClean="0"/>
              <a:t>легальной </a:t>
            </a:r>
            <a:r>
              <a:rPr lang="ru-RU" dirty="0"/>
              <a:t>деятельностью в другой стране. </a:t>
            </a:r>
            <a:endParaRPr lang="ru-RU" dirty="0" smtClean="0"/>
          </a:p>
          <a:p>
            <a:pPr algn="just"/>
            <a:r>
              <a:rPr lang="ru-RU" dirty="0" smtClean="0"/>
              <a:t>Во </a:t>
            </a:r>
            <a:r>
              <a:rPr lang="ru-RU" dirty="0"/>
              <a:t>многих случаях интересы государства легко могут быть затронуты и действиями лиц, находящимися за его пределами.</a:t>
            </a:r>
          </a:p>
          <a:p>
            <a:pPr algn="just"/>
            <a:r>
              <a:rPr lang="ru-RU" dirty="0" smtClean="0"/>
              <a:t>Если </a:t>
            </a:r>
            <a:r>
              <a:rPr lang="ru-RU" dirty="0"/>
              <a:t>лицо занимается продажей товаров или оказанием услуг через Интернет, его клиентами могут оказаться представители разных стран.</a:t>
            </a:r>
          </a:p>
          <a:p>
            <a:pPr algn="just"/>
            <a:r>
              <a:rPr lang="ru-RU" dirty="0"/>
              <a:t>Поэтому для такого лица важно иметь представление о законодательстве этих стран — всех, где находятся его клиенты, ведь возможные споры будут рассматриваться в местных судах.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979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Государства устанавливают свою юрисдикцию над лицом, если существует определенная связь между этим лицом и территорией такого государства. </a:t>
            </a:r>
            <a:endParaRPr lang="ru-RU" dirty="0" smtClean="0"/>
          </a:p>
          <a:p>
            <a:pPr algn="just"/>
            <a:r>
              <a:rPr lang="ru-RU" dirty="0" smtClean="0"/>
              <a:t>Однако </a:t>
            </a:r>
            <a:r>
              <a:rPr lang="ru-RU" dirty="0"/>
              <a:t>страна размещения сервера может не совпадать со страной регистрации доменного </a:t>
            </a:r>
            <a:r>
              <a:rPr lang="ru-RU" dirty="0" smtClean="0"/>
              <a:t>имени.</a:t>
            </a:r>
            <a:endParaRPr lang="ru-RU" dirty="0"/>
          </a:p>
          <a:p>
            <a:pPr algn="just"/>
            <a:r>
              <a:rPr lang="ru-RU" dirty="0"/>
              <a:t>Оптимальным решением указанных проблем стала бы как можно более полная унификация национальных и региональных законодательств в области Интернета.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659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Этика в </a:t>
            </a:r>
            <a:r>
              <a:rPr lang="ru-RU" b="1" dirty="0" smtClean="0"/>
              <a:t>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Достоинство Интернета в том, что он расширяет среду общения до размеров земного шара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При </a:t>
            </a:r>
            <a:r>
              <a:rPr lang="ru-RU" dirty="0"/>
              <a:t>электронном общении мы не видим лица собеседника и не всегда можем правильно понять его </a:t>
            </a:r>
            <a:r>
              <a:rPr lang="ru-RU" dirty="0" smtClean="0"/>
              <a:t>реакцию.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Возникает </a:t>
            </a:r>
            <a:r>
              <a:rPr lang="ru-RU" dirty="0"/>
              <a:t>иллюзия доступности и </a:t>
            </a:r>
            <a:r>
              <a:rPr lang="ru-RU" dirty="0" smtClean="0"/>
              <a:t>вседозволенности.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49826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Этика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3501008"/>
            <a:ext cx="8568952" cy="31683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Понятие сетевой </a:t>
            </a:r>
            <a:r>
              <a:rPr lang="ru-RU" dirty="0"/>
              <a:t>этикет </a:t>
            </a:r>
            <a:r>
              <a:rPr lang="ru-RU" dirty="0" smtClean="0"/>
              <a:t>возникло </a:t>
            </a:r>
            <a:r>
              <a:rPr lang="ru-RU" dirty="0"/>
              <a:t>с появлением электронной почты.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Интернет </a:t>
            </a:r>
            <a:r>
              <a:rPr lang="ru-RU" dirty="0"/>
              <a:t>развивается, форумы и телеконференции позволяют общаться, не только обмениваясь почтовыми сообщениями, рассылаемыми подписчикам, но и просто оставляя сообщения на специальных сайтах в Интернете, которые можно просматривать стандартными браузерами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772816"/>
            <a:ext cx="8712968" cy="1584176"/>
          </a:xfrm>
          <a:prstGeom prst="roundRect">
            <a:avLst/>
          </a:prstGeom>
          <a:solidFill>
            <a:srgbClr val="649B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Сетевой этикет </a:t>
            </a:r>
            <a:r>
              <a:rPr lang="ru-RU" sz="2400" dirty="0"/>
              <a:t>—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поведения, общения в Сети, традиции и культура интернет-сообщества, которых придерживается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большинство.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951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Этика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12968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Средства </a:t>
            </a:r>
            <a:r>
              <a:rPr lang="ru-RU" dirty="0"/>
              <a:t>общения: </a:t>
            </a:r>
            <a:endParaRPr lang="ru-RU" dirty="0" smtClean="0"/>
          </a:p>
          <a:p>
            <a:pPr algn="just"/>
            <a:r>
              <a:rPr lang="ru-RU" dirty="0" smtClean="0"/>
              <a:t>электронная почта;</a:t>
            </a:r>
          </a:p>
          <a:p>
            <a:pPr algn="just"/>
            <a:r>
              <a:rPr lang="ru-RU" dirty="0"/>
              <a:t>ч</a:t>
            </a:r>
            <a:r>
              <a:rPr lang="ru-RU" dirty="0" smtClean="0"/>
              <a:t>аты общения в </a:t>
            </a:r>
            <a:r>
              <a:rPr lang="ru-RU" dirty="0"/>
              <a:t>режиме </a:t>
            </a:r>
            <a:r>
              <a:rPr lang="ru-RU" dirty="0" smtClean="0"/>
              <a:t>он-</a:t>
            </a:r>
            <a:r>
              <a:rPr lang="ru-RU" dirty="0" err="1" smtClean="0"/>
              <a:t>лайн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Чаты, позволяющие </a:t>
            </a:r>
            <a:r>
              <a:rPr lang="ru-RU" dirty="0"/>
              <a:t>слышать и видеть друг друга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/>
              <a:t>Для того чтобы, общаясь в Интернете </a:t>
            </a:r>
            <a:r>
              <a:rPr lang="ru-RU" dirty="0" smtClean="0"/>
              <a:t>не </a:t>
            </a:r>
            <a:r>
              <a:rPr lang="ru-RU" dirty="0"/>
              <a:t>доставлять неприятностей собеседникам и не иметь их самому, полезно следовать некоторым несложным </a:t>
            </a:r>
            <a:r>
              <a:rPr lang="ru-RU" dirty="0" smtClean="0"/>
              <a:t>правилам  (сетевым этикетом).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8622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Этика в 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8662" y="1556792"/>
            <a:ext cx="8514528" cy="532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Правила этикета для электронной </a:t>
            </a:r>
            <a:r>
              <a:rPr lang="ru-RU" dirty="0" smtClean="0"/>
              <a:t>почты: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066731991"/>
              </p:ext>
            </p:extLst>
          </p:nvPr>
        </p:nvGraphicFramePr>
        <p:xfrm>
          <a:off x="107504" y="2089448"/>
          <a:ext cx="8856984" cy="465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35394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1218</TotalTime>
  <Words>681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Право и Этика в Интернете</vt:lpstr>
      <vt:lpstr>Право в Интернете</vt:lpstr>
      <vt:lpstr>Право в Интернете</vt:lpstr>
      <vt:lpstr>Право в Интернете</vt:lpstr>
      <vt:lpstr>Право в Интернете</vt:lpstr>
      <vt:lpstr>Этика в Интернете</vt:lpstr>
      <vt:lpstr>Этика в Интернете</vt:lpstr>
      <vt:lpstr>Этика в Интернете</vt:lpstr>
      <vt:lpstr>Этика в Интернете</vt:lpstr>
      <vt:lpstr>Этика в Интернете</vt:lpstr>
      <vt:lpstr>Этика в Интернете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170</cp:revision>
  <dcterms:created xsi:type="dcterms:W3CDTF">2015-08-30T09:51:53Z</dcterms:created>
  <dcterms:modified xsi:type="dcterms:W3CDTF">2016-04-25T13:25:44Z</dcterms:modified>
</cp:coreProperties>
</file>