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1"/>
  </p:notesMasterIdLst>
  <p:sldIdLst>
    <p:sldId id="256" r:id="rId2"/>
    <p:sldId id="283" r:id="rId3"/>
    <p:sldId id="284" r:id="rId4"/>
    <p:sldId id="280" r:id="rId5"/>
    <p:sldId id="281" r:id="rId6"/>
    <p:sldId id="285" r:id="rId7"/>
    <p:sldId id="282" r:id="rId8"/>
    <p:sldId id="286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471" autoAdjust="0"/>
    <p:restoredTop sz="94660"/>
  </p:normalViewPr>
  <p:slideViewPr>
    <p:cSldViewPr>
      <p:cViewPr varScale="1">
        <p:scale>
          <a:sx n="75" d="100"/>
          <a:sy n="75" d="100"/>
        </p:scale>
        <p:origin x="-102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3A736-0A05-409E-A154-CBCB1CDF2893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A8A58-C573-4E42-B460-CFBE852138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2285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8077200" cy="3886216"/>
          </a:xfrm>
        </p:spPr>
        <p:txBody>
          <a:bodyPr>
            <a:normAutofit/>
          </a:bodyPr>
          <a:lstStyle/>
          <a:p>
            <a:r>
              <a:rPr lang="ru-RU" b="1" dirty="0" smtClean="0"/>
              <a:t>Сетевые </a:t>
            </a:r>
            <a:r>
              <a:rPr lang="ru-RU" b="1" dirty="0" smtClean="0"/>
              <a:t>Базы Данных</a:t>
            </a:r>
            <a:endParaRPr lang="ru-RU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Сетевые базы </a:t>
            </a:r>
            <a:r>
              <a:rPr lang="ru-RU" b="1" dirty="0" smtClean="0"/>
              <a:t>данных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8858312" cy="511494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Сетевая база данных является обобщением иерархической за счет допущения объектов, имеющих более одного предка, т. е. каждый элемент вышестоящего уровня может быть связан одновременно с любыми элементами следующего уровня.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На </a:t>
            </a:r>
            <a:r>
              <a:rPr lang="ru-RU" dirty="0" smtClean="0"/>
              <a:t>связи между объектами в сетевых моделях не накладывается никаких ограничений</a:t>
            </a:r>
            <a:r>
              <a:rPr lang="ru-RU" dirty="0" smtClean="0"/>
              <a:t>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Сетевой базой данных фактически является </a:t>
            </a:r>
            <a:r>
              <a:rPr lang="ru-RU" i="1" dirty="0" smtClean="0"/>
              <a:t>Всемирная паутина </a:t>
            </a:r>
            <a:r>
              <a:rPr lang="ru-RU" dirty="0" smtClean="0"/>
              <a:t>глобальной компьютерной сети Интернет. </a:t>
            </a:r>
            <a:r>
              <a:rPr lang="ru-RU" dirty="0" smtClean="0"/>
              <a:t>(Гиперссылки </a:t>
            </a:r>
            <a:r>
              <a:rPr lang="ru-RU" dirty="0" smtClean="0"/>
              <a:t>связывают между собой миллиарды документов в единую распределенную сетевую базу </a:t>
            </a:r>
            <a:r>
              <a:rPr lang="ru-RU" dirty="0" smtClean="0"/>
              <a:t>данных).</a:t>
            </a: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Сетевые базы данных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643998" cy="504351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Сетевой базой данных является также генеалогическое древо семьи, так как потомки (объекты нижележащего уровня) имеют всегда более одного предка (объекта вышестоящего уровня</a:t>
            </a:r>
            <a:r>
              <a:rPr lang="ru-RU" dirty="0" smtClean="0"/>
              <a:t>).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Программа </a:t>
            </a:r>
            <a:r>
              <a:rPr lang="ru-RU" dirty="0" err="1" smtClean="0"/>
              <a:t>GenoPro</a:t>
            </a:r>
            <a:r>
              <a:rPr lang="ru-RU" dirty="0" smtClean="0"/>
              <a:t> (Живая Родословная) предназначена для создания, редактирования, распечатывания и </a:t>
            </a:r>
            <a:r>
              <a:rPr lang="ru-RU" dirty="0" smtClean="0"/>
              <a:t>представления </a:t>
            </a:r>
            <a:r>
              <a:rPr lang="ru-RU" dirty="0" smtClean="0"/>
              <a:t>в Интернете больших генеалогических деревьев, которые являются сетевыми моделями.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Особенностью </a:t>
            </a:r>
            <a:r>
              <a:rPr lang="ru-RU" dirty="0" smtClean="0"/>
              <a:t>программы является легкость, с которой можно создавать очень сложные родословные, включающие иллюстративные материалы и различные комментарии</a:t>
            </a:r>
            <a:r>
              <a:rPr lang="ru-RU" smtClean="0"/>
              <a:t>. </a:t>
            </a:r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Практическое занятие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2357430"/>
            <a:ext cx="8153400" cy="3738570"/>
          </a:xfrm>
        </p:spPr>
        <p:txBody>
          <a:bodyPr/>
          <a:lstStyle/>
          <a:p>
            <a:r>
              <a:rPr lang="ru-RU" dirty="0" smtClean="0"/>
              <a:t>Создадим сетевую базу данных «Генеалогическое древо семьи» в программе </a:t>
            </a:r>
            <a:r>
              <a:rPr lang="ru-RU" dirty="0" err="1" smtClean="0"/>
              <a:t>GenoPro</a:t>
            </a:r>
            <a:r>
              <a:rPr lang="ru-RU" dirty="0" smtClean="0"/>
              <a:t> (Живая Родословная).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Программа </a:t>
            </a:r>
            <a:r>
              <a:rPr lang="ru-RU" dirty="0" err="1" smtClean="0"/>
              <a:t>GenoPro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576731"/>
            <a:ext cx="8786874" cy="5209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Программа </a:t>
            </a:r>
            <a:r>
              <a:rPr lang="ru-RU" dirty="0" err="1" smtClean="0"/>
              <a:t>GenoPro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214422"/>
            <a:ext cx="7439025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52"/>
            <a:ext cx="8801292" cy="6500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500042"/>
            <a:ext cx="8723888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Домашнее задание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643050"/>
            <a:ext cx="8964488" cy="521495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None/>
            </a:pPr>
            <a:r>
              <a:rPr lang="ru-RU" sz="3600" dirty="0">
                <a:ea typeface="Times New Roman"/>
              </a:rPr>
              <a:t>Стр. </a:t>
            </a:r>
            <a:r>
              <a:rPr lang="ru-RU" sz="3600" dirty="0" smtClean="0">
                <a:ea typeface="Times New Roman"/>
              </a:rPr>
              <a:t>124-126.</a:t>
            </a:r>
            <a:endParaRPr lang="ru-RU" sz="3600" dirty="0" smtClean="0"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endParaRPr lang="ru-RU" sz="3600" dirty="0" smtClean="0"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r>
              <a:rPr lang="ru-RU" sz="3600" dirty="0" smtClean="0"/>
              <a:t>Задание: привести примеры </a:t>
            </a:r>
            <a:r>
              <a:rPr lang="ru-RU" sz="3600" dirty="0" smtClean="0"/>
              <a:t>сетевых </a:t>
            </a:r>
            <a:r>
              <a:rPr lang="ru-RU" sz="3600" dirty="0" smtClean="0"/>
              <a:t>БД.</a:t>
            </a:r>
            <a:endParaRPr lang="ru-RU" sz="3600" dirty="0">
              <a:ea typeface="Times New Roman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1016</TotalTime>
  <Words>189</Words>
  <Application>Microsoft Office PowerPoint</Application>
  <PresentationFormat>Экран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Обычная</vt:lpstr>
      <vt:lpstr>Сетевые Базы Данных</vt:lpstr>
      <vt:lpstr>Сетевые базы данных</vt:lpstr>
      <vt:lpstr>Сетевые базы данных</vt:lpstr>
      <vt:lpstr>Практическое занятие</vt:lpstr>
      <vt:lpstr>Программа GenoPro </vt:lpstr>
      <vt:lpstr>Программа GenoPro </vt:lpstr>
      <vt:lpstr>Слайд 7</vt:lpstr>
      <vt:lpstr>Слайд 8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161</cp:revision>
  <dcterms:created xsi:type="dcterms:W3CDTF">2015-08-30T09:51:53Z</dcterms:created>
  <dcterms:modified xsi:type="dcterms:W3CDTF">2016-03-31T13:31:56Z</dcterms:modified>
</cp:coreProperties>
</file>