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 smtClean="0"/>
              <a:t>Сортировка </a:t>
            </a:r>
            <a:r>
              <a:rPr lang="ru-RU" b="1" dirty="0"/>
              <a:t>записей </a:t>
            </a:r>
            <a:br>
              <a:rPr lang="ru-RU" b="1" dirty="0"/>
            </a:br>
            <a:r>
              <a:rPr lang="ru-RU" b="1" dirty="0"/>
              <a:t>в табличной Базе Данных</a:t>
            </a:r>
            <a:r>
              <a:rPr lang="ru-RU" b="1" dirty="0" smtClean="0"/>
              <a:t>.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Сортировка записей в табличной базе </a:t>
            </a:r>
            <a:r>
              <a:rPr lang="ru-RU" b="1" dirty="0" smtClean="0"/>
              <a:t>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858280" cy="5043510"/>
          </a:xfrm>
        </p:spPr>
        <p:txBody>
          <a:bodyPr>
            <a:normAutofit fontScale="85000" lnSpcReduction="10000"/>
          </a:bodyPr>
          <a:lstStyle/>
          <a:p>
            <a:pPr indent="320040">
              <a:buNone/>
            </a:pPr>
            <a:r>
              <a:rPr lang="ru-RU" dirty="0" smtClean="0"/>
              <a:t>Базы данных могут содержать сотни и тысячи записей. </a:t>
            </a:r>
            <a:endParaRPr lang="ru-RU" dirty="0" smtClean="0"/>
          </a:p>
          <a:p>
            <a:pPr indent="320040">
              <a:buNone/>
            </a:pPr>
            <a:endParaRPr lang="ru-RU" dirty="0" smtClean="0"/>
          </a:p>
          <a:p>
            <a:pPr indent="320040">
              <a:buNone/>
            </a:pPr>
            <a:r>
              <a:rPr lang="ru-RU" dirty="0" smtClean="0"/>
              <a:t>Упорядочить записи -  </a:t>
            </a:r>
            <a:r>
              <a:rPr lang="ru-RU" dirty="0" smtClean="0"/>
              <a:t>расположить в определенной последовательности. </a:t>
            </a:r>
            <a:endParaRPr lang="ru-RU" dirty="0" smtClean="0"/>
          </a:p>
          <a:p>
            <a:pPr indent="320040">
              <a:buNone/>
            </a:pPr>
            <a:r>
              <a:rPr lang="ru-RU" dirty="0" smtClean="0"/>
              <a:t>Упорядочение </a:t>
            </a:r>
            <a:r>
              <a:rPr lang="ru-RU" dirty="0" smtClean="0"/>
              <a:t>записей называется </a:t>
            </a:r>
            <a:r>
              <a:rPr lang="ru-RU" b="1" dirty="0" smtClean="0"/>
              <a:t>сортировкой</a:t>
            </a:r>
            <a:r>
              <a:rPr lang="ru-RU" dirty="0" smtClean="0"/>
              <a:t>.</a:t>
            </a:r>
          </a:p>
          <a:p>
            <a:pPr indent="320040">
              <a:buNone/>
            </a:pPr>
            <a:endParaRPr lang="ru-RU" dirty="0" smtClean="0"/>
          </a:p>
          <a:p>
            <a:pPr indent="320040">
              <a:buNone/>
            </a:pPr>
            <a:r>
              <a:rPr lang="ru-RU" dirty="0" smtClean="0"/>
              <a:t>Сортировка записей производится по какому-либо полю.</a:t>
            </a:r>
          </a:p>
          <a:p>
            <a:pPr indent="320040">
              <a:buNone/>
            </a:pPr>
            <a:r>
              <a:rPr lang="ru-RU" dirty="0" smtClean="0"/>
              <a:t>Значения, содержащиеся в этом поле, располагаются в определенном порядке, который определяется типом поля:</a:t>
            </a:r>
          </a:p>
          <a:p>
            <a:r>
              <a:rPr lang="ru-RU" dirty="0" smtClean="0"/>
              <a:t>по </a:t>
            </a:r>
            <a:r>
              <a:rPr lang="ru-RU" dirty="0" smtClean="0"/>
              <a:t>алфавиту, если поле текстовое;</a:t>
            </a:r>
          </a:p>
          <a:p>
            <a:r>
              <a:rPr lang="ru-RU" dirty="0" smtClean="0"/>
              <a:t>по </a:t>
            </a:r>
            <a:r>
              <a:rPr lang="ru-RU" dirty="0" smtClean="0"/>
              <a:t>величине числа, если поле числовое;</a:t>
            </a:r>
          </a:p>
          <a:p>
            <a:r>
              <a:rPr lang="ru-RU" dirty="0" smtClean="0"/>
              <a:t>по </a:t>
            </a:r>
            <a:r>
              <a:rPr lang="ru-RU" dirty="0" smtClean="0"/>
              <a:t>дате, если тип поля Дата/Время и т. д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993962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Сортировка записей в табличной базе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858280" cy="50435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Сортировка записей может производиться либо </a:t>
            </a:r>
            <a:r>
              <a:rPr lang="ru-RU" dirty="0" smtClean="0">
                <a:solidFill>
                  <a:srgbClr val="7030A0"/>
                </a:solidFill>
              </a:rPr>
              <a:t>по возрастанию</a:t>
            </a:r>
            <a:r>
              <a:rPr lang="ru-RU" dirty="0" smtClean="0"/>
              <a:t>, либо </a:t>
            </a:r>
            <a:r>
              <a:rPr lang="ru-RU" dirty="0" smtClean="0">
                <a:solidFill>
                  <a:srgbClr val="7030A0"/>
                </a:solidFill>
              </a:rPr>
              <a:t>по убыванию </a:t>
            </a:r>
            <a:r>
              <a:rPr lang="ru-RU" dirty="0" smtClean="0"/>
              <a:t>значений полей.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процессе сортировки целостность записей сохраняется, т. е. они переносятся из одного места таблицы в другое </a:t>
            </a:r>
            <a:r>
              <a:rPr lang="ru-RU" i="1" dirty="0" smtClean="0"/>
              <a:t>целиком</a:t>
            </a:r>
            <a:r>
              <a:rPr lang="ru-RU" i="1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Сортировка записей </a:t>
            </a:r>
            <a:r>
              <a:rPr lang="ru-RU" dirty="0" smtClean="0"/>
              <a:t>базы данных — это их упорядочение по значениям одного из полей.</a:t>
            </a:r>
          </a:p>
          <a:p>
            <a:pPr>
              <a:buNone/>
            </a:pPr>
            <a:r>
              <a:rPr lang="ru-RU" b="1" dirty="0" smtClean="0"/>
              <a:t>Вложенные сортировки - </a:t>
            </a:r>
            <a:r>
              <a:rPr lang="ru-RU" dirty="0" smtClean="0"/>
              <a:t>последовательно </a:t>
            </a:r>
            <a:r>
              <a:rPr lang="ru-RU" dirty="0" smtClean="0"/>
              <a:t>производятся по нескольким полям. После сортировки по первому полю производится сортировка по второму полю и т. 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Печать данных с помощью </a:t>
            </a:r>
            <a:r>
              <a:rPr lang="ru-RU" b="1" dirty="0" smtClean="0"/>
              <a:t>отчетов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8291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Можно осуществлять печать непосредственно таблиц, форм и запросов с помощью команды </a:t>
            </a:r>
            <a:r>
              <a:rPr lang="ru-RU" i="1" dirty="0" smtClean="0"/>
              <a:t>[Файл-Печать]. 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Д</a:t>
            </a:r>
            <a:r>
              <a:rPr lang="ru-RU" dirty="0" smtClean="0"/>
              <a:t>ля </a:t>
            </a:r>
            <a:r>
              <a:rPr lang="ru-RU" dirty="0" smtClean="0"/>
              <a:t>красивой печати документов целесообразно использовать отчеты.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Отчеты </a:t>
            </a:r>
            <a:r>
              <a:rPr lang="ru-RU" dirty="0" smtClean="0"/>
              <a:t>являются производными объектами базы данных и создаются на основе таблиц, форм и запросов.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928802"/>
            <a:ext cx="8317070" cy="41671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 1.</a:t>
            </a:r>
            <a:r>
              <a:rPr lang="ru-RU" b="1" dirty="0" smtClean="0"/>
              <a:t> </a:t>
            </a:r>
            <a:r>
              <a:rPr lang="ru-RU" dirty="0" smtClean="0"/>
              <a:t>В табличной базе данных </a:t>
            </a:r>
            <a:r>
              <a:rPr lang="ru-RU" dirty="0" smtClean="0"/>
              <a:t>осуществить </a:t>
            </a:r>
            <a:r>
              <a:rPr lang="ru-RU" dirty="0" smtClean="0"/>
              <a:t>сортировку записей по разным </a:t>
            </a:r>
            <a:r>
              <a:rPr lang="ru-RU" dirty="0" smtClean="0"/>
              <a:t>полям</a:t>
            </a:r>
            <a:r>
              <a:rPr lang="ru-RU" i="1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Задание 2. </a:t>
            </a:r>
            <a:r>
              <a:rPr lang="ru-RU" dirty="0" smtClean="0"/>
              <a:t>В табличной базе данных </a:t>
            </a:r>
            <a:r>
              <a:rPr lang="ru-RU" dirty="0" smtClean="0"/>
              <a:t>создать </a:t>
            </a:r>
            <a:r>
              <a:rPr lang="ru-RU" dirty="0" smtClean="0"/>
              <a:t>отчет.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</a:t>
            </a:r>
            <a:r>
              <a:rPr lang="ru-RU" sz="3600" dirty="0" smtClean="0">
                <a:ea typeface="Times New Roman"/>
              </a:rPr>
              <a:t>117-119</a:t>
            </a:r>
            <a:r>
              <a:rPr lang="ru-RU" sz="3600" dirty="0" smtClean="0"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  <a:buNone/>
            </a:pP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3600" dirty="0" smtClean="0">
                <a:ea typeface="Times New Roman"/>
              </a:rPr>
              <a:t>Задание: письменно ответить на вопрос:</a:t>
            </a:r>
          </a:p>
          <a:p>
            <a:pPr algn="just">
              <a:spcAft>
                <a:spcPts val="0"/>
              </a:spcAft>
              <a:buNone/>
            </a:pPr>
            <a:r>
              <a:rPr lang="ru-RU" sz="3600" dirty="0" smtClean="0"/>
              <a:t>Меняет </a:t>
            </a:r>
            <a:r>
              <a:rPr lang="ru-RU" sz="3600" dirty="0" smtClean="0"/>
              <a:t>ли сортировка в табличной базе данных содержание записей?</a:t>
            </a: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942</TotalTime>
  <Words>253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Обычная</vt:lpstr>
      <vt:lpstr>Сортировка записей  в табличной Базе Данных.</vt:lpstr>
      <vt:lpstr>Сортировка записей в табличной базе данных</vt:lpstr>
      <vt:lpstr>Сортировка записей в табличной базе данных</vt:lpstr>
      <vt:lpstr>Печать данных с помощью отчетов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152</cp:revision>
  <dcterms:created xsi:type="dcterms:W3CDTF">2015-08-30T09:51:53Z</dcterms:created>
  <dcterms:modified xsi:type="dcterms:W3CDTF">2016-03-24T10:16:35Z</dcterms:modified>
</cp:coreProperties>
</file>