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8"/>
  </p:notesMasterIdLst>
  <p:sldIdLst>
    <p:sldId id="256" r:id="rId2"/>
    <p:sldId id="267" r:id="rId3"/>
    <p:sldId id="268" r:id="rId4"/>
    <p:sldId id="269" r:id="rId5"/>
    <p:sldId id="270" r:id="rId6"/>
    <p:sldId id="26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48" autoAdjust="0"/>
    <p:restoredTop sz="94660"/>
  </p:normalViewPr>
  <p:slideViewPr>
    <p:cSldViewPr>
      <p:cViewPr varScale="1">
        <p:scale>
          <a:sx n="65" d="100"/>
          <a:sy n="65" d="100"/>
        </p:scale>
        <p:origin x="16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3A736-0A05-409E-A154-CBCB1CDF2893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A8A58-C573-4E42-B460-CFBE852138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28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b="1" dirty="0"/>
              <a:t>Поиск записей </a:t>
            </a:r>
            <a:br>
              <a:rPr lang="ru-RU" b="1" dirty="0"/>
            </a:br>
            <a:r>
              <a:rPr lang="ru-RU" b="1" dirty="0"/>
              <a:t>в табличной Базе Данных.</a:t>
            </a:r>
            <a:br>
              <a:rPr lang="ru-RU" b="1" dirty="0"/>
            </a:br>
            <a:r>
              <a:rPr lang="ru-RU" b="1" dirty="0"/>
              <a:t>Фильтры и запросы</a:t>
            </a:r>
            <a:endParaRPr lang="ru-RU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Поиск записей с помощью фильтров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856984" cy="2404864"/>
          </a:xfrm>
        </p:spPr>
        <p:txBody>
          <a:bodyPr>
            <a:normAutofit/>
          </a:bodyPr>
          <a:lstStyle/>
          <a:p>
            <a:r>
              <a:rPr lang="ru-RU" b="1" dirty="0"/>
              <a:t>Фильтры </a:t>
            </a:r>
            <a:r>
              <a:rPr lang="ru-RU" dirty="0"/>
              <a:t>позволяют отбирать записи, которые удовлетворяют заданным условиям. </a:t>
            </a:r>
          </a:p>
          <a:p>
            <a:r>
              <a:rPr lang="ru-RU" dirty="0"/>
              <a:t>Условия отбора записей создаются с использованием операторов сравнения (=, &gt;, &lt; и т. д.).</a:t>
            </a:r>
          </a:p>
        </p:txBody>
      </p:sp>
      <p:grpSp>
        <p:nvGrpSpPr>
          <p:cNvPr id="15" name="Группа 14"/>
          <p:cNvGrpSpPr/>
          <p:nvPr/>
        </p:nvGrpSpPr>
        <p:grpSpPr>
          <a:xfrm>
            <a:off x="107504" y="4062028"/>
            <a:ext cx="8856984" cy="2679340"/>
            <a:chOff x="107504" y="4062028"/>
            <a:chExt cx="8856984" cy="2679340"/>
          </a:xfrm>
        </p:grpSpPr>
        <p:cxnSp>
          <p:nvCxnSpPr>
            <p:cNvPr id="7" name="Прямая со стрелкой 6"/>
            <p:cNvCxnSpPr/>
            <p:nvPr/>
          </p:nvCxnSpPr>
          <p:spPr>
            <a:xfrm flipH="1">
              <a:off x="2339752" y="4062028"/>
              <a:ext cx="792088" cy="6480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6073784" y="4062028"/>
              <a:ext cx="504056" cy="6480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Скругленный прямоугольник 9"/>
            <p:cNvSpPr/>
            <p:nvPr/>
          </p:nvSpPr>
          <p:spPr>
            <a:xfrm>
              <a:off x="971600" y="4725144"/>
              <a:ext cx="2736304" cy="64807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/>
                <a:t>Простой фильтр</a:t>
              </a: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5209688" y="4725144"/>
              <a:ext cx="2736304" cy="64807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/>
                <a:t>Сложный фильтр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107504" y="5373216"/>
              <a:ext cx="4355976" cy="13681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/>
                <a:t>содержит условие </a:t>
              </a:r>
            </a:p>
            <a:p>
              <a:pPr algn="ctr"/>
              <a:r>
                <a:rPr lang="ru-RU" sz="2400" dirty="0"/>
                <a:t>отбора записей </a:t>
              </a:r>
            </a:p>
            <a:p>
              <a:pPr algn="ctr"/>
              <a:r>
                <a:rPr lang="ru-RU" sz="2400" dirty="0"/>
                <a:t>только для одного поля</a:t>
              </a: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4679504" y="5373216"/>
              <a:ext cx="4284984" cy="13681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/>
                <a:t>содержит несколько условий для различных полей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3019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Поиск записей </a:t>
            </a:r>
            <a:r>
              <a:rPr lang="ru-RU" sz="3600" dirty="0"/>
              <a:t>с </a:t>
            </a:r>
            <a:r>
              <a:rPr lang="ru-RU" sz="3600" b="1" dirty="0"/>
              <a:t>помощью запросов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86536" cy="4925144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Запросы </a:t>
            </a:r>
            <a:r>
              <a:rPr lang="ru-RU" dirty="0"/>
              <a:t>осуществляют поиск записей в табличной базе данных так же, как и фильтры. </a:t>
            </a:r>
          </a:p>
          <a:p>
            <a:r>
              <a:rPr lang="ru-RU" dirty="0"/>
              <a:t>Различие между ними состоит в том, что запрос является самостоятельным объектом базы данных, а фильтр привязан к конкретной таблице.</a:t>
            </a:r>
          </a:p>
          <a:p>
            <a:endParaRPr lang="ru-RU" dirty="0"/>
          </a:p>
          <a:p>
            <a:r>
              <a:rPr lang="ru-RU" dirty="0"/>
              <a:t>Запрос является производным объектом от таблицы. </a:t>
            </a:r>
          </a:p>
          <a:p>
            <a:r>
              <a:rPr lang="ru-RU" dirty="0"/>
              <a:t>Результатом выполнения запроса является также таблица, т. е. запросы могут использоваться вместо таблиц.</a:t>
            </a:r>
          </a:p>
        </p:txBody>
      </p:sp>
    </p:spTree>
    <p:extLst>
      <p:ext uri="{BB962C8B-B14F-4D97-AF65-F5344CB8AC3E}">
        <p14:creationId xmlns:p14="http://schemas.microsoft.com/office/powerpoint/2010/main" val="1462542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/>
              <a:t>Поиск записей </a:t>
            </a:r>
            <a:r>
              <a:rPr lang="ru-RU" sz="3600" dirty="0"/>
              <a:t>с </a:t>
            </a:r>
            <a:r>
              <a:rPr lang="ru-RU" sz="3600" b="1" dirty="0"/>
              <a:t>помощью запросов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04482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Запросы позволяют отобрать те записи, которые удовлетворяют заданным условиям. </a:t>
            </a:r>
          </a:p>
          <a:p>
            <a:r>
              <a:rPr lang="ru-RU" dirty="0"/>
              <a:t>В процессе создания запроса можно отбирать не только записи, но и поля, которые будут присутствовать в запросе.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107504" y="4062028"/>
            <a:ext cx="8856984" cy="2679340"/>
            <a:chOff x="107504" y="4062028"/>
            <a:chExt cx="8856984" cy="2679340"/>
          </a:xfrm>
        </p:grpSpPr>
        <p:cxnSp>
          <p:nvCxnSpPr>
            <p:cNvPr id="5" name="Прямая со стрелкой 4"/>
            <p:cNvCxnSpPr/>
            <p:nvPr/>
          </p:nvCxnSpPr>
          <p:spPr>
            <a:xfrm flipH="1">
              <a:off x="2339752" y="4062028"/>
              <a:ext cx="792088" cy="6480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>
              <a:off x="6073784" y="4062028"/>
              <a:ext cx="504056" cy="64807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" name="Скругленный прямоугольник 6"/>
            <p:cNvSpPr/>
            <p:nvPr/>
          </p:nvSpPr>
          <p:spPr>
            <a:xfrm>
              <a:off x="971600" y="4725144"/>
              <a:ext cx="2736304" cy="64807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/>
                <a:t>Простой запрос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209688" y="4725144"/>
              <a:ext cx="2736304" cy="648072"/>
            </a:xfrm>
            <a:prstGeom prst="roundRect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dirty="0"/>
                <a:t>Сложный запрос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07504" y="5373216"/>
              <a:ext cx="4355976" cy="13681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/>
                <a:t>содержит одно условие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4679504" y="5373216"/>
              <a:ext cx="4284984" cy="13681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/>
                <a:t>содержит несколько условий для различных полей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7115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1. В</a:t>
            </a:r>
            <a:r>
              <a:rPr lang="ru-RU" b="1" dirty="0"/>
              <a:t> </a:t>
            </a:r>
            <a:r>
              <a:rPr lang="ru-RU" dirty="0"/>
              <a:t>табличной базе данных осуществить поиск записей с использованием простого фильтра.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2. В</a:t>
            </a:r>
            <a:r>
              <a:rPr lang="ru-RU" b="1" dirty="0"/>
              <a:t> </a:t>
            </a:r>
            <a:r>
              <a:rPr lang="ru-RU" dirty="0"/>
              <a:t>табличной базе данных осуществить поиск записей с использованием сложного запроса.</a:t>
            </a:r>
          </a:p>
          <a:p>
            <a:endParaRPr lang="ru-RU" dirty="0"/>
          </a:p>
          <a:p>
            <a:r>
              <a:rPr lang="ru-RU" dirty="0"/>
              <a:t>3. Составить кроссворд по теме «Базы данных и Системы управления базами данных».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455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643050"/>
            <a:ext cx="8964488" cy="5214950"/>
          </a:xfrm>
        </p:spPr>
        <p:txBody>
          <a:bodyPr>
            <a:normAutofit fontScale="55000" lnSpcReduction="20000"/>
          </a:bodyPr>
          <a:lstStyle/>
          <a:p>
            <a:pPr algn="just">
              <a:spcAft>
                <a:spcPts val="0"/>
              </a:spcAft>
              <a:buNone/>
            </a:pPr>
            <a:r>
              <a:rPr lang="ru-RU" sz="3600" dirty="0">
                <a:ea typeface="Times New Roman"/>
              </a:rPr>
              <a:t>Стр. 113-116.</a:t>
            </a:r>
          </a:p>
          <a:p>
            <a:pPr marL="0" indent="0">
              <a:buNone/>
            </a:pPr>
            <a:r>
              <a:rPr lang="ru-RU" sz="3600" b="1" dirty="0"/>
              <a:t>Задание: </a:t>
            </a:r>
            <a:r>
              <a:rPr lang="ru-RU" sz="3600" dirty="0"/>
              <a:t>определить, каким понятиям соответствуют приведенные комментарии.</a:t>
            </a:r>
          </a:p>
          <a:p>
            <a:pPr marL="0" indent="0">
              <a:buNone/>
            </a:pPr>
            <a:r>
              <a:rPr lang="ru-RU" sz="3600" i="1" dirty="0"/>
              <a:t>Например, И ковровая, и беговая, и на магнитном диске в компьютере (дорожка).</a:t>
            </a:r>
            <a:endParaRPr lang="ru-RU" sz="3600" dirty="0"/>
          </a:p>
          <a:p>
            <a:r>
              <a:rPr lang="ru-RU" sz="3600" dirty="0"/>
              <a:t>И нота, и язык программирования </a:t>
            </a:r>
          </a:p>
          <a:p>
            <a:r>
              <a:rPr lang="ru-RU" sz="3600" dirty="0"/>
              <a:t>И семейный, и военный, и файловый </a:t>
            </a:r>
          </a:p>
          <a:p>
            <a:r>
              <a:rPr lang="ru-RU" sz="3600" dirty="0"/>
              <a:t>И категория в спорте, и позиция в записи числа </a:t>
            </a:r>
          </a:p>
          <a:p>
            <a:r>
              <a:rPr lang="ru-RU" sz="3600" dirty="0"/>
              <a:t>И в трапеции, и у памятника, и у системы счисления </a:t>
            </a:r>
          </a:p>
          <a:p>
            <a:r>
              <a:rPr lang="ru-RU" sz="3600" dirty="0"/>
              <a:t>И почтовый, и нижний или верхний, и у элемента массива </a:t>
            </a:r>
          </a:p>
          <a:p>
            <a:r>
              <a:rPr lang="ru-RU" sz="3600" dirty="0"/>
              <a:t>И город в Англии, и разговорное название жесткого диска </a:t>
            </a:r>
          </a:p>
          <a:p>
            <a:r>
              <a:rPr lang="ru-RU" sz="3600" dirty="0"/>
              <a:t>И медицинская, и в компьютерной программе </a:t>
            </a:r>
          </a:p>
          <a:p>
            <a:r>
              <a:rPr lang="ru-RU" sz="3600" dirty="0"/>
              <a:t>И искусственное русло, наполненное водой, и линия связи </a:t>
            </a:r>
          </a:p>
          <a:p>
            <a:r>
              <a:rPr lang="ru-RU" sz="3600" dirty="0"/>
              <a:t>И рыболовная, и компьютерная</a:t>
            </a:r>
          </a:p>
          <a:p>
            <a:r>
              <a:rPr lang="ru-RU" sz="3600" dirty="0"/>
              <a:t>И движение ногой при ходьбе, и величина изменения параметра цикла</a:t>
            </a:r>
            <a:endParaRPr lang="ru-RU" sz="3600" dirty="0">
              <a:ea typeface="Times New Roman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910</TotalTime>
  <Words>335</Words>
  <Application>Microsoft Office PowerPoint</Application>
  <PresentationFormat>Экран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Calibri</vt:lpstr>
      <vt:lpstr>Times New Roman</vt:lpstr>
      <vt:lpstr>Tw Cen MT</vt:lpstr>
      <vt:lpstr>Wingdings</vt:lpstr>
      <vt:lpstr>Wingdings 2</vt:lpstr>
      <vt:lpstr>Обычная</vt:lpstr>
      <vt:lpstr>Поиск записей  в табличной Базе Данных. Фильтры и запросы</vt:lpstr>
      <vt:lpstr>Поиск записей с помощью фильтров</vt:lpstr>
      <vt:lpstr>Поиск записей с помощью запросов</vt:lpstr>
      <vt:lpstr>Поиск записей с помощью запросов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Wika</cp:lastModifiedBy>
  <cp:revision>148</cp:revision>
  <dcterms:created xsi:type="dcterms:W3CDTF">2015-08-30T09:51:53Z</dcterms:created>
  <dcterms:modified xsi:type="dcterms:W3CDTF">2016-03-14T12:56:09Z</dcterms:modified>
</cp:coreProperties>
</file>