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8"/>
  </p:notesMasterIdLst>
  <p:sldIdLst>
    <p:sldId id="256" r:id="rId2"/>
    <p:sldId id="267" r:id="rId3"/>
    <p:sldId id="268" r:id="rId4"/>
    <p:sldId id="269" r:id="rId5"/>
    <p:sldId id="270" r:id="rId6"/>
    <p:sldId id="266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48" autoAdjust="0"/>
    <p:restoredTop sz="94660"/>
  </p:normalViewPr>
  <p:slideViewPr>
    <p:cSldViewPr>
      <p:cViewPr varScale="1">
        <p:scale>
          <a:sx n="65" d="100"/>
          <a:sy n="65" d="100"/>
        </p:scale>
        <p:origin x="18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53A736-0A05-409E-A154-CBCB1CDF2893}" type="datetimeFigureOut">
              <a:rPr lang="ru-RU" smtClean="0"/>
              <a:pPr/>
              <a:t>07.03.2016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5A8A58-C573-4E42-B460-CFBE852138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285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5A8A58-C573-4E42-B460-CFBE85213805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25973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07.03.2016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07.03.2016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07.03.2016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07.03.2016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07.03.2016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42984"/>
            <a:ext cx="8077200" cy="3886216"/>
          </a:xfrm>
        </p:spPr>
        <p:txBody>
          <a:bodyPr>
            <a:normAutofit/>
          </a:bodyPr>
          <a:lstStyle/>
          <a:p>
            <a:r>
              <a:rPr lang="ru-RU" b="1" dirty="0"/>
              <a:t>Использование формы </a:t>
            </a:r>
            <a:br>
              <a:rPr lang="ru-RU" b="1" dirty="0"/>
            </a:br>
            <a:r>
              <a:rPr lang="ru-RU" b="1" dirty="0"/>
              <a:t>в табличной БД</a:t>
            </a:r>
            <a:endParaRPr lang="ru-RU" sz="4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Использование формы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7544" y="1700808"/>
            <a:ext cx="8153400" cy="4495800"/>
          </a:xfrm>
        </p:spPr>
        <p:txBody>
          <a:bodyPr/>
          <a:lstStyle/>
          <a:p>
            <a:r>
              <a:rPr lang="ru-RU" dirty="0"/>
              <a:t>Записи базы данных можно просматривать и редактировать в виде таблицы или в виде формы. </a:t>
            </a:r>
          </a:p>
          <a:p>
            <a:r>
              <a:rPr lang="ru-RU" dirty="0"/>
              <a:t>Вид </a:t>
            </a:r>
            <a:r>
              <a:rPr lang="ru-RU" i="1" dirty="0"/>
              <a:t>Таблица </a:t>
            </a:r>
            <a:r>
              <a:rPr lang="ru-RU" dirty="0"/>
              <a:t>не позволяет видеть полностью всю информацию на экране. </a:t>
            </a:r>
          </a:p>
          <a:p>
            <a:r>
              <a:rPr lang="ru-RU" i="1" dirty="0"/>
              <a:t>Форма </a:t>
            </a:r>
            <a:r>
              <a:rPr lang="ru-RU" dirty="0"/>
              <a:t>отображает одну запись в удобном для пользователя виде.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1452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Использование формы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484784"/>
            <a:ext cx="8856984" cy="537321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/>
              <a:t>В процессе создания формы можно указать:</a:t>
            </a:r>
          </a:p>
          <a:p>
            <a:pPr algn="just"/>
            <a:r>
              <a:rPr lang="ru-RU" dirty="0"/>
              <a:t>какие поля базы данных включить в форму,</a:t>
            </a:r>
          </a:p>
          <a:p>
            <a:pPr algn="just"/>
            <a:r>
              <a:rPr lang="ru-RU" dirty="0"/>
              <a:t>как расположить поля в окне формы,</a:t>
            </a:r>
          </a:p>
          <a:p>
            <a:pPr algn="just"/>
            <a:r>
              <a:rPr lang="ru-RU" dirty="0"/>
              <a:t>как можно сделать форму визуально привлекательной.</a:t>
            </a:r>
          </a:p>
          <a:p>
            <a:pPr marL="0" indent="0" algn="just">
              <a:buNone/>
            </a:pPr>
            <a:r>
              <a:rPr lang="ru-RU" dirty="0"/>
              <a:t>С помощью формы создается графический интерфейс доступа к базе данных, который может содержать элементы управления:</a:t>
            </a:r>
          </a:p>
          <a:p>
            <a:pPr algn="just"/>
            <a:r>
              <a:rPr lang="ru-RU" i="1" dirty="0"/>
              <a:t>текстовые поля,</a:t>
            </a:r>
          </a:p>
          <a:p>
            <a:pPr algn="just"/>
            <a:r>
              <a:rPr lang="ru-RU" i="1" dirty="0"/>
              <a:t>кнопки,</a:t>
            </a:r>
          </a:p>
          <a:p>
            <a:pPr algn="just"/>
            <a:r>
              <a:rPr lang="ru-RU" i="1" dirty="0"/>
              <a:t>переключатели,</a:t>
            </a:r>
          </a:p>
          <a:p>
            <a:pPr algn="just"/>
            <a:r>
              <a:rPr lang="ru-RU" i="1" dirty="0"/>
              <a:t>надписи. </a:t>
            </a:r>
          </a:p>
          <a:p>
            <a:pPr marL="0" indent="0" algn="just">
              <a:buNone/>
            </a:pPr>
            <a:r>
              <a:rPr lang="ru-RU" dirty="0"/>
              <a:t>На форме размещаются:</a:t>
            </a:r>
          </a:p>
          <a:p>
            <a:pPr algn="just"/>
            <a:r>
              <a:rPr lang="ru-RU" i="1" dirty="0"/>
              <a:t>надписи </a:t>
            </a:r>
            <a:r>
              <a:rPr lang="ru-RU" dirty="0"/>
              <a:t>(имена полей базы данных),</a:t>
            </a:r>
          </a:p>
          <a:p>
            <a:pPr algn="just"/>
            <a:r>
              <a:rPr lang="ru-RU" i="1" dirty="0"/>
              <a:t>текстовые поля (</a:t>
            </a:r>
            <a:r>
              <a:rPr lang="ru-RU" dirty="0"/>
              <a:t>содержащие данные из базы данных).</a:t>
            </a:r>
          </a:p>
        </p:txBody>
      </p:sp>
    </p:spTree>
    <p:extLst>
      <p:ext uri="{BB962C8B-B14F-4D97-AF65-F5344CB8AC3E}">
        <p14:creationId xmlns:p14="http://schemas.microsoft.com/office/powerpoint/2010/main" val="2285767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Использование формы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586536" cy="50691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Пользователь может </a:t>
            </a:r>
            <a:r>
              <a:rPr lang="ru-RU" i="1" dirty="0"/>
              <a:t>изменять </a:t>
            </a:r>
            <a:r>
              <a:rPr lang="ru-RU" dirty="0"/>
              <a:t>дизайн формы:</a:t>
            </a:r>
          </a:p>
          <a:p>
            <a:r>
              <a:rPr lang="ru-RU" dirty="0"/>
              <a:t>размер и цвет </a:t>
            </a:r>
            <a:r>
              <a:rPr lang="ru-RU" i="1" dirty="0"/>
              <a:t>элементов управления</a:t>
            </a:r>
          </a:p>
          <a:p>
            <a:r>
              <a:rPr lang="ru-RU" dirty="0"/>
              <a:t>размер и цвет</a:t>
            </a:r>
            <a:r>
              <a:rPr lang="ru-RU" i="1" dirty="0"/>
              <a:t> </a:t>
            </a:r>
            <a:r>
              <a:rPr lang="ru-RU" dirty="0"/>
              <a:t>надписей.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Примерами форм могут являться:</a:t>
            </a:r>
          </a:p>
          <a:p>
            <a:r>
              <a:rPr lang="ru-RU" i="1" dirty="0"/>
              <a:t>Визитка </a:t>
            </a:r>
            <a:r>
              <a:rPr lang="ru-RU" dirty="0"/>
              <a:t>в базе данных «Записная книжка»,</a:t>
            </a:r>
          </a:p>
          <a:p>
            <a:r>
              <a:rPr lang="ru-RU" i="1" dirty="0"/>
              <a:t>Карточка </a:t>
            </a:r>
            <a:r>
              <a:rPr lang="ru-RU" dirty="0"/>
              <a:t>в базе данных «Библиотечный каталог».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Содержат одну запись базы данных, представленную в удобном для пользователя виде.</a:t>
            </a:r>
          </a:p>
        </p:txBody>
      </p:sp>
    </p:spTree>
    <p:extLst>
      <p:ext uri="{BB962C8B-B14F-4D97-AF65-F5344CB8AC3E}">
        <p14:creationId xmlns:p14="http://schemas.microsoft.com/office/powerpoint/2010/main" val="1015502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Практическое занятие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457200" algn="just">
              <a:buNone/>
            </a:pPr>
            <a:r>
              <a:rPr lang="ru-RU" dirty="0"/>
              <a:t>В СУБД создать форму для базы данных на произвольную тему.</a:t>
            </a:r>
          </a:p>
          <a:p>
            <a:pPr marL="0" indent="457200" algn="just">
              <a:buNone/>
            </a:pPr>
            <a:r>
              <a:rPr lang="ru-RU" dirty="0"/>
              <a:t>Создание формы можно проводить различными способами с использованием:</a:t>
            </a:r>
          </a:p>
          <a:p>
            <a:r>
              <a:rPr lang="ru-RU" dirty="0"/>
              <a:t>самостоятельно (в </a:t>
            </a:r>
            <a:r>
              <a:rPr lang="ru-RU" i="1" dirty="0"/>
              <a:t>Режиме разработки) </a:t>
            </a:r>
            <a:r>
              <a:rPr lang="ru-RU" dirty="0"/>
              <a:t>— этот способ позволяет начать создание формы «с нуля»;</a:t>
            </a:r>
          </a:p>
          <a:p>
            <a:r>
              <a:rPr lang="ru-RU" dirty="0"/>
              <a:t>с использованием </a:t>
            </a:r>
            <a:r>
              <a:rPr lang="ru-RU" i="1" dirty="0"/>
              <a:t>Мастера форм </a:t>
            </a:r>
            <a:r>
              <a:rPr lang="ru-RU" dirty="0"/>
              <a:t>(более простой путь), который с помощью серии диалоговых окон помогает пользователю в создании формы.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6944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Домашнее задание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643050"/>
            <a:ext cx="8543956" cy="5214950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  <a:buNone/>
            </a:pPr>
            <a:endParaRPr lang="ru-RU" sz="24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  <a:buNone/>
            </a:pPr>
            <a:r>
              <a:rPr lang="ru-RU" sz="2400" dirty="0">
                <a:latin typeface="Times New Roman"/>
                <a:ea typeface="Times New Roman"/>
              </a:rPr>
              <a:t>Стр. 108-113.</a:t>
            </a:r>
          </a:p>
          <a:p>
            <a:pPr algn="just">
              <a:spcAft>
                <a:spcPts val="0"/>
              </a:spcAft>
              <a:buNone/>
            </a:pPr>
            <a:endParaRPr lang="ru-RU" sz="2400" dirty="0">
              <a:latin typeface="Times New Roman"/>
              <a:ea typeface="Times New Roman"/>
            </a:endParaRPr>
          </a:p>
          <a:p>
            <a:pPr>
              <a:buNone/>
            </a:pPr>
            <a:r>
              <a:rPr lang="ru-RU" sz="2400" dirty="0"/>
              <a:t>Подготовиться к письменному опросу.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878</TotalTime>
  <Words>241</Words>
  <Application>Microsoft Office PowerPoint</Application>
  <PresentationFormat>Экран (4:3)</PresentationFormat>
  <Paragraphs>39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Calibri</vt:lpstr>
      <vt:lpstr>Times New Roman</vt:lpstr>
      <vt:lpstr>Tw Cen MT</vt:lpstr>
      <vt:lpstr>Wingdings</vt:lpstr>
      <vt:lpstr>Wingdings 2</vt:lpstr>
      <vt:lpstr>Обычная</vt:lpstr>
      <vt:lpstr>Использование формы  в табличной БД</vt:lpstr>
      <vt:lpstr>Использование формы</vt:lpstr>
      <vt:lpstr>Использование формы</vt:lpstr>
      <vt:lpstr>Использование формы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 </dc:title>
  <dc:creator>Corvinis</dc:creator>
  <cp:lastModifiedBy>Wika</cp:lastModifiedBy>
  <cp:revision>143</cp:revision>
  <dcterms:created xsi:type="dcterms:W3CDTF">2015-08-30T09:51:53Z</dcterms:created>
  <dcterms:modified xsi:type="dcterms:W3CDTF">2016-03-07T10:13:55Z</dcterms:modified>
</cp:coreProperties>
</file>