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06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26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8" autoAdjust="0"/>
    <p:restoredTop sz="94660"/>
  </p:normalViewPr>
  <p:slideViewPr>
    <p:cSldViewPr>
      <p:cViewPr varScale="1">
        <p:scale>
          <a:sx n="68" d="100"/>
          <a:sy n="68" d="100"/>
        </p:scale>
        <p:origin x="13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A736-0A05-409E-A154-CBCB1CDF2893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A8A58-C573-4E42-B460-CFBE852138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285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8077200" cy="3886216"/>
          </a:xfrm>
        </p:spPr>
        <p:txBody>
          <a:bodyPr>
            <a:normAutofit/>
          </a:bodyPr>
          <a:lstStyle/>
          <a:p>
            <a:r>
              <a:rPr lang="ru-RU" sz="4800" b="1" dirty="0"/>
              <a:t>Системы управления базами данных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57400"/>
            <a:ext cx="7772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4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252412"/>
            <a:ext cx="77533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1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56792"/>
            <a:ext cx="72675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3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1" y="1700808"/>
            <a:ext cx="7848600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6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05075"/>
            <a:ext cx="79248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4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60" y="1556792"/>
            <a:ext cx="78009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78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23" y="1556792"/>
            <a:ext cx="7867650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5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27" y="1844824"/>
            <a:ext cx="77247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3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6273510" cy="51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2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00808"/>
            <a:ext cx="5614898" cy="463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Системы управления базами данных (СУБД)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7286" y="1628800"/>
            <a:ext cx="8697202" cy="4495800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/>
              <a:t>Создание баз данных, а также операции поиска и сортировки данных выполняются специальными программами — системами управления базами данных (СУБД). </a:t>
            </a:r>
          </a:p>
          <a:p>
            <a:endParaRPr lang="ru-RU" dirty="0"/>
          </a:p>
          <a:p>
            <a:r>
              <a:rPr lang="ru-RU" dirty="0"/>
              <a:t>База данных (БД) – упорядоченный набор данных</a:t>
            </a:r>
          </a:p>
          <a:p>
            <a:r>
              <a:rPr lang="ru-RU" dirty="0"/>
              <a:t>Системы управления базами данных (СУБД) — программы, управляющие хранением и обработкой данных.</a:t>
            </a:r>
          </a:p>
        </p:txBody>
      </p:sp>
    </p:spTree>
    <p:extLst>
      <p:ext uri="{BB962C8B-B14F-4D97-AF65-F5344CB8AC3E}">
        <p14:creationId xmlns:p14="http://schemas.microsoft.com/office/powerpoint/2010/main" val="3713141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56792"/>
            <a:ext cx="5095453" cy="503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73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28800"/>
            <a:ext cx="6718705" cy="49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Домашнее 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643050"/>
            <a:ext cx="8543956" cy="521495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Стр. 104-108.</a:t>
            </a:r>
          </a:p>
          <a:p>
            <a:pPr algn="just">
              <a:spcAft>
                <a:spcPts val="0"/>
              </a:spcAft>
              <a:buNone/>
            </a:pPr>
            <a:endParaRPr lang="ru-RU" sz="2400" dirty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Системы управления базами данных (СУБД)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/>
              <a:t>Система управления базами данных (СУБД) — </a:t>
            </a:r>
            <a:r>
              <a:rPr lang="ru-RU" dirty="0"/>
              <a:t>это программа, позволяющая создавать базы данных, а также обеспечивающая обработку (сортировку) и поиск данных.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СУБД </a:t>
            </a:r>
            <a:r>
              <a:rPr lang="en-US" dirty="0"/>
              <a:t>Microsoft Access</a:t>
            </a:r>
            <a:r>
              <a:rPr lang="ru-RU" dirty="0"/>
              <a:t> и </a:t>
            </a:r>
            <a:r>
              <a:rPr lang="en-US" dirty="0"/>
              <a:t>OpenOffice Base</a:t>
            </a:r>
            <a:r>
              <a:rPr lang="ru-RU" dirty="0"/>
              <a:t> используется стандартный многооконный интерфейс.</a:t>
            </a:r>
          </a:p>
          <a:p>
            <a:endParaRPr lang="ru-RU" dirty="0"/>
          </a:p>
          <a:p>
            <a:pPr algn="just"/>
            <a:r>
              <a:rPr lang="ru-RU" i="1" dirty="0"/>
              <a:t>Окно базы данных </a:t>
            </a:r>
            <a:r>
              <a:rPr lang="ru-RU" dirty="0"/>
              <a:t>—элемент интерфейса СУБД. Здесь систематизированы все объекты базы данных: </a:t>
            </a:r>
            <a:r>
              <a:rPr lang="ru-RU" i="1" dirty="0"/>
              <a:t>таблицы, запросы, формы, отчеты.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431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423" y="136812"/>
            <a:ext cx="8153400" cy="990600"/>
          </a:xfrm>
        </p:spPr>
        <p:txBody>
          <a:bodyPr/>
          <a:lstStyle/>
          <a:p>
            <a:r>
              <a:rPr lang="ru-RU" dirty="0"/>
              <a:t>Таблицы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8153400" cy="44958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Это </a:t>
            </a:r>
            <a:r>
              <a:rPr lang="ru-RU" i="1" dirty="0"/>
              <a:t>базовый </a:t>
            </a:r>
            <a:r>
              <a:rPr lang="ru-RU" dirty="0"/>
              <a:t>объект базы данных, все остальные объекты создаются на основе существующих таблиц (производные объекты).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Каждая строка в таблице — </a:t>
            </a:r>
            <a:r>
              <a:rPr lang="ru-RU" i="1" dirty="0"/>
              <a:t>запись </a:t>
            </a:r>
            <a:r>
              <a:rPr lang="ru-RU" dirty="0"/>
              <a:t>базы данных, а столбец — </a:t>
            </a:r>
            <a:r>
              <a:rPr lang="ru-RU" i="1" dirty="0"/>
              <a:t>поле. </a:t>
            </a:r>
          </a:p>
          <a:p>
            <a:pPr algn="just"/>
            <a:endParaRPr lang="ru-RU" i="1" dirty="0"/>
          </a:p>
          <a:p>
            <a:pPr algn="just"/>
            <a:r>
              <a:rPr lang="ru-RU" dirty="0"/>
              <a:t>Запись содержит набор данных об одном объекте, а поле — однородные данные обо всех объектах.</a:t>
            </a:r>
          </a:p>
        </p:txBody>
      </p:sp>
    </p:spTree>
    <p:extLst>
      <p:ext uri="{BB962C8B-B14F-4D97-AF65-F5344CB8AC3E}">
        <p14:creationId xmlns:p14="http://schemas.microsoft.com/office/powerpoint/2010/main" val="249600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Запросы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2648" y="2276872"/>
            <a:ext cx="8153400" cy="3819128"/>
          </a:xfrm>
        </p:spPr>
        <p:txBody>
          <a:bodyPr/>
          <a:lstStyle/>
          <a:p>
            <a:pPr indent="457200" algn="just">
              <a:buNone/>
            </a:pPr>
            <a:r>
              <a:rPr lang="ru-RU" dirty="0"/>
              <a:t>В СУБД запросы являются важнейшим инструментом. </a:t>
            </a:r>
          </a:p>
          <a:p>
            <a:pPr indent="457200" algn="just">
              <a:buNone/>
            </a:pPr>
            <a:r>
              <a:rPr lang="ru-RU" dirty="0"/>
              <a:t>Главное предназначение запросов — это отбор данных на основании заданных условий.</a:t>
            </a:r>
          </a:p>
        </p:txBody>
      </p:sp>
    </p:spTree>
    <p:extLst>
      <p:ext uri="{BB962C8B-B14F-4D97-AF65-F5344CB8AC3E}">
        <p14:creationId xmlns:p14="http://schemas.microsoft.com/office/powerpoint/2010/main" val="107372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/>
              <a:t>Формы позволяют отображать данные, содержащиеся только в одной записи.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При помощи форм можно добавлять в таблицы новые данные, а также редактировать или удалять существующие. </a:t>
            </a:r>
          </a:p>
          <a:p>
            <a:pPr algn="just"/>
            <a:endParaRPr lang="ru-RU" sz="2800" dirty="0"/>
          </a:p>
          <a:p>
            <a:pPr algn="just"/>
            <a:r>
              <a:rPr lang="ru-RU" sz="2800" dirty="0"/>
              <a:t>Форма может содержать рисунки, графики и другие внедренные объекты.</a:t>
            </a:r>
          </a:p>
        </p:txBody>
      </p:sp>
    </p:spTree>
    <p:extLst>
      <p:ext uri="{BB962C8B-B14F-4D97-AF65-F5344CB8AC3E}">
        <p14:creationId xmlns:p14="http://schemas.microsoft.com/office/powerpoint/2010/main" val="152957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Отчеты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457200" algn="just">
              <a:buNone/>
            </a:pPr>
            <a:r>
              <a:rPr lang="ru-RU" dirty="0"/>
              <a:t>Они предназначены для печати данных, содержащихся в таблицах и запросах, в красиво оформленном виде.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667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153400" cy="990600"/>
          </a:xfrm>
        </p:spPr>
        <p:txBody>
          <a:bodyPr/>
          <a:lstStyle/>
          <a:p>
            <a:r>
              <a:rPr lang="ru-RU" b="1" dirty="0"/>
              <a:t>Практическое занятие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Создать базу данных реализации товаров со складов, при условии, что на одном складе может храниться только один вид товара.</a:t>
            </a:r>
          </a:p>
        </p:txBody>
      </p:sp>
    </p:spTree>
    <p:extLst>
      <p:ext uri="{BB962C8B-B14F-4D97-AF65-F5344CB8AC3E}">
        <p14:creationId xmlns:p14="http://schemas.microsoft.com/office/powerpoint/2010/main" val="223977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916832"/>
            <a:ext cx="79152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00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820</TotalTime>
  <Words>285</Words>
  <Application>Microsoft Office PowerPoint</Application>
  <PresentationFormat>Экран (4:3)</PresentationFormat>
  <Paragraphs>36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Calibri</vt:lpstr>
      <vt:lpstr>Times New Roman</vt:lpstr>
      <vt:lpstr>Tw Cen MT</vt:lpstr>
      <vt:lpstr>Wingdings</vt:lpstr>
      <vt:lpstr>Wingdings 2</vt:lpstr>
      <vt:lpstr>Обычная</vt:lpstr>
      <vt:lpstr>Системы управления базами данных</vt:lpstr>
      <vt:lpstr>Системы управления базами данных (СУБД)</vt:lpstr>
      <vt:lpstr>Системы управления базами данных (СУБД)</vt:lpstr>
      <vt:lpstr>Таблицы</vt:lpstr>
      <vt:lpstr>Запросы</vt:lpstr>
      <vt:lpstr>Формы</vt:lpstr>
      <vt:lpstr>Отчеты</vt:lpstr>
      <vt:lpstr>Практическое занятие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 и  информационные процессы </dc:title>
  <dc:creator>Corvinis</dc:creator>
  <cp:lastModifiedBy>Wika</cp:lastModifiedBy>
  <cp:revision>138</cp:revision>
  <dcterms:created xsi:type="dcterms:W3CDTF">2015-08-30T09:51:53Z</dcterms:created>
  <dcterms:modified xsi:type="dcterms:W3CDTF">2016-02-29T15:11:41Z</dcterms:modified>
</cp:coreProperties>
</file>