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307" r:id="rId3"/>
    <p:sldId id="308" r:id="rId4"/>
    <p:sldId id="309" r:id="rId5"/>
    <p:sldId id="310" r:id="rId6"/>
    <p:sldId id="306" r:id="rId7"/>
    <p:sldId id="311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48" autoAdjust="0"/>
    <p:restoredTop sz="94660"/>
  </p:normalViewPr>
  <p:slideViewPr>
    <p:cSldViewPr>
      <p:cViewPr varScale="1">
        <p:scale>
          <a:sx n="75" d="100"/>
          <a:sy n="75" d="100"/>
        </p:scale>
        <p:origin x="-8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A736-0A05-409E-A154-CBCB1CDF28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A8A58-C573-4E42-B460-CFBE85213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28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gid.com/kompyuternaya-model-solnechnoy-sistemyi.html" TargetMode="External"/><Relationship Id="rId2" Type="http://schemas.openxmlformats.org/officeDocument/2006/relationships/hyperlink" Target="http://v-kosmose.com/interaktivnaya-2d-i-3d-model-solnechnoy-sistemy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-kosmose.com/interaktivnaya-2d-i-3d-model-solnechnoy-sistemy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8077200" cy="388621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Исследование астрономических моделей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Качественная описательная модель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Гелиоцентрическая модель мира Коперника на естественном языке формулировалась следующим образом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Земля </a:t>
            </a:r>
            <a:r>
              <a:rPr lang="ru-RU" dirty="0" smtClean="0"/>
              <a:t>вращается вокруг своей оси и Солнца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 smtClean="0"/>
              <a:t>планеты вращаются вокруг Солнца.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Формальная модель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Ньютон формализовал гелиоцентрическую систему мира, открыв закон всемирного тяготения и законы механики и записав их в виде формул:</a:t>
            </a:r>
          </a:p>
          <a:p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143108" y="3786190"/>
          <a:ext cx="5097612" cy="1071570"/>
        </p:xfrm>
        <a:graphic>
          <a:graphicData uri="http://schemas.openxmlformats.org/presentationml/2006/ole">
            <p:oleObj spid="_x0000_s29697" name="Точечный рисунок" r:id="rId3" imgW="3172268" imgH="66666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Интерактивная компьютерная модель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Трехмерная динамическая модель показывает вращение планет Солнечной системы. </a:t>
            </a:r>
          </a:p>
          <a:p>
            <a:r>
              <a:rPr lang="ru-RU" dirty="0" smtClean="0"/>
              <a:t>В модели выдержаны реальные отношения орбит планет и их эксцентриситеты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Во время движения можно менять значение угла зрения в окне ввода. </a:t>
            </a:r>
            <a:endParaRPr lang="ru-RU" dirty="0" smtClean="0"/>
          </a:p>
          <a:p>
            <a:r>
              <a:rPr lang="ru-RU" dirty="0" smtClean="0"/>
              <a:t>Кнопка </a:t>
            </a:r>
            <a:r>
              <a:rPr lang="ru-RU" i="1" dirty="0" smtClean="0"/>
              <a:t>Старт </a:t>
            </a:r>
            <a:r>
              <a:rPr lang="ru-RU" dirty="0" smtClean="0"/>
              <a:t>запускает модель, </a:t>
            </a:r>
            <a:r>
              <a:rPr lang="ru-RU" i="1" dirty="0" smtClean="0"/>
              <a:t>Стоп </a:t>
            </a:r>
            <a:r>
              <a:rPr lang="ru-RU" dirty="0" smtClean="0"/>
              <a:t>— приостанавливает, а </a:t>
            </a:r>
            <a:r>
              <a:rPr lang="ru-RU" i="1" dirty="0" smtClean="0"/>
              <a:t>Сброс — </a:t>
            </a:r>
            <a:r>
              <a:rPr lang="ru-RU" dirty="0" smtClean="0"/>
              <a:t>возвращает в исходное состояние.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Интерактивная компьютерная модель 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1285852" y="1571612"/>
          <a:ext cx="5786478" cy="4852118"/>
        </p:xfrm>
        <a:graphic>
          <a:graphicData uri="http://schemas.openxmlformats.org/presentationml/2006/ole">
            <p:oleObj spid="_x0000_s34817" name="Точечный рисунок" r:id="rId3" imgW="5009524" imgH="4200000" progId="Paint.Picture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53400" cy="990600"/>
          </a:xfrm>
        </p:spPr>
        <p:txBody>
          <a:bodyPr/>
          <a:lstStyle/>
          <a:p>
            <a:r>
              <a:rPr lang="ru-RU" b="1" dirty="0" smtClean="0"/>
              <a:t>Практическое занятие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Источник 1:</a:t>
            </a: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spacegid.com/kompyuternaya-model-solnechnoy-sistemyi.html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14620"/>
            <a:ext cx="4214842" cy="399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3977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53400" cy="990600"/>
          </a:xfrm>
        </p:spPr>
        <p:txBody>
          <a:bodyPr/>
          <a:lstStyle/>
          <a:p>
            <a:r>
              <a:rPr lang="ru-RU" b="1" dirty="0" smtClean="0"/>
              <a:t>Практическое занятие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Источник 2:</a:t>
            </a: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http://v-kosmose.com/interaktivnaya-2d-i-3d-model-solnechnoy-sistemyi/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75175"/>
            <a:ext cx="6105514" cy="36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3977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Стр. </a:t>
            </a:r>
            <a:r>
              <a:rPr lang="ru-RU" sz="2400" dirty="0" smtClean="0">
                <a:latin typeface="Times New Roman"/>
                <a:ea typeface="Times New Roman"/>
              </a:rPr>
              <a:t>91-92.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ru-RU" sz="2400" dirty="0" smtClean="0"/>
              <a:t>Задание: </a:t>
            </a:r>
            <a:r>
              <a:rPr lang="ru-RU" sz="2400" dirty="0" smtClean="0"/>
              <a:t>построить модель движения марса вокруг солнца.</a:t>
            </a:r>
            <a:endParaRPr lang="ru-RU" sz="24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633</TotalTime>
  <Words>140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Обычная</vt:lpstr>
      <vt:lpstr>Изображение Paintbrush</vt:lpstr>
      <vt:lpstr>Исследование астрономических моделей</vt:lpstr>
      <vt:lpstr>Качественная описательная модель</vt:lpstr>
      <vt:lpstr>Формальная модель</vt:lpstr>
      <vt:lpstr>Интерактивная компьютерная модель </vt:lpstr>
      <vt:lpstr>Интерактивная компьютерная модель </vt:lpstr>
      <vt:lpstr>Практическое занятие</vt:lpstr>
      <vt:lpstr>Практическое занятие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 </dc:title>
  <dc:creator>Corvinis</dc:creator>
  <cp:lastModifiedBy>Corvinis</cp:lastModifiedBy>
  <cp:revision>118</cp:revision>
  <dcterms:created xsi:type="dcterms:W3CDTF">2015-08-30T09:51:53Z</dcterms:created>
  <dcterms:modified xsi:type="dcterms:W3CDTF">2016-01-18T11:14:07Z</dcterms:modified>
</cp:coreProperties>
</file>