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4"/>
  </p:notes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81" r:id="rId9"/>
    <p:sldId id="290" r:id="rId10"/>
    <p:sldId id="288" r:id="rId11"/>
    <p:sldId id="289" r:id="rId12"/>
    <p:sldId id="27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BE05D-03BA-4CA3-8EF2-356BBC8AA2A3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EBB54-752D-4A5F-9F9C-20E7C6AC7B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3019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8077200" cy="2752328"/>
          </a:xfrm>
        </p:spPr>
        <p:txBody>
          <a:bodyPr>
            <a:normAutofit/>
          </a:bodyPr>
          <a:lstStyle/>
          <a:p>
            <a:r>
              <a:rPr lang="ru-RU" dirty="0" smtClean="0"/>
              <a:t>Массивы</a:t>
            </a:r>
            <a:br>
              <a:rPr lang="ru-RU" dirty="0" smtClean="0"/>
            </a:br>
            <a:r>
              <a:rPr lang="ru-RU" dirty="0" smtClean="0"/>
              <a:t>Заполнение </a:t>
            </a:r>
            <a:r>
              <a:rPr lang="ru-RU" dirty="0" smtClean="0"/>
              <a:t>массивов в ООП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401080" cy="4939957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Для заполнения массива используется цикл </a:t>
            </a:r>
            <a:r>
              <a:rPr lang="en-US" dirty="0" smtClean="0"/>
              <a:t>for</a:t>
            </a:r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:=1 to 10 do begin</a:t>
            </a:r>
          </a:p>
          <a:p>
            <a:pPr>
              <a:buNone/>
            </a:pPr>
            <a:r>
              <a:rPr lang="en-US" dirty="0" err="1" smtClean="0"/>
              <a:t>Readln</a:t>
            </a:r>
            <a:r>
              <a:rPr lang="en-US" dirty="0" smtClean="0"/>
              <a:t>(N[</a:t>
            </a:r>
            <a:r>
              <a:rPr lang="en-US" dirty="0" err="1" smtClean="0"/>
              <a:t>i</a:t>
            </a:r>
            <a:r>
              <a:rPr lang="en-US" dirty="0" smtClean="0"/>
              <a:t>]);</a:t>
            </a:r>
          </a:p>
          <a:p>
            <a:pPr>
              <a:buNone/>
            </a:pPr>
            <a:r>
              <a:rPr lang="en-US" dirty="0" err="1" smtClean="0"/>
              <a:t>Writeln</a:t>
            </a:r>
            <a:r>
              <a:rPr lang="en-US" dirty="0" smtClean="0"/>
              <a:t>(N[</a:t>
            </a:r>
            <a:r>
              <a:rPr lang="en-US" dirty="0" err="1" smtClean="0"/>
              <a:t>i</a:t>
            </a:r>
            <a:r>
              <a:rPr lang="en-US" dirty="0" smtClean="0"/>
              <a:t>]);</a:t>
            </a:r>
          </a:p>
          <a:p>
            <a:pPr>
              <a:buNone/>
            </a:pPr>
            <a:r>
              <a:rPr lang="en-US" dirty="0" smtClean="0"/>
              <a:t>end;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В ООП </a:t>
            </a:r>
            <a:r>
              <a:rPr lang="en-US" dirty="0" smtClean="0"/>
              <a:t>Delphi </a:t>
            </a:r>
            <a:r>
              <a:rPr lang="ru-RU" dirty="0" smtClean="0"/>
              <a:t>чтение и запись данных выполняются в соответствии с используемыми компонентами!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75191"/>
            <a:ext cx="8472518" cy="4868519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Для заполнения массива случайными числами используется оператор </a:t>
            </a:r>
            <a:r>
              <a:rPr lang="en-US" dirty="0" smtClean="0"/>
              <a:t>Randomize</a:t>
            </a:r>
            <a:endParaRPr lang="ru-RU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Randomize;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:=1 to 10 do begin</a:t>
            </a:r>
          </a:p>
          <a:p>
            <a:pPr>
              <a:buNone/>
            </a:pPr>
            <a:r>
              <a:rPr lang="en-US" dirty="0" smtClean="0"/>
              <a:t>N[</a:t>
            </a:r>
            <a:r>
              <a:rPr lang="en-US" dirty="0" err="1" smtClean="0"/>
              <a:t>i</a:t>
            </a:r>
            <a:r>
              <a:rPr lang="en-US" dirty="0" smtClean="0"/>
              <a:t>]:=random(100);</a:t>
            </a:r>
          </a:p>
          <a:p>
            <a:pPr>
              <a:buNone/>
            </a:pPr>
            <a:r>
              <a:rPr lang="en-US" dirty="0" err="1" smtClean="0"/>
              <a:t>Writeln</a:t>
            </a:r>
            <a:r>
              <a:rPr lang="en-US" dirty="0" smtClean="0"/>
              <a:t>(N[</a:t>
            </a:r>
            <a:r>
              <a:rPr lang="en-US" dirty="0" err="1" smtClean="0"/>
              <a:t>i</a:t>
            </a:r>
            <a:r>
              <a:rPr lang="en-US" dirty="0" smtClean="0"/>
              <a:t>]);</a:t>
            </a:r>
          </a:p>
          <a:p>
            <a:pPr>
              <a:buNone/>
            </a:pPr>
            <a:r>
              <a:rPr lang="en-US" dirty="0" smtClean="0"/>
              <a:t>end;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 ООП </a:t>
            </a:r>
            <a:r>
              <a:rPr lang="en-US" dirty="0" smtClean="0"/>
              <a:t>Delphi </a:t>
            </a:r>
            <a:r>
              <a:rPr lang="ru-RU" dirty="0" smtClean="0"/>
              <a:t>чтение и запись данных выполняются в соответствии с используемыми компонентами</a:t>
            </a:r>
            <a:r>
              <a:rPr lang="ru-RU" dirty="0" smtClean="0"/>
              <a:t>!</a:t>
            </a:r>
            <a:endParaRPr lang="ru-RU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Стр. </a:t>
            </a:r>
            <a:r>
              <a:rPr lang="ru-RU" dirty="0" smtClean="0"/>
              <a:t>3</a:t>
            </a:r>
            <a:r>
              <a:rPr lang="en-US" dirty="0" smtClean="0"/>
              <a:t>32</a:t>
            </a:r>
            <a:r>
              <a:rPr lang="ru-RU" dirty="0" smtClean="0"/>
              <a:t>-3</a:t>
            </a:r>
            <a:r>
              <a:rPr lang="en-US" dirty="0" smtClean="0"/>
              <a:t>41</a:t>
            </a:r>
            <a:r>
              <a:rPr lang="ru-RU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ru-RU" dirty="0" smtClean="0"/>
              <a:t>Задание: написать текст программы, которая получает данные:</a:t>
            </a:r>
          </a:p>
          <a:p>
            <a:pPr>
              <a:buNone/>
            </a:pPr>
            <a:r>
              <a:rPr lang="ru-RU" dirty="0" smtClean="0"/>
              <a:t>*</a:t>
            </a:r>
          </a:p>
          <a:p>
            <a:pPr>
              <a:buNone/>
            </a:pPr>
            <a:r>
              <a:rPr lang="ru-RU" dirty="0" smtClean="0"/>
              <a:t>/</a:t>
            </a:r>
          </a:p>
          <a:p>
            <a:pPr>
              <a:buNone/>
            </a:pPr>
            <a:r>
              <a:rPr lang="ru-RU" dirty="0" smtClean="0"/>
              <a:t>-</a:t>
            </a:r>
          </a:p>
          <a:p>
            <a:pPr>
              <a:buNone/>
            </a:pPr>
            <a:r>
              <a:rPr lang="ru-RU" dirty="0" smtClean="0"/>
              <a:t>+</a:t>
            </a:r>
          </a:p>
          <a:p>
            <a:pPr>
              <a:buNone/>
            </a:pPr>
            <a:r>
              <a:rPr lang="ru-RU" dirty="0" smtClean="0"/>
              <a:t>%</a:t>
            </a:r>
          </a:p>
          <a:p>
            <a:pPr>
              <a:buNone/>
            </a:pPr>
            <a:r>
              <a:rPr lang="ru-RU" dirty="0" smtClean="0"/>
              <a:t>№ </a:t>
            </a:r>
          </a:p>
          <a:p>
            <a:pPr>
              <a:buNone/>
            </a:pPr>
            <a:r>
              <a:rPr lang="ru-RU" dirty="0" smtClean="0"/>
              <a:t>из компонента </a:t>
            </a:r>
            <a:r>
              <a:rPr lang="en-US" dirty="0" smtClean="0"/>
              <a:t>Memo </a:t>
            </a:r>
            <a:r>
              <a:rPr lang="ru-RU" dirty="0" smtClean="0"/>
              <a:t>и записывает их в текстовый файл.</a:t>
            </a:r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39115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Массивы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4929221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Массив</a:t>
            </a:r>
            <a:r>
              <a:rPr lang="ru-RU" dirty="0" smtClean="0"/>
              <a:t> - это набор </a:t>
            </a:r>
            <a:r>
              <a:rPr lang="ru-RU" dirty="0" smtClean="0"/>
              <a:t>переменных одного </a:t>
            </a:r>
            <a:r>
              <a:rPr lang="ru-RU" dirty="0" smtClean="0"/>
              <a:t>типа (элементов), </a:t>
            </a:r>
            <a:r>
              <a:rPr lang="ru-RU" dirty="0" smtClean="0"/>
              <a:t>объединенных одним именем. </a:t>
            </a:r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pPr algn="just"/>
            <a:r>
              <a:rPr lang="ru-RU" dirty="0" smtClean="0"/>
              <a:t>Массивы могут </a:t>
            </a:r>
            <a:r>
              <a:rPr lang="ru-RU" dirty="0" smtClean="0"/>
              <a:t>быть различных типов: </a:t>
            </a:r>
            <a:r>
              <a:rPr lang="ru-RU" b="1" dirty="0" smtClean="0">
                <a:solidFill>
                  <a:srgbClr val="FF0000"/>
                </a:solidFill>
              </a:rPr>
              <a:t>числовые, строковые </a:t>
            </a:r>
            <a:r>
              <a:rPr lang="ru-RU" dirty="0" smtClean="0"/>
              <a:t>и т. д</a:t>
            </a:r>
            <a:r>
              <a:rPr lang="ru-RU" dirty="0" smtClean="0"/>
              <a:t>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Последовательность элементов в массиве пронумерована. 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Номера называются </a:t>
            </a:r>
            <a:r>
              <a:rPr lang="ru-RU" b="1" dirty="0" smtClean="0">
                <a:solidFill>
                  <a:srgbClr val="FF0000"/>
                </a:solidFill>
              </a:rPr>
              <a:t>индексом</a:t>
            </a:r>
            <a:r>
              <a:rPr lang="ru-RU" b="1" dirty="0" smtClean="0"/>
              <a:t> </a:t>
            </a:r>
            <a:r>
              <a:rPr lang="ru-RU" dirty="0" smtClean="0"/>
              <a:t>(только целочисленные значения).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Каждый из этих элементов является переменной, т. е. обладает именем и значением, и поэтому массив можно назвать переменной с индексом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массивов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3429000"/>
            <a:ext cx="8229600" cy="250033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Размер массива – это количество элементов в массиве.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Размерность </a:t>
            </a:r>
            <a:r>
              <a:rPr lang="ru-RU" dirty="0" smtClean="0"/>
              <a:t>массива </a:t>
            </a:r>
            <a:r>
              <a:rPr lang="ru-RU" dirty="0" smtClean="0"/>
              <a:t>– это число </a:t>
            </a:r>
            <a:r>
              <a:rPr lang="ru-RU" dirty="0" smtClean="0"/>
              <a:t>индексов, необходимых для идентификации отдельного элемента</a:t>
            </a:r>
            <a:r>
              <a:rPr lang="ru-RU" dirty="0" smtClean="0"/>
              <a:t>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7158" y="1571612"/>
            <a:ext cx="4143404" cy="121444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одномерный</a:t>
            </a:r>
            <a:endParaRPr lang="ru-RU" sz="28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4876" y="1571612"/>
            <a:ext cx="4143404" cy="121444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многомерный</a:t>
            </a: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Одномерный массив</a:t>
            </a:r>
            <a:endParaRPr lang="ru-RU" dirty="0"/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000240"/>
            <a:ext cx="7955570" cy="2333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Объявление массива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14489"/>
            <a:ext cx="8401080" cy="307183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Объявление массива производится аналогично объявлению </a:t>
            </a:r>
            <a:r>
              <a:rPr lang="ru-RU" dirty="0" smtClean="0"/>
              <a:t>переменных в разделе </a:t>
            </a:r>
            <a:r>
              <a:rPr lang="en-US" b="1" dirty="0" err="1" smtClean="0"/>
              <a:t>var</a:t>
            </a:r>
            <a:r>
              <a:rPr lang="ru-RU" dirty="0" smtClean="0"/>
              <a:t>, </a:t>
            </a:r>
            <a:r>
              <a:rPr lang="ru-RU" dirty="0" smtClean="0"/>
              <a:t>необходимо </a:t>
            </a:r>
            <a:r>
              <a:rPr lang="ru-RU" dirty="0" smtClean="0"/>
              <a:t>дополнительно </a:t>
            </a:r>
            <a:r>
              <a:rPr lang="ru-RU" dirty="0" smtClean="0"/>
              <a:t>указать максимальный индекс или диапазон изменения индекса.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Объявим </a:t>
            </a:r>
            <a:r>
              <a:rPr lang="ru-RU" dirty="0" smtClean="0"/>
              <a:t>одномерный целочисленный массив, содержащий 10 элементов, и одномерный строковый массив, содержащий 33 элемента.</a:t>
            </a:r>
          </a:p>
          <a:p>
            <a:endParaRPr lang="ru-RU" dirty="0"/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000636"/>
            <a:ext cx="494351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Обращение к элементу массива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Обращение к элементу массива производится по его имени, состоящему из </a:t>
            </a:r>
            <a:r>
              <a:rPr lang="ru-RU" i="1" dirty="0" smtClean="0"/>
              <a:t>имени массива и значения </a:t>
            </a:r>
            <a:r>
              <a:rPr lang="ru-RU" dirty="0" smtClean="0"/>
              <a:t>индекса, </a:t>
            </a:r>
            <a:r>
              <a:rPr lang="ru-RU" dirty="0" smtClean="0"/>
              <a:t>например:</a:t>
            </a:r>
          </a:p>
          <a:p>
            <a:r>
              <a:rPr lang="ru-RU" dirty="0" smtClean="0"/>
              <a:t> N</a:t>
            </a:r>
            <a:r>
              <a:rPr lang="en-US" dirty="0" smtClean="0"/>
              <a:t>[</a:t>
            </a:r>
            <a:r>
              <a:rPr lang="ru-RU" dirty="0" smtClean="0"/>
              <a:t>5</a:t>
            </a:r>
            <a:r>
              <a:rPr lang="en-US" dirty="0" smtClean="0"/>
              <a:t>]:=‘e’;</a:t>
            </a:r>
            <a:endParaRPr lang="ru-RU" dirty="0" smtClean="0"/>
          </a:p>
          <a:p>
            <a:endParaRPr lang="en-US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Заполнение массива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85926"/>
            <a:ext cx="8401080" cy="421484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Для начала работы с массивом необходимо его предварительно заполнить, т. е. присвоить элементам массива определенные значения. 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ru-RU" dirty="0" smtClean="0"/>
              <a:t>Это </a:t>
            </a:r>
            <a:r>
              <a:rPr lang="ru-RU" dirty="0" smtClean="0"/>
              <a:t>можно сделать различными способами:</a:t>
            </a:r>
          </a:p>
          <a:p>
            <a:pPr algn="just"/>
            <a:r>
              <a:rPr lang="ru-RU" dirty="0" smtClean="0"/>
              <a:t>заполнить </a:t>
            </a:r>
            <a:r>
              <a:rPr lang="ru-RU" dirty="0" smtClean="0"/>
              <a:t>массив случайными числами;</a:t>
            </a:r>
          </a:p>
          <a:p>
            <a:pPr algn="just"/>
            <a:r>
              <a:rPr lang="ru-RU" dirty="0" smtClean="0"/>
              <a:t>заполнить </a:t>
            </a:r>
            <a:r>
              <a:rPr lang="ru-RU" dirty="0" smtClean="0"/>
              <a:t>массив символами с клавиатуры;</a:t>
            </a:r>
          </a:p>
          <a:p>
            <a:pPr algn="just"/>
            <a:r>
              <a:rPr lang="ru-RU" dirty="0" smtClean="0"/>
              <a:t>заполнить </a:t>
            </a:r>
            <a:r>
              <a:rPr lang="ru-RU" dirty="0" smtClean="0"/>
              <a:t>массив из файла.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Заполнить числовой массив десятью случайными </a:t>
            </a:r>
            <a:r>
              <a:rPr lang="ru-RU" dirty="0" smtClean="0"/>
              <a:t>числами</a:t>
            </a:r>
            <a:r>
              <a:rPr lang="en-US" dirty="0" smtClean="0"/>
              <a:t>;</a:t>
            </a:r>
            <a:r>
              <a:rPr lang="ru-RU" dirty="0" smtClean="0"/>
              <a:t> 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ru-RU" dirty="0" smtClean="0"/>
              <a:t>Заполнить </a:t>
            </a:r>
            <a:r>
              <a:rPr lang="ru-RU" dirty="0" smtClean="0"/>
              <a:t>строковый </a:t>
            </a:r>
            <a:r>
              <a:rPr lang="ru-RU" dirty="0" smtClean="0"/>
              <a:t>массив пятью символами, введенными с </a:t>
            </a:r>
            <a:r>
              <a:rPr lang="ru-RU" dirty="0" smtClean="0"/>
              <a:t>клавиатуры</a:t>
            </a:r>
            <a:r>
              <a:rPr lang="en-US" dirty="0" smtClean="0"/>
              <a:t>;</a:t>
            </a:r>
            <a:r>
              <a:rPr lang="ru-RU" dirty="0" smtClean="0"/>
              <a:t> 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ru-RU" dirty="0" smtClean="0"/>
              <a:t>Заполнить </a:t>
            </a:r>
            <a:r>
              <a:rPr lang="ru-RU" dirty="0" smtClean="0"/>
              <a:t>строковый </a:t>
            </a:r>
            <a:r>
              <a:rPr lang="ru-RU" dirty="0" smtClean="0"/>
              <a:t>массив буквами русского алфавита из </a:t>
            </a:r>
            <a:r>
              <a:rPr lang="ru-RU" i="1" dirty="0" smtClean="0"/>
              <a:t>текстового </a:t>
            </a:r>
            <a:r>
              <a:rPr lang="ru-RU" dirty="0" smtClean="0"/>
              <a:t>файла.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500066" y="106798"/>
          <a:ext cx="3071802" cy="3465078"/>
        </p:xfrm>
        <a:graphic>
          <a:graphicData uri="http://schemas.openxmlformats.org/presentationml/2006/ole">
            <p:oleObj spid="_x0000_s54275" name="Точечный рисунок" r:id="rId3" imgW="3742857" imgH="4229690" progId="Paint.Picture">
              <p:embed/>
            </p:oleObj>
          </a:graphicData>
        </a:graphic>
      </p:graphicFrame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4214810" y="109620"/>
          <a:ext cx="3786214" cy="3390818"/>
        </p:xfrm>
        <a:graphic>
          <a:graphicData uri="http://schemas.openxmlformats.org/presentationml/2006/ole">
            <p:oleObj spid="_x0000_s54277" name="Точечный рисунок" r:id="rId4" imgW="4086795" imgH="3657143" progId="Paint.Picture">
              <p:embed/>
            </p:oleObj>
          </a:graphicData>
        </a:graphic>
      </p:graphicFrame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2000232" y="3571876"/>
          <a:ext cx="5057368" cy="3286124"/>
        </p:xfrm>
        <a:graphic>
          <a:graphicData uri="http://schemas.openxmlformats.org/presentationml/2006/ole">
            <p:oleObj spid="_x0000_s54279" name="Точечный рисунок" r:id="rId5" imgW="6287378" imgH="4086795" progId="Paint.Picture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2097</TotalTime>
  <Words>353</Words>
  <Application>Microsoft Office PowerPoint</Application>
  <PresentationFormat>Экран (4:3)</PresentationFormat>
  <Paragraphs>69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Модульная</vt:lpstr>
      <vt:lpstr>Изображение Paintbrush</vt:lpstr>
      <vt:lpstr>Массивы Заполнение массивов в ООП</vt:lpstr>
      <vt:lpstr>Массивы</vt:lpstr>
      <vt:lpstr>Типы массивов</vt:lpstr>
      <vt:lpstr>Одномерный массив</vt:lpstr>
      <vt:lpstr>Объявление массива</vt:lpstr>
      <vt:lpstr>Обращение к элементу массива</vt:lpstr>
      <vt:lpstr>Заполнение массива</vt:lpstr>
      <vt:lpstr>Практическое занятие</vt:lpstr>
      <vt:lpstr>Слайд 9</vt:lpstr>
      <vt:lpstr>Практическое занятие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Corvinis</cp:lastModifiedBy>
  <cp:revision>330</cp:revision>
  <dcterms:created xsi:type="dcterms:W3CDTF">2015-08-30T09:51:53Z</dcterms:created>
  <dcterms:modified xsi:type="dcterms:W3CDTF">2016-03-31T15:41:30Z</dcterms:modified>
</cp:coreProperties>
</file>