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0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Чтение </a:t>
            </a:r>
            <a:r>
              <a:rPr lang="ru-RU" dirty="0" smtClean="0"/>
              <a:t>и запись данных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файлы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Стр. </a:t>
            </a:r>
            <a:r>
              <a:rPr lang="ru-RU" dirty="0" smtClean="0"/>
              <a:t>329-332.</a:t>
            </a:r>
          </a:p>
          <a:p>
            <a:endParaRPr lang="ru-RU" dirty="0" smtClean="0"/>
          </a:p>
          <a:p>
            <a:r>
              <a:rPr lang="ru-RU" dirty="0" smtClean="0"/>
              <a:t>Задание:</a:t>
            </a:r>
          </a:p>
          <a:p>
            <a:r>
              <a:rPr lang="ru-RU" dirty="0" smtClean="0"/>
              <a:t>Написать текст программы, в которой осуществляется ввод данных (компонент </a:t>
            </a:r>
            <a:r>
              <a:rPr lang="en-US" dirty="0" smtClean="0"/>
              <a:t>Edit1)</a:t>
            </a:r>
            <a:r>
              <a:rPr lang="ru-RU" dirty="0" smtClean="0"/>
              <a:t> в один файл, </a:t>
            </a:r>
            <a:r>
              <a:rPr lang="ru-RU" dirty="0" smtClean="0"/>
              <a:t>ввод данных (компонент </a:t>
            </a:r>
            <a:r>
              <a:rPr lang="en-US" dirty="0" smtClean="0"/>
              <a:t>Edit</a:t>
            </a:r>
            <a:r>
              <a:rPr lang="ru-RU" dirty="0" smtClean="0"/>
              <a:t>2</a:t>
            </a:r>
            <a:r>
              <a:rPr lang="en-US" dirty="0" smtClean="0"/>
              <a:t>)</a:t>
            </a:r>
            <a:r>
              <a:rPr lang="ru-RU" smtClean="0"/>
              <a:t> в </a:t>
            </a:r>
            <a:r>
              <a:rPr lang="ru-RU" dirty="0" smtClean="0"/>
              <a:t>другой файл. По нажатию специальной кнопки осуществляется замена содержимого в обоих файлах. Для решения задачи использовать дополнительный третий файл.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Объявление файла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Перед работой с файлом, необходимо </a:t>
            </a:r>
            <a:r>
              <a:rPr lang="ru-RU" dirty="0" smtClean="0"/>
              <a:t>объявить файловую переменную, хранящую в памяти адрес текстового файла.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Объявление </a:t>
            </a:r>
            <a:r>
              <a:rPr lang="ru-RU" dirty="0" smtClean="0"/>
              <a:t>файловой переменной задает только тип файла.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того чтобы можно было выводить данные в файл или считывать данные из файла, необходимо связать имя файловой переменной с именем файла. </a:t>
            </a:r>
            <a:endParaRPr lang="ru-RU" dirty="0" smtClean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2786050" y="2786058"/>
          <a:ext cx="2786082" cy="966142"/>
        </p:xfrm>
        <a:graphic>
          <a:graphicData uri="http://schemas.openxmlformats.org/presentationml/2006/ole">
            <p:oleObj spid="_x0000_s30721" name="Точечный рисунок" r:id="rId3" imgW="1181265" imgH="40963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</a:t>
            </a:r>
            <a:r>
              <a:rPr lang="ru-RU" dirty="0" smtClean="0"/>
              <a:t>файла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2254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Для создания файла используется метод </a:t>
            </a:r>
            <a:r>
              <a:rPr lang="ru-RU" dirty="0" err="1" smtClean="0"/>
              <a:t>Rewrite</a:t>
            </a:r>
            <a:r>
              <a:rPr lang="ru-RU" dirty="0" smtClean="0"/>
              <a:t>( 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открытия файла — метод </a:t>
            </a:r>
            <a:r>
              <a:rPr lang="ru-RU" dirty="0" err="1" smtClean="0"/>
              <a:t>Reset</a:t>
            </a:r>
            <a:r>
              <a:rPr lang="ru-RU" dirty="0" smtClean="0"/>
              <a:t>( 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Аргументом является </a:t>
            </a:r>
            <a:r>
              <a:rPr lang="ru-RU" dirty="0" smtClean="0"/>
              <a:t>имя файловой переменной, связанной с создаваемым или открываемым файлом.</a:t>
            </a:r>
          </a:p>
          <a:p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071670" y="5143512"/>
          <a:ext cx="4873916" cy="1285884"/>
        </p:xfrm>
        <a:graphic>
          <a:graphicData uri="http://schemas.openxmlformats.org/presentationml/2006/ole">
            <p:oleObj spid="_x0000_s32769" name="Точечный рисунок" r:id="rId3" imgW="2238687" imgH="59047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Запись </a:t>
            </a:r>
            <a:r>
              <a:rPr lang="ru-RU" dirty="0" smtClean="0"/>
              <a:t>данных в файл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86838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Для записи данных в файл используются методы </a:t>
            </a:r>
            <a:r>
              <a:rPr lang="ru-RU" dirty="0" err="1" smtClean="0"/>
              <a:t>Write</a:t>
            </a:r>
            <a:r>
              <a:rPr lang="ru-RU" dirty="0" smtClean="0"/>
              <a:t>( ) и </a:t>
            </a:r>
            <a:r>
              <a:rPr lang="ru-RU" dirty="0" err="1" smtClean="0"/>
              <a:t>Writeln</a:t>
            </a:r>
            <a:r>
              <a:rPr lang="ru-RU" dirty="0" smtClean="0"/>
              <a:t>( ).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использовании метода </a:t>
            </a:r>
            <a:r>
              <a:rPr lang="ru-RU" dirty="0" err="1" smtClean="0"/>
              <a:t>Write</a:t>
            </a:r>
            <a:r>
              <a:rPr lang="ru-RU" dirty="0" smtClean="0"/>
              <a:t>() файл записывается </a:t>
            </a:r>
            <a:r>
              <a:rPr lang="ru-RU" dirty="0" smtClean="0"/>
              <a:t>целиком.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использовании метода </a:t>
            </a:r>
            <a:r>
              <a:rPr lang="ru-RU" dirty="0" err="1" smtClean="0"/>
              <a:t>Writeln</a:t>
            </a:r>
            <a:r>
              <a:rPr lang="ru-RU" dirty="0" smtClean="0"/>
              <a:t>() — построчно (например, из переменной </a:t>
            </a:r>
            <a:r>
              <a:rPr lang="ru-RU" dirty="0" err="1" smtClean="0"/>
              <a:t>Line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1" y="5857892"/>
            <a:ext cx="3643337" cy="514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Чтение </a:t>
            </a:r>
            <a:r>
              <a:rPr lang="ru-RU" dirty="0" smtClean="0"/>
              <a:t>данных из файла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86838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Для чтения данных из файла используются методы </a:t>
            </a:r>
            <a:r>
              <a:rPr lang="ru-RU" dirty="0" err="1" smtClean="0"/>
              <a:t>Read</a:t>
            </a:r>
            <a:r>
              <a:rPr lang="ru-RU" dirty="0" smtClean="0"/>
              <a:t>() и </a:t>
            </a:r>
            <a:r>
              <a:rPr lang="ru-RU" dirty="0" err="1" smtClean="0"/>
              <a:t>Readln</a:t>
            </a:r>
            <a:r>
              <a:rPr lang="ru-RU" dirty="0" smtClean="0"/>
              <a:t>( ).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использовании метода </a:t>
            </a:r>
            <a:r>
              <a:rPr lang="ru-RU" dirty="0" err="1" smtClean="0"/>
              <a:t>Read</a:t>
            </a:r>
            <a:r>
              <a:rPr lang="ru-RU" dirty="0" smtClean="0"/>
              <a:t>() файл считывается </a:t>
            </a:r>
            <a:r>
              <a:rPr lang="ru-RU" dirty="0" smtClean="0"/>
              <a:t>целиком.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использовании метода </a:t>
            </a:r>
            <a:r>
              <a:rPr lang="ru-RU" dirty="0" err="1" smtClean="0"/>
              <a:t>Readln</a:t>
            </a:r>
            <a:r>
              <a:rPr lang="ru-RU" dirty="0" smtClean="0"/>
              <a:t> () — построчно (например, в переменную </a:t>
            </a:r>
            <a:r>
              <a:rPr lang="ru-RU" dirty="0" err="1" smtClean="0"/>
              <a:t>Line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5786454"/>
            <a:ext cx="345879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Закрытие файла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582371"/>
          </a:xfrm>
        </p:spPr>
        <p:txBody>
          <a:bodyPr/>
          <a:lstStyle/>
          <a:p>
            <a:r>
              <a:rPr lang="ru-RU" dirty="0" smtClean="0"/>
              <a:t>После записи или чтения данных из файла необходимо эти файлы закрыть.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2714612" y="3571876"/>
          <a:ext cx="3143272" cy="618754"/>
        </p:xfrm>
        <a:graphic>
          <a:graphicData uri="http://schemas.openxmlformats.org/presentationml/2006/ole">
            <p:oleObj spid="_x0000_s35841" name="Точечный рисунок" r:id="rId3" imgW="1209524" imgH="237969" progId="Paint.Pictur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Создать на локальном диске С:\ два текстовых </a:t>
            </a:r>
            <a:r>
              <a:rPr lang="ru-RU" dirty="0" smtClean="0"/>
              <a:t>файла </a:t>
            </a:r>
            <a:r>
              <a:rPr lang="en-US" dirty="0" smtClean="0"/>
              <a:t>f1.txt </a:t>
            </a:r>
            <a:r>
              <a:rPr lang="ru-RU" dirty="0" smtClean="0"/>
              <a:t>и</a:t>
            </a:r>
            <a:r>
              <a:rPr lang="en-US" dirty="0" smtClean="0"/>
              <a:t> f2.txt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Ввести 5 символов в компоненты </a:t>
            </a:r>
            <a:r>
              <a:rPr lang="en-US" dirty="0" smtClean="0"/>
              <a:t>Edit</a:t>
            </a:r>
            <a:r>
              <a:rPr lang="ru-RU" dirty="0" smtClean="0"/>
              <a:t>. Записать эти символы в файл </a:t>
            </a:r>
            <a:r>
              <a:rPr lang="en-US" dirty="0" smtClean="0"/>
              <a:t>f</a:t>
            </a:r>
            <a:r>
              <a:rPr lang="ru-RU" dirty="0" smtClean="0"/>
              <a:t>1, перезаписать эти символы из файла </a:t>
            </a:r>
            <a:r>
              <a:rPr lang="en-US" dirty="0" smtClean="0"/>
              <a:t>f</a:t>
            </a:r>
            <a:r>
              <a:rPr lang="ru-RU" dirty="0" smtClean="0"/>
              <a:t>1 в файл </a:t>
            </a:r>
            <a:r>
              <a:rPr lang="en-US" dirty="0" smtClean="0"/>
              <a:t>f</a:t>
            </a:r>
            <a:r>
              <a:rPr lang="ru-RU" dirty="0" smtClean="0"/>
              <a:t>2.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 smtClean="0"/>
              <a:t>нажатию первой кнопки происходит запись в файл </a:t>
            </a:r>
            <a:r>
              <a:rPr lang="en-US" dirty="0" smtClean="0"/>
              <a:t>f</a:t>
            </a:r>
            <a:r>
              <a:rPr lang="ru-RU" dirty="0" smtClean="0"/>
              <a:t>1, по нажатию второй кнопки происходит перезапись данных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285720" y="1571612"/>
          <a:ext cx="4714908" cy="3271569"/>
        </p:xfrm>
        <a:graphic>
          <a:graphicData uri="http://schemas.openxmlformats.org/presentationml/2006/ole">
            <p:oleObj spid="_x0000_s36865" name="Точечный рисунок" r:id="rId3" imgW="5125165" imgH="3552381" progId="Paint.Picture">
              <p:embed/>
            </p:oleObj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714745" y="3890050"/>
          <a:ext cx="5429256" cy="2796508"/>
        </p:xfrm>
        <a:graphic>
          <a:graphicData uri="http://schemas.openxmlformats.org/presentationml/2006/ole">
            <p:oleObj spid="_x0000_s36867" name="Точечный рисунок" r:id="rId4" imgW="5057143" imgH="261021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перезаписи данных из одного файла в другой используется цикл по условию достижения конца файла:</a:t>
            </a:r>
          </a:p>
          <a:p>
            <a:pPr algn="ctr">
              <a:buNone/>
            </a:pPr>
            <a:r>
              <a:rPr lang="en-US" dirty="0" smtClean="0"/>
              <a:t>While not </a:t>
            </a:r>
            <a:r>
              <a:rPr lang="en-US" dirty="0" err="1" smtClean="0"/>
              <a:t>Eof</a:t>
            </a:r>
            <a:r>
              <a:rPr lang="en-US" dirty="0" smtClean="0"/>
              <a:t>(</a:t>
            </a:r>
            <a:r>
              <a:rPr lang="en-US" dirty="0" smtClean="0"/>
              <a:t>&lt;</a:t>
            </a:r>
            <a:r>
              <a:rPr lang="ru-RU" dirty="0" smtClean="0"/>
              <a:t>имя файла</a:t>
            </a:r>
            <a:r>
              <a:rPr lang="en-US" dirty="0" smtClean="0"/>
              <a:t>&gt;</a:t>
            </a:r>
            <a:r>
              <a:rPr lang="ru-RU" dirty="0" smtClean="0"/>
              <a:t>)</a:t>
            </a:r>
            <a:r>
              <a:rPr lang="en-US" dirty="0" smtClean="0"/>
              <a:t> do</a:t>
            </a:r>
            <a:endParaRPr lang="ru-RU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Чтение и запись данных </a:t>
            </a:r>
            <a:r>
              <a:rPr lang="ru-RU" dirty="0" smtClean="0"/>
              <a:t>из одного </a:t>
            </a:r>
            <a:r>
              <a:rPr lang="ru-RU" dirty="0" smtClean="0"/>
              <a:t>файла </a:t>
            </a:r>
            <a:r>
              <a:rPr lang="ru-RU" dirty="0" smtClean="0"/>
              <a:t>в другой </a:t>
            </a:r>
            <a:r>
              <a:rPr lang="ru-RU" dirty="0" smtClean="0"/>
              <a:t>лучше использовать построчно.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1979</TotalTime>
  <Words>339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Модульная</vt:lpstr>
      <vt:lpstr>Изображение Paintbrush</vt:lpstr>
      <vt:lpstr>Чтение и запись данных  в файлы</vt:lpstr>
      <vt:lpstr>Объявление файла</vt:lpstr>
      <vt:lpstr>Создание файла </vt:lpstr>
      <vt:lpstr>Запись данных в файл </vt:lpstr>
      <vt:lpstr>Чтение данных из файла</vt:lpstr>
      <vt:lpstr>Закрытие файла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319</cp:revision>
  <dcterms:created xsi:type="dcterms:W3CDTF">2015-08-30T09:51:53Z</dcterms:created>
  <dcterms:modified xsi:type="dcterms:W3CDTF">2016-03-24T12:12:54Z</dcterms:modified>
</cp:coreProperties>
</file>