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8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34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7719BF-7703-42B6-8658-A99AC3475EB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71BAC0-A5E8-43A9-B5F4-D5F2FFC3F632}">
      <dgm:prSet phldrT="[Текст]"/>
      <dgm:spPr/>
      <dgm:t>
        <a:bodyPr/>
        <a:lstStyle/>
        <a:p>
          <a:r>
            <a:rPr lang="ru-RU" dirty="0"/>
            <a:t>Процедура</a:t>
          </a:r>
        </a:p>
      </dgm:t>
    </dgm:pt>
    <dgm:pt modelId="{48818C83-0786-4B63-9556-37B5A51E9AA5}" type="parTrans" cxnId="{F054B965-497D-400A-8D12-D4D6AC6D137A}">
      <dgm:prSet/>
      <dgm:spPr/>
      <dgm:t>
        <a:bodyPr/>
        <a:lstStyle/>
        <a:p>
          <a:endParaRPr lang="ru-RU"/>
        </a:p>
      </dgm:t>
    </dgm:pt>
    <dgm:pt modelId="{E5CD472B-84F0-41AC-84D1-16924C38BE6E}" type="sibTrans" cxnId="{F054B965-497D-400A-8D12-D4D6AC6D137A}">
      <dgm:prSet/>
      <dgm:spPr/>
      <dgm:t>
        <a:bodyPr/>
        <a:lstStyle/>
        <a:p>
          <a:endParaRPr lang="ru-RU"/>
        </a:p>
      </dgm:t>
    </dgm:pt>
    <dgm:pt modelId="{E4448742-A830-4DBE-8081-FE8374C489FD}">
      <dgm:prSet phldrT="[Текст]"/>
      <dgm:spPr/>
      <dgm:t>
        <a:bodyPr/>
        <a:lstStyle/>
        <a:p>
          <a:r>
            <a:rPr lang="ru-RU" dirty="0"/>
            <a:t>Локальная</a:t>
          </a:r>
        </a:p>
      </dgm:t>
    </dgm:pt>
    <dgm:pt modelId="{7CD08CA6-E257-4658-8FFA-C6B29C920A86}" type="parTrans" cxnId="{A7A19361-DF76-42BA-A972-32261DB88E9E}">
      <dgm:prSet/>
      <dgm:spPr/>
      <dgm:t>
        <a:bodyPr/>
        <a:lstStyle/>
        <a:p>
          <a:endParaRPr lang="ru-RU"/>
        </a:p>
      </dgm:t>
    </dgm:pt>
    <dgm:pt modelId="{0142F91A-659C-405D-B856-E98A0E3FD6F8}" type="sibTrans" cxnId="{A7A19361-DF76-42BA-A972-32261DB88E9E}">
      <dgm:prSet/>
      <dgm:spPr/>
      <dgm:t>
        <a:bodyPr/>
        <a:lstStyle/>
        <a:p>
          <a:endParaRPr lang="ru-RU"/>
        </a:p>
      </dgm:t>
    </dgm:pt>
    <dgm:pt modelId="{17D4B69D-2C40-416A-B164-E3179990B058}">
      <dgm:prSet phldrT="[Текст]"/>
      <dgm:spPr/>
      <dgm:t>
        <a:bodyPr/>
        <a:lstStyle/>
        <a:p>
          <a:r>
            <a:rPr lang="ru-RU" dirty="0"/>
            <a:t>Глобальная</a:t>
          </a:r>
        </a:p>
      </dgm:t>
    </dgm:pt>
    <dgm:pt modelId="{D2E60783-E33D-4A0D-A805-DF3987079A3F}" type="parTrans" cxnId="{A138104E-4848-410D-B7BC-260F3424C436}">
      <dgm:prSet/>
      <dgm:spPr/>
      <dgm:t>
        <a:bodyPr/>
        <a:lstStyle/>
        <a:p>
          <a:endParaRPr lang="ru-RU"/>
        </a:p>
      </dgm:t>
    </dgm:pt>
    <dgm:pt modelId="{097A9D95-163F-4940-8AE2-526CD38C8DD6}" type="sibTrans" cxnId="{A138104E-4848-410D-B7BC-260F3424C436}">
      <dgm:prSet/>
      <dgm:spPr/>
      <dgm:t>
        <a:bodyPr/>
        <a:lstStyle/>
        <a:p>
          <a:endParaRPr lang="ru-RU"/>
        </a:p>
      </dgm:t>
    </dgm:pt>
    <dgm:pt modelId="{1E78EAA2-C03B-4AE5-9CB8-E458E36E2226}">
      <dgm:prSet/>
      <dgm:spPr/>
      <dgm:t>
        <a:bodyPr/>
        <a:lstStyle/>
        <a:p>
          <a:r>
            <a:rPr lang="ru-RU" dirty="0"/>
            <a:t>доступна только внутри данного программного модуля и не может быть вызвана из другого модуля</a:t>
          </a:r>
        </a:p>
      </dgm:t>
    </dgm:pt>
    <dgm:pt modelId="{70E79946-D34A-46BB-A05C-ECFD3C7F90F6}" type="parTrans" cxnId="{12A81452-6DB8-4E03-9A1B-175F02ACFE42}">
      <dgm:prSet/>
      <dgm:spPr/>
      <dgm:t>
        <a:bodyPr/>
        <a:lstStyle/>
        <a:p>
          <a:endParaRPr lang="ru-RU"/>
        </a:p>
      </dgm:t>
    </dgm:pt>
    <dgm:pt modelId="{3D3F4A57-B953-4E8A-9CB7-DD7149A6C3B8}" type="sibTrans" cxnId="{12A81452-6DB8-4E03-9A1B-175F02ACFE42}">
      <dgm:prSet/>
      <dgm:spPr/>
      <dgm:t>
        <a:bodyPr/>
        <a:lstStyle/>
        <a:p>
          <a:endParaRPr lang="ru-RU"/>
        </a:p>
      </dgm:t>
    </dgm:pt>
    <dgm:pt modelId="{29C6D3C8-EB90-44E3-BE80-70BB3D9B24B2}">
      <dgm:prSet/>
      <dgm:spPr/>
      <dgm:t>
        <a:bodyPr/>
        <a:lstStyle/>
        <a:p>
          <a:r>
            <a:rPr lang="ru-RU" dirty="0"/>
            <a:t>могут быть вызваны, из всех программных модулей проекта</a:t>
          </a:r>
        </a:p>
      </dgm:t>
    </dgm:pt>
    <dgm:pt modelId="{C82F1AC8-C692-40E4-A3D4-79E529520EB3}" type="parTrans" cxnId="{9AFD9EC8-0DA3-4C65-9254-259AD9040045}">
      <dgm:prSet/>
      <dgm:spPr/>
      <dgm:t>
        <a:bodyPr/>
        <a:lstStyle/>
        <a:p>
          <a:endParaRPr lang="ru-RU"/>
        </a:p>
      </dgm:t>
    </dgm:pt>
    <dgm:pt modelId="{BA85C3C9-37C2-455B-8574-DC2383394B31}" type="sibTrans" cxnId="{9AFD9EC8-0DA3-4C65-9254-259AD9040045}">
      <dgm:prSet/>
      <dgm:spPr/>
      <dgm:t>
        <a:bodyPr/>
        <a:lstStyle/>
        <a:p>
          <a:endParaRPr lang="ru-RU"/>
        </a:p>
      </dgm:t>
    </dgm:pt>
    <dgm:pt modelId="{82EE105F-0645-4B79-AE24-B7B2529DEB5D}">
      <dgm:prSet/>
      <dgm:spPr/>
      <dgm:t>
        <a:bodyPr/>
        <a:lstStyle/>
        <a:p>
          <a:r>
            <a:rPr lang="ru-RU" dirty="0"/>
            <a:t>задается с помощью спецификатора доступа Private</a:t>
          </a:r>
        </a:p>
      </dgm:t>
    </dgm:pt>
    <dgm:pt modelId="{4E8B0616-FE4C-47E3-B6DC-4B6A98259A4E}" type="parTrans" cxnId="{4B8D00DA-9F16-453C-8D31-6793B814298C}">
      <dgm:prSet/>
      <dgm:spPr/>
      <dgm:t>
        <a:bodyPr/>
        <a:lstStyle/>
        <a:p>
          <a:endParaRPr lang="ru-RU"/>
        </a:p>
      </dgm:t>
    </dgm:pt>
    <dgm:pt modelId="{BE5ECFE0-11A6-4D65-B439-50FEEF6486A7}" type="sibTrans" cxnId="{4B8D00DA-9F16-453C-8D31-6793B814298C}">
      <dgm:prSet/>
      <dgm:spPr/>
      <dgm:t>
        <a:bodyPr/>
        <a:lstStyle/>
        <a:p>
          <a:endParaRPr lang="ru-RU"/>
        </a:p>
      </dgm:t>
    </dgm:pt>
    <dgm:pt modelId="{C0404EC7-9601-4B84-AFA5-C189B1F52423}">
      <dgm:prSet/>
      <dgm:spPr/>
      <dgm:t>
        <a:bodyPr/>
        <a:lstStyle/>
        <a:p>
          <a:r>
            <a:rPr lang="ru-RU" dirty="0"/>
            <a:t>задается с помощью спецификатора доступа Public</a:t>
          </a:r>
        </a:p>
      </dgm:t>
    </dgm:pt>
    <dgm:pt modelId="{AA29F340-EFD3-446E-A4FF-11DEA4BB852B}" type="parTrans" cxnId="{0C2DB4D6-6630-4D70-9A1C-A40CFCDAF173}">
      <dgm:prSet/>
      <dgm:spPr/>
      <dgm:t>
        <a:bodyPr/>
        <a:lstStyle/>
        <a:p>
          <a:endParaRPr lang="ru-RU"/>
        </a:p>
      </dgm:t>
    </dgm:pt>
    <dgm:pt modelId="{BE7FA683-60F2-4A9F-9B6B-D9C97B2D6A52}" type="sibTrans" cxnId="{0C2DB4D6-6630-4D70-9A1C-A40CFCDAF173}">
      <dgm:prSet/>
      <dgm:spPr/>
      <dgm:t>
        <a:bodyPr/>
        <a:lstStyle/>
        <a:p>
          <a:endParaRPr lang="ru-RU"/>
        </a:p>
      </dgm:t>
    </dgm:pt>
    <dgm:pt modelId="{6408CCB3-8C55-4364-99DD-56AE8A344C8C}" type="pres">
      <dgm:prSet presAssocID="{1C7719BF-7703-42B6-8658-A99AC3475E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B3DE84F-1CCD-4BE6-8CF2-E6D9400994AA}" type="pres">
      <dgm:prSet presAssocID="{6A71BAC0-A5E8-43A9-B5F4-D5F2FFC3F632}" presName="hierRoot1" presStyleCnt="0">
        <dgm:presLayoutVars>
          <dgm:hierBranch val="init"/>
        </dgm:presLayoutVars>
      </dgm:prSet>
      <dgm:spPr/>
    </dgm:pt>
    <dgm:pt modelId="{F3E3BF8C-E22D-4318-AAA1-383EF64EA680}" type="pres">
      <dgm:prSet presAssocID="{6A71BAC0-A5E8-43A9-B5F4-D5F2FFC3F632}" presName="rootComposite1" presStyleCnt="0"/>
      <dgm:spPr/>
    </dgm:pt>
    <dgm:pt modelId="{4CBCF196-ACD4-4A74-8627-ABC965145B86}" type="pres">
      <dgm:prSet presAssocID="{6A71BAC0-A5E8-43A9-B5F4-D5F2FFC3F632}" presName="rootText1" presStyleLbl="node0" presStyleIdx="0" presStyleCnt="1" custScaleY="350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00A6082-7923-46BC-9F5C-E2966BD689E5}" type="pres">
      <dgm:prSet presAssocID="{6A71BAC0-A5E8-43A9-B5F4-D5F2FFC3F63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A686DF9-2B8A-4E99-95D2-8478DF2137E3}" type="pres">
      <dgm:prSet presAssocID="{6A71BAC0-A5E8-43A9-B5F4-D5F2FFC3F632}" presName="hierChild2" presStyleCnt="0"/>
      <dgm:spPr/>
    </dgm:pt>
    <dgm:pt modelId="{95DB07FC-8FD4-4B46-A6E0-B9E1655CADB3}" type="pres">
      <dgm:prSet presAssocID="{7CD08CA6-E257-4658-8FFA-C6B29C920A86}" presName="Name37" presStyleLbl="parChTrans1D2" presStyleIdx="0" presStyleCnt="2"/>
      <dgm:spPr/>
      <dgm:t>
        <a:bodyPr/>
        <a:lstStyle/>
        <a:p>
          <a:endParaRPr lang="ru-RU"/>
        </a:p>
      </dgm:t>
    </dgm:pt>
    <dgm:pt modelId="{FC1A100F-25DA-406F-A11B-F4A99D9631C2}" type="pres">
      <dgm:prSet presAssocID="{E4448742-A830-4DBE-8081-FE8374C489FD}" presName="hierRoot2" presStyleCnt="0">
        <dgm:presLayoutVars>
          <dgm:hierBranch val="init"/>
        </dgm:presLayoutVars>
      </dgm:prSet>
      <dgm:spPr/>
    </dgm:pt>
    <dgm:pt modelId="{3A514843-5597-4F83-8C23-9D8A73092AA0}" type="pres">
      <dgm:prSet presAssocID="{E4448742-A830-4DBE-8081-FE8374C489FD}" presName="rootComposite" presStyleCnt="0"/>
      <dgm:spPr/>
    </dgm:pt>
    <dgm:pt modelId="{6A97BD8B-A31A-4429-A31C-59472A0CE5AF}" type="pres">
      <dgm:prSet presAssocID="{E4448742-A830-4DBE-8081-FE8374C489FD}" presName="rootText" presStyleLbl="node2" presStyleIdx="0" presStyleCnt="2" custScaleY="462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78D98F-822E-4179-9E8F-3BD4D3320E67}" type="pres">
      <dgm:prSet presAssocID="{E4448742-A830-4DBE-8081-FE8374C489FD}" presName="rootConnector" presStyleLbl="node2" presStyleIdx="0" presStyleCnt="2"/>
      <dgm:spPr/>
      <dgm:t>
        <a:bodyPr/>
        <a:lstStyle/>
        <a:p>
          <a:endParaRPr lang="ru-RU"/>
        </a:p>
      </dgm:t>
    </dgm:pt>
    <dgm:pt modelId="{103AF911-3D75-4D2C-8BE7-81E75043212D}" type="pres">
      <dgm:prSet presAssocID="{E4448742-A830-4DBE-8081-FE8374C489FD}" presName="hierChild4" presStyleCnt="0"/>
      <dgm:spPr/>
    </dgm:pt>
    <dgm:pt modelId="{81944E27-6E3C-4B38-95FD-0172A5410D54}" type="pres">
      <dgm:prSet presAssocID="{70E79946-D34A-46BB-A05C-ECFD3C7F90F6}" presName="Name37" presStyleLbl="parChTrans1D3" presStyleIdx="0" presStyleCnt="4"/>
      <dgm:spPr/>
      <dgm:t>
        <a:bodyPr/>
        <a:lstStyle/>
        <a:p>
          <a:endParaRPr lang="ru-RU"/>
        </a:p>
      </dgm:t>
    </dgm:pt>
    <dgm:pt modelId="{2A4541CB-2208-48A7-8593-8FB1FEEE532D}" type="pres">
      <dgm:prSet presAssocID="{1E78EAA2-C03B-4AE5-9CB8-E458E36E2226}" presName="hierRoot2" presStyleCnt="0">
        <dgm:presLayoutVars>
          <dgm:hierBranch val="init"/>
        </dgm:presLayoutVars>
      </dgm:prSet>
      <dgm:spPr/>
    </dgm:pt>
    <dgm:pt modelId="{94F296EF-852D-43A7-9E5D-6FD7A881967B}" type="pres">
      <dgm:prSet presAssocID="{1E78EAA2-C03B-4AE5-9CB8-E458E36E2226}" presName="rootComposite" presStyleCnt="0"/>
      <dgm:spPr/>
    </dgm:pt>
    <dgm:pt modelId="{54174805-0EB8-4C11-8EC4-226F235BD26A}" type="pres">
      <dgm:prSet presAssocID="{1E78EAA2-C03B-4AE5-9CB8-E458E36E2226}" presName="rootText" presStyleLbl="node3" presStyleIdx="0" presStyleCnt="4" custScaleX="136372" custScaleY="1640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E74178-9202-42CD-B92B-536C5F660406}" type="pres">
      <dgm:prSet presAssocID="{1E78EAA2-C03B-4AE5-9CB8-E458E36E2226}" presName="rootConnector" presStyleLbl="node3" presStyleIdx="0" presStyleCnt="4"/>
      <dgm:spPr/>
      <dgm:t>
        <a:bodyPr/>
        <a:lstStyle/>
        <a:p>
          <a:endParaRPr lang="ru-RU"/>
        </a:p>
      </dgm:t>
    </dgm:pt>
    <dgm:pt modelId="{E7937E92-95EF-453B-AB7C-9B350AB4023D}" type="pres">
      <dgm:prSet presAssocID="{1E78EAA2-C03B-4AE5-9CB8-E458E36E2226}" presName="hierChild4" presStyleCnt="0"/>
      <dgm:spPr/>
    </dgm:pt>
    <dgm:pt modelId="{71848666-6CB2-4000-AF73-5E6702A79E86}" type="pres">
      <dgm:prSet presAssocID="{1E78EAA2-C03B-4AE5-9CB8-E458E36E2226}" presName="hierChild5" presStyleCnt="0"/>
      <dgm:spPr/>
    </dgm:pt>
    <dgm:pt modelId="{FF339BAE-BDF8-4B19-A9E5-C3D850A52C53}" type="pres">
      <dgm:prSet presAssocID="{4E8B0616-FE4C-47E3-B6DC-4B6A98259A4E}" presName="Name37" presStyleLbl="parChTrans1D3" presStyleIdx="1" presStyleCnt="4"/>
      <dgm:spPr/>
      <dgm:t>
        <a:bodyPr/>
        <a:lstStyle/>
        <a:p>
          <a:endParaRPr lang="ru-RU"/>
        </a:p>
      </dgm:t>
    </dgm:pt>
    <dgm:pt modelId="{F02B4B0B-6A5F-4C6E-9B3D-9790861EEF48}" type="pres">
      <dgm:prSet presAssocID="{82EE105F-0645-4B79-AE24-B7B2529DEB5D}" presName="hierRoot2" presStyleCnt="0">
        <dgm:presLayoutVars>
          <dgm:hierBranch val="init"/>
        </dgm:presLayoutVars>
      </dgm:prSet>
      <dgm:spPr/>
    </dgm:pt>
    <dgm:pt modelId="{50BF8742-FB03-41E7-AAD3-B4CC84065A46}" type="pres">
      <dgm:prSet presAssocID="{82EE105F-0645-4B79-AE24-B7B2529DEB5D}" presName="rootComposite" presStyleCnt="0"/>
      <dgm:spPr/>
    </dgm:pt>
    <dgm:pt modelId="{6C6C8588-CCDD-4605-92B9-048FA13DA38D}" type="pres">
      <dgm:prSet presAssocID="{82EE105F-0645-4B79-AE24-B7B2529DEB5D}" presName="rootText" presStyleLbl="node3" presStyleIdx="1" presStyleCnt="4" custScaleX="1426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64946B-8365-48DC-9BE9-06D3E50324B9}" type="pres">
      <dgm:prSet presAssocID="{82EE105F-0645-4B79-AE24-B7B2529DEB5D}" presName="rootConnector" presStyleLbl="node3" presStyleIdx="1" presStyleCnt="4"/>
      <dgm:spPr/>
      <dgm:t>
        <a:bodyPr/>
        <a:lstStyle/>
        <a:p>
          <a:endParaRPr lang="ru-RU"/>
        </a:p>
      </dgm:t>
    </dgm:pt>
    <dgm:pt modelId="{3ED9E311-2535-472B-A79A-C3AD34A5FAD9}" type="pres">
      <dgm:prSet presAssocID="{82EE105F-0645-4B79-AE24-B7B2529DEB5D}" presName="hierChild4" presStyleCnt="0"/>
      <dgm:spPr/>
    </dgm:pt>
    <dgm:pt modelId="{C700CCCD-5DB8-4BA4-93CC-7B8C8B6F291C}" type="pres">
      <dgm:prSet presAssocID="{82EE105F-0645-4B79-AE24-B7B2529DEB5D}" presName="hierChild5" presStyleCnt="0"/>
      <dgm:spPr/>
    </dgm:pt>
    <dgm:pt modelId="{9600C369-6FCE-462A-BBD4-8EDBA401D674}" type="pres">
      <dgm:prSet presAssocID="{E4448742-A830-4DBE-8081-FE8374C489FD}" presName="hierChild5" presStyleCnt="0"/>
      <dgm:spPr/>
    </dgm:pt>
    <dgm:pt modelId="{60D5936B-86A2-4049-A455-DCCD628AAFAA}" type="pres">
      <dgm:prSet presAssocID="{D2E60783-E33D-4A0D-A805-DF3987079A3F}" presName="Name37" presStyleLbl="parChTrans1D2" presStyleIdx="1" presStyleCnt="2"/>
      <dgm:spPr/>
      <dgm:t>
        <a:bodyPr/>
        <a:lstStyle/>
        <a:p>
          <a:endParaRPr lang="ru-RU"/>
        </a:p>
      </dgm:t>
    </dgm:pt>
    <dgm:pt modelId="{26984F99-BB96-4722-B390-506372FBE864}" type="pres">
      <dgm:prSet presAssocID="{17D4B69D-2C40-416A-B164-E3179990B058}" presName="hierRoot2" presStyleCnt="0">
        <dgm:presLayoutVars>
          <dgm:hierBranch val="init"/>
        </dgm:presLayoutVars>
      </dgm:prSet>
      <dgm:spPr/>
    </dgm:pt>
    <dgm:pt modelId="{CC17CC3C-1204-40BA-858B-62C7914D9A02}" type="pres">
      <dgm:prSet presAssocID="{17D4B69D-2C40-416A-B164-E3179990B058}" presName="rootComposite" presStyleCnt="0"/>
      <dgm:spPr/>
    </dgm:pt>
    <dgm:pt modelId="{17B47D47-8D6D-4930-9C54-CC58DA893F5C}" type="pres">
      <dgm:prSet presAssocID="{17D4B69D-2C40-416A-B164-E3179990B058}" presName="rootText" presStyleLbl="node2" presStyleIdx="1" presStyleCnt="2" custScaleY="462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53B793-AE80-4551-B060-BA0493D59123}" type="pres">
      <dgm:prSet presAssocID="{17D4B69D-2C40-416A-B164-E3179990B058}" presName="rootConnector" presStyleLbl="node2" presStyleIdx="1" presStyleCnt="2"/>
      <dgm:spPr/>
      <dgm:t>
        <a:bodyPr/>
        <a:lstStyle/>
        <a:p>
          <a:endParaRPr lang="ru-RU"/>
        </a:p>
      </dgm:t>
    </dgm:pt>
    <dgm:pt modelId="{056A106F-3701-4388-BC6F-DF8F0DA09226}" type="pres">
      <dgm:prSet presAssocID="{17D4B69D-2C40-416A-B164-E3179990B058}" presName="hierChild4" presStyleCnt="0"/>
      <dgm:spPr/>
    </dgm:pt>
    <dgm:pt modelId="{6A1645EB-1333-4479-9C13-A4E4A20D0126}" type="pres">
      <dgm:prSet presAssocID="{C82F1AC8-C692-40E4-A3D4-79E529520EB3}" presName="Name37" presStyleLbl="parChTrans1D3" presStyleIdx="2" presStyleCnt="4"/>
      <dgm:spPr/>
      <dgm:t>
        <a:bodyPr/>
        <a:lstStyle/>
        <a:p>
          <a:endParaRPr lang="ru-RU"/>
        </a:p>
      </dgm:t>
    </dgm:pt>
    <dgm:pt modelId="{C94167F7-8B73-481A-BD2F-503EEEE320AF}" type="pres">
      <dgm:prSet presAssocID="{29C6D3C8-EB90-44E3-BE80-70BB3D9B24B2}" presName="hierRoot2" presStyleCnt="0">
        <dgm:presLayoutVars>
          <dgm:hierBranch val="init"/>
        </dgm:presLayoutVars>
      </dgm:prSet>
      <dgm:spPr/>
    </dgm:pt>
    <dgm:pt modelId="{891ABA7C-1C4F-4FC7-AD94-4FA461DB5134}" type="pres">
      <dgm:prSet presAssocID="{29C6D3C8-EB90-44E3-BE80-70BB3D9B24B2}" presName="rootComposite" presStyleCnt="0"/>
      <dgm:spPr/>
    </dgm:pt>
    <dgm:pt modelId="{9A23CE6A-437B-4A84-9FD4-01B652120EC6}" type="pres">
      <dgm:prSet presAssocID="{29C6D3C8-EB90-44E3-BE80-70BB3D9B24B2}" presName="rootText" presStyleLbl="node3" presStyleIdx="2" presStyleCnt="4" custScaleX="137230" custScaleY="1623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043AFD-F7C3-4137-B999-275081F0559F}" type="pres">
      <dgm:prSet presAssocID="{29C6D3C8-EB90-44E3-BE80-70BB3D9B24B2}" presName="rootConnector" presStyleLbl="node3" presStyleIdx="2" presStyleCnt="4"/>
      <dgm:spPr/>
      <dgm:t>
        <a:bodyPr/>
        <a:lstStyle/>
        <a:p>
          <a:endParaRPr lang="ru-RU"/>
        </a:p>
      </dgm:t>
    </dgm:pt>
    <dgm:pt modelId="{FD8CE493-3EB4-40C8-B385-CE8E2F6F0A91}" type="pres">
      <dgm:prSet presAssocID="{29C6D3C8-EB90-44E3-BE80-70BB3D9B24B2}" presName="hierChild4" presStyleCnt="0"/>
      <dgm:spPr/>
    </dgm:pt>
    <dgm:pt modelId="{FACC036C-FEAB-4C56-91C6-ED06CB357BC7}" type="pres">
      <dgm:prSet presAssocID="{29C6D3C8-EB90-44E3-BE80-70BB3D9B24B2}" presName="hierChild5" presStyleCnt="0"/>
      <dgm:spPr/>
    </dgm:pt>
    <dgm:pt modelId="{56A2281A-4C03-444F-A572-F1D0B24778D5}" type="pres">
      <dgm:prSet presAssocID="{AA29F340-EFD3-446E-A4FF-11DEA4BB852B}" presName="Name37" presStyleLbl="parChTrans1D3" presStyleIdx="3" presStyleCnt="4"/>
      <dgm:spPr/>
      <dgm:t>
        <a:bodyPr/>
        <a:lstStyle/>
        <a:p>
          <a:endParaRPr lang="ru-RU"/>
        </a:p>
      </dgm:t>
    </dgm:pt>
    <dgm:pt modelId="{CE463383-D5B4-4B60-B236-4BE7D53DBB80}" type="pres">
      <dgm:prSet presAssocID="{C0404EC7-9601-4B84-AFA5-C189B1F52423}" presName="hierRoot2" presStyleCnt="0">
        <dgm:presLayoutVars>
          <dgm:hierBranch val="init"/>
        </dgm:presLayoutVars>
      </dgm:prSet>
      <dgm:spPr/>
    </dgm:pt>
    <dgm:pt modelId="{C4B6FFFE-CEAB-47DC-8227-6E86F0EFC5B5}" type="pres">
      <dgm:prSet presAssocID="{C0404EC7-9601-4B84-AFA5-C189B1F52423}" presName="rootComposite" presStyleCnt="0"/>
      <dgm:spPr/>
    </dgm:pt>
    <dgm:pt modelId="{D4788643-553F-4E57-8F74-77FE5F6A7930}" type="pres">
      <dgm:prSet presAssocID="{C0404EC7-9601-4B84-AFA5-C189B1F52423}" presName="rootText" presStyleLbl="node3" presStyleIdx="3" presStyleCnt="4" custScaleX="1372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B11FF34-1BB5-4719-B8EF-A7ADC4C21356}" type="pres">
      <dgm:prSet presAssocID="{C0404EC7-9601-4B84-AFA5-C189B1F52423}" presName="rootConnector" presStyleLbl="node3" presStyleIdx="3" presStyleCnt="4"/>
      <dgm:spPr/>
      <dgm:t>
        <a:bodyPr/>
        <a:lstStyle/>
        <a:p>
          <a:endParaRPr lang="ru-RU"/>
        </a:p>
      </dgm:t>
    </dgm:pt>
    <dgm:pt modelId="{05E129ED-D556-4C92-860F-19EC842966F0}" type="pres">
      <dgm:prSet presAssocID="{C0404EC7-9601-4B84-AFA5-C189B1F52423}" presName="hierChild4" presStyleCnt="0"/>
      <dgm:spPr/>
    </dgm:pt>
    <dgm:pt modelId="{D31202AF-6D4B-40FB-A137-5CE272DC8880}" type="pres">
      <dgm:prSet presAssocID="{C0404EC7-9601-4B84-AFA5-C189B1F52423}" presName="hierChild5" presStyleCnt="0"/>
      <dgm:spPr/>
    </dgm:pt>
    <dgm:pt modelId="{847CCDE7-8A18-46BC-9E8E-F9ACF3574994}" type="pres">
      <dgm:prSet presAssocID="{17D4B69D-2C40-416A-B164-E3179990B058}" presName="hierChild5" presStyleCnt="0"/>
      <dgm:spPr/>
    </dgm:pt>
    <dgm:pt modelId="{BE1FD518-E2C0-49F2-9ED6-341E47096F93}" type="pres">
      <dgm:prSet presAssocID="{6A71BAC0-A5E8-43A9-B5F4-D5F2FFC3F632}" presName="hierChild3" presStyleCnt="0"/>
      <dgm:spPr/>
    </dgm:pt>
  </dgm:ptLst>
  <dgm:cxnLst>
    <dgm:cxn modelId="{F9CA77BA-1934-498D-B5CC-BE55CFF9055F}" type="presOf" srcId="{7CD08CA6-E257-4658-8FFA-C6B29C920A86}" destId="{95DB07FC-8FD4-4B46-A6E0-B9E1655CADB3}" srcOrd="0" destOrd="0" presId="urn:microsoft.com/office/officeart/2005/8/layout/orgChart1"/>
    <dgm:cxn modelId="{E98C765B-3B7E-402F-ACF7-15E0882A6BB6}" type="presOf" srcId="{4E8B0616-FE4C-47E3-B6DC-4B6A98259A4E}" destId="{FF339BAE-BDF8-4B19-A9E5-C3D850A52C53}" srcOrd="0" destOrd="0" presId="urn:microsoft.com/office/officeart/2005/8/layout/orgChart1"/>
    <dgm:cxn modelId="{F054B965-497D-400A-8D12-D4D6AC6D137A}" srcId="{1C7719BF-7703-42B6-8658-A99AC3475EBD}" destId="{6A71BAC0-A5E8-43A9-B5F4-D5F2FFC3F632}" srcOrd="0" destOrd="0" parTransId="{48818C83-0786-4B63-9556-37B5A51E9AA5}" sibTransId="{E5CD472B-84F0-41AC-84D1-16924C38BE6E}"/>
    <dgm:cxn modelId="{71A1B4BA-28AF-4F5D-B587-5076D9D71D95}" type="presOf" srcId="{6A71BAC0-A5E8-43A9-B5F4-D5F2FFC3F632}" destId="{4CBCF196-ACD4-4A74-8627-ABC965145B86}" srcOrd="0" destOrd="0" presId="urn:microsoft.com/office/officeart/2005/8/layout/orgChart1"/>
    <dgm:cxn modelId="{D6C9F732-6E66-413D-B47A-7E300058D9C5}" type="presOf" srcId="{29C6D3C8-EB90-44E3-BE80-70BB3D9B24B2}" destId="{56043AFD-F7C3-4137-B999-275081F0559F}" srcOrd="1" destOrd="0" presId="urn:microsoft.com/office/officeart/2005/8/layout/orgChart1"/>
    <dgm:cxn modelId="{B6E950B3-EEE4-440C-9C2D-675CA7587F80}" type="presOf" srcId="{17D4B69D-2C40-416A-B164-E3179990B058}" destId="{1E53B793-AE80-4551-B060-BA0493D59123}" srcOrd="1" destOrd="0" presId="urn:microsoft.com/office/officeart/2005/8/layout/orgChart1"/>
    <dgm:cxn modelId="{844068D1-BB64-48B8-8B3F-E2C8934747BA}" type="presOf" srcId="{82EE105F-0645-4B79-AE24-B7B2529DEB5D}" destId="{6C6C8588-CCDD-4605-92B9-048FA13DA38D}" srcOrd="0" destOrd="0" presId="urn:microsoft.com/office/officeart/2005/8/layout/orgChart1"/>
    <dgm:cxn modelId="{9AFD9EC8-0DA3-4C65-9254-259AD9040045}" srcId="{17D4B69D-2C40-416A-B164-E3179990B058}" destId="{29C6D3C8-EB90-44E3-BE80-70BB3D9B24B2}" srcOrd="0" destOrd="0" parTransId="{C82F1AC8-C692-40E4-A3D4-79E529520EB3}" sibTransId="{BA85C3C9-37C2-455B-8574-DC2383394B31}"/>
    <dgm:cxn modelId="{96E5C633-E60B-492D-A6C6-82264A8019DE}" type="presOf" srcId="{82EE105F-0645-4B79-AE24-B7B2529DEB5D}" destId="{9864946B-8365-48DC-9BE9-06D3E50324B9}" srcOrd="1" destOrd="0" presId="urn:microsoft.com/office/officeart/2005/8/layout/orgChart1"/>
    <dgm:cxn modelId="{ADE8D2CF-2E4C-414F-BC05-3FBB7DC983A1}" type="presOf" srcId="{C82F1AC8-C692-40E4-A3D4-79E529520EB3}" destId="{6A1645EB-1333-4479-9C13-A4E4A20D0126}" srcOrd="0" destOrd="0" presId="urn:microsoft.com/office/officeart/2005/8/layout/orgChart1"/>
    <dgm:cxn modelId="{8EE1CDDE-830C-47D2-B156-8F3EDAC9C6C8}" type="presOf" srcId="{17D4B69D-2C40-416A-B164-E3179990B058}" destId="{17B47D47-8D6D-4930-9C54-CC58DA893F5C}" srcOrd="0" destOrd="0" presId="urn:microsoft.com/office/officeart/2005/8/layout/orgChart1"/>
    <dgm:cxn modelId="{4B8D00DA-9F16-453C-8D31-6793B814298C}" srcId="{E4448742-A830-4DBE-8081-FE8374C489FD}" destId="{82EE105F-0645-4B79-AE24-B7B2529DEB5D}" srcOrd="1" destOrd="0" parTransId="{4E8B0616-FE4C-47E3-B6DC-4B6A98259A4E}" sibTransId="{BE5ECFE0-11A6-4D65-B439-50FEEF6486A7}"/>
    <dgm:cxn modelId="{A138104E-4848-410D-B7BC-260F3424C436}" srcId="{6A71BAC0-A5E8-43A9-B5F4-D5F2FFC3F632}" destId="{17D4B69D-2C40-416A-B164-E3179990B058}" srcOrd="1" destOrd="0" parTransId="{D2E60783-E33D-4A0D-A805-DF3987079A3F}" sibTransId="{097A9D95-163F-4940-8AE2-526CD38C8DD6}"/>
    <dgm:cxn modelId="{0C2DB4D6-6630-4D70-9A1C-A40CFCDAF173}" srcId="{17D4B69D-2C40-416A-B164-E3179990B058}" destId="{C0404EC7-9601-4B84-AFA5-C189B1F52423}" srcOrd="1" destOrd="0" parTransId="{AA29F340-EFD3-446E-A4FF-11DEA4BB852B}" sibTransId="{BE7FA683-60F2-4A9F-9B6B-D9C97B2D6A52}"/>
    <dgm:cxn modelId="{75E35408-7895-43EE-85C8-31B9E5DE30CA}" type="presOf" srcId="{AA29F340-EFD3-446E-A4FF-11DEA4BB852B}" destId="{56A2281A-4C03-444F-A572-F1D0B24778D5}" srcOrd="0" destOrd="0" presId="urn:microsoft.com/office/officeart/2005/8/layout/orgChart1"/>
    <dgm:cxn modelId="{A7A19361-DF76-42BA-A972-32261DB88E9E}" srcId="{6A71BAC0-A5E8-43A9-B5F4-D5F2FFC3F632}" destId="{E4448742-A830-4DBE-8081-FE8374C489FD}" srcOrd="0" destOrd="0" parTransId="{7CD08CA6-E257-4658-8FFA-C6B29C920A86}" sibTransId="{0142F91A-659C-405D-B856-E98A0E3FD6F8}"/>
    <dgm:cxn modelId="{7BF0360D-1EA4-4E32-AFB4-ED700A21874D}" type="presOf" srcId="{C0404EC7-9601-4B84-AFA5-C189B1F52423}" destId="{6B11FF34-1BB5-4719-B8EF-A7ADC4C21356}" srcOrd="1" destOrd="0" presId="urn:microsoft.com/office/officeart/2005/8/layout/orgChart1"/>
    <dgm:cxn modelId="{E26564F5-D30B-4BBD-B13A-8A1D0D8C37B8}" type="presOf" srcId="{1E78EAA2-C03B-4AE5-9CB8-E458E36E2226}" destId="{54174805-0EB8-4C11-8EC4-226F235BD26A}" srcOrd="0" destOrd="0" presId="urn:microsoft.com/office/officeart/2005/8/layout/orgChart1"/>
    <dgm:cxn modelId="{8404D76E-4CCF-4801-B65E-24FF3F7370A9}" type="presOf" srcId="{D2E60783-E33D-4A0D-A805-DF3987079A3F}" destId="{60D5936B-86A2-4049-A455-DCCD628AAFAA}" srcOrd="0" destOrd="0" presId="urn:microsoft.com/office/officeart/2005/8/layout/orgChart1"/>
    <dgm:cxn modelId="{12A81452-6DB8-4E03-9A1B-175F02ACFE42}" srcId="{E4448742-A830-4DBE-8081-FE8374C489FD}" destId="{1E78EAA2-C03B-4AE5-9CB8-E458E36E2226}" srcOrd="0" destOrd="0" parTransId="{70E79946-D34A-46BB-A05C-ECFD3C7F90F6}" sibTransId="{3D3F4A57-B953-4E8A-9CB7-DD7149A6C3B8}"/>
    <dgm:cxn modelId="{B32D7D7C-2DE2-45FC-802D-44672FD8DC58}" type="presOf" srcId="{70E79946-D34A-46BB-A05C-ECFD3C7F90F6}" destId="{81944E27-6E3C-4B38-95FD-0172A5410D54}" srcOrd="0" destOrd="0" presId="urn:microsoft.com/office/officeart/2005/8/layout/orgChart1"/>
    <dgm:cxn modelId="{6846E06D-C030-4575-9DD3-D0888A35AC8A}" type="presOf" srcId="{1E78EAA2-C03B-4AE5-9CB8-E458E36E2226}" destId="{D2E74178-9202-42CD-B92B-536C5F660406}" srcOrd="1" destOrd="0" presId="urn:microsoft.com/office/officeart/2005/8/layout/orgChart1"/>
    <dgm:cxn modelId="{3EB4FAB5-DB7E-482C-A166-CC4B5D561C9D}" type="presOf" srcId="{E4448742-A830-4DBE-8081-FE8374C489FD}" destId="{6A97BD8B-A31A-4429-A31C-59472A0CE5AF}" srcOrd="0" destOrd="0" presId="urn:microsoft.com/office/officeart/2005/8/layout/orgChart1"/>
    <dgm:cxn modelId="{B90BBD7F-4F51-4655-806B-F4C4170C937F}" type="presOf" srcId="{29C6D3C8-EB90-44E3-BE80-70BB3D9B24B2}" destId="{9A23CE6A-437B-4A84-9FD4-01B652120EC6}" srcOrd="0" destOrd="0" presId="urn:microsoft.com/office/officeart/2005/8/layout/orgChart1"/>
    <dgm:cxn modelId="{3160FAC7-2E84-4B86-BA47-AA14D0CE27E2}" type="presOf" srcId="{E4448742-A830-4DBE-8081-FE8374C489FD}" destId="{8778D98F-822E-4179-9E8F-3BD4D3320E67}" srcOrd="1" destOrd="0" presId="urn:microsoft.com/office/officeart/2005/8/layout/orgChart1"/>
    <dgm:cxn modelId="{71F35213-A35E-427F-8D58-615AD8B21A61}" type="presOf" srcId="{1C7719BF-7703-42B6-8658-A99AC3475EBD}" destId="{6408CCB3-8C55-4364-99DD-56AE8A344C8C}" srcOrd="0" destOrd="0" presId="urn:microsoft.com/office/officeart/2005/8/layout/orgChart1"/>
    <dgm:cxn modelId="{6666A6F5-661E-48CC-B2E6-1A2BABA59287}" type="presOf" srcId="{6A71BAC0-A5E8-43A9-B5F4-D5F2FFC3F632}" destId="{600A6082-7923-46BC-9F5C-E2966BD689E5}" srcOrd="1" destOrd="0" presId="urn:microsoft.com/office/officeart/2005/8/layout/orgChart1"/>
    <dgm:cxn modelId="{D1EFA14B-B6F7-4EAF-9D58-A71204EFA825}" type="presOf" srcId="{C0404EC7-9601-4B84-AFA5-C189B1F52423}" destId="{D4788643-553F-4E57-8F74-77FE5F6A7930}" srcOrd="0" destOrd="0" presId="urn:microsoft.com/office/officeart/2005/8/layout/orgChart1"/>
    <dgm:cxn modelId="{3EB0A13A-730F-4848-A2C4-98BE22C45CCF}" type="presParOf" srcId="{6408CCB3-8C55-4364-99DD-56AE8A344C8C}" destId="{7B3DE84F-1CCD-4BE6-8CF2-E6D9400994AA}" srcOrd="0" destOrd="0" presId="urn:microsoft.com/office/officeart/2005/8/layout/orgChart1"/>
    <dgm:cxn modelId="{67DAD837-C2C9-4EE5-9280-D1F227255D1E}" type="presParOf" srcId="{7B3DE84F-1CCD-4BE6-8CF2-E6D9400994AA}" destId="{F3E3BF8C-E22D-4318-AAA1-383EF64EA680}" srcOrd="0" destOrd="0" presId="urn:microsoft.com/office/officeart/2005/8/layout/orgChart1"/>
    <dgm:cxn modelId="{16DCC47E-2668-41AF-BC92-4DE7502AF9B0}" type="presParOf" srcId="{F3E3BF8C-E22D-4318-AAA1-383EF64EA680}" destId="{4CBCF196-ACD4-4A74-8627-ABC965145B86}" srcOrd="0" destOrd="0" presId="urn:microsoft.com/office/officeart/2005/8/layout/orgChart1"/>
    <dgm:cxn modelId="{046E4163-568F-4B12-BC44-A260DF16335A}" type="presParOf" srcId="{F3E3BF8C-E22D-4318-AAA1-383EF64EA680}" destId="{600A6082-7923-46BC-9F5C-E2966BD689E5}" srcOrd="1" destOrd="0" presId="urn:microsoft.com/office/officeart/2005/8/layout/orgChart1"/>
    <dgm:cxn modelId="{7CD4CCB4-7FA1-44D7-8B8F-C9D73FB06A15}" type="presParOf" srcId="{7B3DE84F-1CCD-4BE6-8CF2-E6D9400994AA}" destId="{9A686DF9-2B8A-4E99-95D2-8478DF2137E3}" srcOrd="1" destOrd="0" presId="urn:microsoft.com/office/officeart/2005/8/layout/orgChart1"/>
    <dgm:cxn modelId="{65677508-C1EF-450C-AB27-C1F540ECBCDE}" type="presParOf" srcId="{9A686DF9-2B8A-4E99-95D2-8478DF2137E3}" destId="{95DB07FC-8FD4-4B46-A6E0-B9E1655CADB3}" srcOrd="0" destOrd="0" presId="urn:microsoft.com/office/officeart/2005/8/layout/orgChart1"/>
    <dgm:cxn modelId="{A9039570-2155-4BF6-96B3-CC7EFE3D671B}" type="presParOf" srcId="{9A686DF9-2B8A-4E99-95D2-8478DF2137E3}" destId="{FC1A100F-25DA-406F-A11B-F4A99D9631C2}" srcOrd="1" destOrd="0" presId="urn:microsoft.com/office/officeart/2005/8/layout/orgChart1"/>
    <dgm:cxn modelId="{FE459D7A-1C6F-4444-9A9F-5333BC7558D0}" type="presParOf" srcId="{FC1A100F-25DA-406F-A11B-F4A99D9631C2}" destId="{3A514843-5597-4F83-8C23-9D8A73092AA0}" srcOrd="0" destOrd="0" presId="urn:microsoft.com/office/officeart/2005/8/layout/orgChart1"/>
    <dgm:cxn modelId="{B92C2708-7F3D-491F-958A-53BA5024C898}" type="presParOf" srcId="{3A514843-5597-4F83-8C23-9D8A73092AA0}" destId="{6A97BD8B-A31A-4429-A31C-59472A0CE5AF}" srcOrd="0" destOrd="0" presId="urn:microsoft.com/office/officeart/2005/8/layout/orgChart1"/>
    <dgm:cxn modelId="{D045A677-D63D-4955-8A53-157504C5B28E}" type="presParOf" srcId="{3A514843-5597-4F83-8C23-9D8A73092AA0}" destId="{8778D98F-822E-4179-9E8F-3BD4D3320E67}" srcOrd="1" destOrd="0" presId="urn:microsoft.com/office/officeart/2005/8/layout/orgChart1"/>
    <dgm:cxn modelId="{714661E8-4258-4342-A1FD-FD6DA037060E}" type="presParOf" srcId="{FC1A100F-25DA-406F-A11B-F4A99D9631C2}" destId="{103AF911-3D75-4D2C-8BE7-81E75043212D}" srcOrd="1" destOrd="0" presId="urn:microsoft.com/office/officeart/2005/8/layout/orgChart1"/>
    <dgm:cxn modelId="{7B3D33A5-FAA1-4877-8FBB-4C3FCAF8A05A}" type="presParOf" srcId="{103AF911-3D75-4D2C-8BE7-81E75043212D}" destId="{81944E27-6E3C-4B38-95FD-0172A5410D54}" srcOrd="0" destOrd="0" presId="urn:microsoft.com/office/officeart/2005/8/layout/orgChart1"/>
    <dgm:cxn modelId="{C41EFA72-5ECF-453F-ABEA-9594E004DA64}" type="presParOf" srcId="{103AF911-3D75-4D2C-8BE7-81E75043212D}" destId="{2A4541CB-2208-48A7-8593-8FB1FEEE532D}" srcOrd="1" destOrd="0" presId="urn:microsoft.com/office/officeart/2005/8/layout/orgChart1"/>
    <dgm:cxn modelId="{70C2DF01-0662-4C81-9829-85CA388D8139}" type="presParOf" srcId="{2A4541CB-2208-48A7-8593-8FB1FEEE532D}" destId="{94F296EF-852D-43A7-9E5D-6FD7A881967B}" srcOrd="0" destOrd="0" presId="urn:microsoft.com/office/officeart/2005/8/layout/orgChart1"/>
    <dgm:cxn modelId="{24EBF05F-3565-470E-905B-287B1468EAC6}" type="presParOf" srcId="{94F296EF-852D-43A7-9E5D-6FD7A881967B}" destId="{54174805-0EB8-4C11-8EC4-226F235BD26A}" srcOrd="0" destOrd="0" presId="urn:microsoft.com/office/officeart/2005/8/layout/orgChart1"/>
    <dgm:cxn modelId="{7200B62B-7CB5-4257-B123-1464F4ADD743}" type="presParOf" srcId="{94F296EF-852D-43A7-9E5D-6FD7A881967B}" destId="{D2E74178-9202-42CD-B92B-536C5F660406}" srcOrd="1" destOrd="0" presId="urn:microsoft.com/office/officeart/2005/8/layout/orgChart1"/>
    <dgm:cxn modelId="{A0DCCF74-E1BE-4B1C-B328-18A151EA4F1F}" type="presParOf" srcId="{2A4541CB-2208-48A7-8593-8FB1FEEE532D}" destId="{E7937E92-95EF-453B-AB7C-9B350AB4023D}" srcOrd="1" destOrd="0" presId="urn:microsoft.com/office/officeart/2005/8/layout/orgChart1"/>
    <dgm:cxn modelId="{489868EA-7A08-47C7-A928-55506E3A28D8}" type="presParOf" srcId="{2A4541CB-2208-48A7-8593-8FB1FEEE532D}" destId="{71848666-6CB2-4000-AF73-5E6702A79E86}" srcOrd="2" destOrd="0" presId="urn:microsoft.com/office/officeart/2005/8/layout/orgChart1"/>
    <dgm:cxn modelId="{3F0CB347-8069-45E2-81A3-F0AE61E97C3C}" type="presParOf" srcId="{103AF911-3D75-4D2C-8BE7-81E75043212D}" destId="{FF339BAE-BDF8-4B19-A9E5-C3D850A52C53}" srcOrd="2" destOrd="0" presId="urn:microsoft.com/office/officeart/2005/8/layout/orgChart1"/>
    <dgm:cxn modelId="{9EB85D33-22B5-4B87-A47D-96E5CCF66FE9}" type="presParOf" srcId="{103AF911-3D75-4D2C-8BE7-81E75043212D}" destId="{F02B4B0B-6A5F-4C6E-9B3D-9790861EEF48}" srcOrd="3" destOrd="0" presId="urn:microsoft.com/office/officeart/2005/8/layout/orgChart1"/>
    <dgm:cxn modelId="{7C974458-4053-4C2E-9043-5634CE51CAAB}" type="presParOf" srcId="{F02B4B0B-6A5F-4C6E-9B3D-9790861EEF48}" destId="{50BF8742-FB03-41E7-AAD3-B4CC84065A46}" srcOrd="0" destOrd="0" presId="urn:microsoft.com/office/officeart/2005/8/layout/orgChart1"/>
    <dgm:cxn modelId="{604E8478-6958-41BA-B7BB-242263006395}" type="presParOf" srcId="{50BF8742-FB03-41E7-AAD3-B4CC84065A46}" destId="{6C6C8588-CCDD-4605-92B9-048FA13DA38D}" srcOrd="0" destOrd="0" presId="urn:microsoft.com/office/officeart/2005/8/layout/orgChart1"/>
    <dgm:cxn modelId="{E79C36F2-2D6A-419D-B18E-EF621846687C}" type="presParOf" srcId="{50BF8742-FB03-41E7-AAD3-B4CC84065A46}" destId="{9864946B-8365-48DC-9BE9-06D3E50324B9}" srcOrd="1" destOrd="0" presId="urn:microsoft.com/office/officeart/2005/8/layout/orgChart1"/>
    <dgm:cxn modelId="{7BA1EE18-0BA8-4573-8649-988377328E89}" type="presParOf" srcId="{F02B4B0B-6A5F-4C6E-9B3D-9790861EEF48}" destId="{3ED9E311-2535-472B-A79A-C3AD34A5FAD9}" srcOrd="1" destOrd="0" presId="urn:microsoft.com/office/officeart/2005/8/layout/orgChart1"/>
    <dgm:cxn modelId="{9A9D3232-606C-479E-B9BE-44E30245E22C}" type="presParOf" srcId="{F02B4B0B-6A5F-4C6E-9B3D-9790861EEF48}" destId="{C700CCCD-5DB8-4BA4-93CC-7B8C8B6F291C}" srcOrd="2" destOrd="0" presId="urn:microsoft.com/office/officeart/2005/8/layout/orgChart1"/>
    <dgm:cxn modelId="{28BD39F7-DB1B-4004-A448-AAD4C9CF9931}" type="presParOf" srcId="{FC1A100F-25DA-406F-A11B-F4A99D9631C2}" destId="{9600C369-6FCE-462A-BBD4-8EDBA401D674}" srcOrd="2" destOrd="0" presId="urn:microsoft.com/office/officeart/2005/8/layout/orgChart1"/>
    <dgm:cxn modelId="{CF0E77CE-9DC2-42CB-83B3-156DC5C59868}" type="presParOf" srcId="{9A686DF9-2B8A-4E99-95D2-8478DF2137E3}" destId="{60D5936B-86A2-4049-A455-DCCD628AAFAA}" srcOrd="2" destOrd="0" presId="urn:microsoft.com/office/officeart/2005/8/layout/orgChart1"/>
    <dgm:cxn modelId="{4F87366F-58CA-4A26-9EF5-A08A779407D8}" type="presParOf" srcId="{9A686DF9-2B8A-4E99-95D2-8478DF2137E3}" destId="{26984F99-BB96-4722-B390-506372FBE864}" srcOrd="3" destOrd="0" presId="urn:microsoft.com/office/officeart/2005/8/layout/orgChart1"/>
    <dgm:cxn modelId="{E7354D6F-1B41-4EA4-8E04-30ABDE1CDB0F}" type="presParOf" srcId="{26984F99-BB96-4722-B390-506372FBE864}" destId="{CC17CC3C-1204-40BA-858B-62C7914D9A02}" srcOrd="0" destOrd="0" presId="urn:microsoft.com/office/officeart/2005/8/layout/orgChart1"/>
    <dgm:cxn modelId="{03F40171-1DD7-4209-8047-E098DBB9E1EA}" type="presParOf" srcId="{CC17CC3C-1204-40BA-858B-62C7914D9A02}" destId="{17B47D47-8D6D-4930-9C54-CC58DA893F5C}" srcOrd="0" destOrd="0" presId="urn:microsoft.com/office/officeart/2005/8/layout/orgChart1"/>
    <dgm:cxn modelId="{0ABB103F-8074-4216-B4EB-8E7DBB9143D0}" type="presParOf" srcId="{CC17CC3C-1204-40BA-858B-62C7914D9A02}" destId="{1E53B793-AE80-4551-B060-BA0493D59123}" srcOrd="1" destOrd="0" presId="urn:microsoft.com/office/officeart/2005/8/layout/orgChart1"/>
    <dgm:cxn modelId="{2E361481-B299-4643-9D8E-0F7CADA998AA}" type="presParOf" srcId="{26984F99-BB96-4722-B390-506372FBE864}" destId="{056A106F-3701-4388-BC6F-DF8F0DA09226}" srcOrd="1" destOrd="0" presId="urn:microsoft.com/office/officeart/2005/8/layout/orgChart1"/>
    <dgm:cxn modelId="{8526FC51-DFFC-416C-80FC-74C093D876A7}" type="presParOf" srcId="{056A106F-3701-4388-BC6F-DF8F0DA09226}" destId="{6A1645EB-1333-4479-9C13-A4E4A20D0126}" srcOrd="0" destOrd="0" presId="urn:microsoft.com/office/officeart/2005/8/layout/orgChart1"/>
    <dgm:cxn modelId="{A14F7715-0098-4797-BBBD-2B638C7B227A}" type="presParOf" srcId="{056A106F-3701-4388-BC6F-DF8F0DA09226}" destId="{C94167F7-8B73-481A-BD2F-503EEEE320AF}" srcOrd="1" destOrd="0" presId="urn:microsoft.com/office/officeart/2005/8/layout/orgChart1"/>
    <dgm:cxn modelId="{37FE5D1D-618D-4AE7-BD15-19BBBD821420}" type="presParOf" srcId="{C94167F7-8B73-481A-BD2F-503EEEE320AF}" destId="{891ABA7C-1C4F-4FC7-AD94-4FA461DB5134}" srcOrd="0" destOrd="0" presId="urn:microsoft.com/office/officeart/2005/8/layout/orgChart1"/>
    <dgm:cxn modelId="{DDB37D91-0EFC-4EA4-A785-70CA88904974}" type="presParOf" srcId="{891ABA7C-1C4F-4FC7-AD94-4FA461DB5134}" destId="{9A23CE6A-437B-4A84-9FD4-01B652120EC6}" srcOrd="0" destOrd="0" presId="urn:microsoft.com/office/officeart/2005/8/layout/orgChart1"/>
    <dgm:cxn modelId="{1C5B6DE0-3A6E-4C21-ADB0-1210B91E12BF}" type="presParOf" srcId="{891ABA7C-1C4F-4FC7-AD94-4FA461DB5134}" destId="{56043AFD-F7C3-4137-B999-275081F0559F}" srcOrd="1" destOrd="0" presId="urn:microsoft.com/office/officeart/2005/8/layout/orgChart1"/>
    <dgm:cxn modelId="{0B5DF9A2-FBE9-4C2F-A0B9-256C1AED8130}" type="presParOf" srcId="{C94167F7-8B73-481A-BD2F-503EEEE320AF}" destId="{FD8CE493-3EB4-40C8-B385-CE8E2F6F0A91}" srcOrd="1" destOrd="0" presId="urn:microsoft.com/office/officeart/2005/8/layout/orgChart1"/>
    <dgm:cxn modelId="{68EFD4E6-0219-42AE-9EE6-47B5D81794FF}" type="presParOf" srcId="{C94167F7-8B73-481A-BD2F-503EEEE320AF}" destId="{FACC036C-FEAB-4C56-91C6-ED06CB357BC7}" srcOrd="2" destOrd="0" presId="urn:microsoft.com/office/officeart/2005/8/layout/orgChart1"/>
    <dgm:cxn modelId="{994B8234-5FDA-4665-B28C-5D4AAFFC520D}" type="presParOf" srcId="{056A106F-3701-4388-BC6F-DF8F0DA09226}" destId="{56A2281A-4C03-444F-A572-F1D0B24778D5}" srcOrd="2" destOrd="0" presId="urn:microsoft.com/office/officeart/2005/8/layout/orgChart1"/>
    <dgm:cxn modelId="{8F5C5985-D183-4BB4-A98A-900C62578BDC}" type="presParOf" srcId="{056A106F-3701-4388-BC6F-DF8F0DA09226}" destId="{CE463383-D5B4-4B60-B236-4BE7D53DBB80}" srcOrd="3" destOrd="0" presId="urn:microsoft.com/office/officeart/2005/8/layout/orgChart1"/>
    <dgm:cxn modelId="{CCBD333D-9141-468B-A09C-AFECFD9026B3}" type="presParOf" srcId="{CE463383-D5B4-4B60-B236-4BE7D53DBB80}" destId="{C4B6FFFE-CEAB-47DC-8227-6E86F0EFC5B5}" srcOrd="0" destOrd="0" presId="urn:microsoft.com/office/officeart/2005/8/layout/orgChart1"/>
    <dgm:cxn modelId="{73E48A3A-4506-49B7-A74F-85D6BB7E8CA0}" type="presParOf" srcId="{C4B6FFFE-CEAB-47DC-8227-6E86F0EFC5B5}" destId="{D4788643-553F-4E57-8F74-77FE5F6A7930}" srcOrd="0" destOrd="0" presId="urn:microsoft.com/office/officeart/2005/8/layout/orgChart1"/>
    <dgm:cxn modelId="{5ABA9238-5766-4678-BFF6-03CEC0812DE8}" type="presParOf" srcId="{C4B6FFFE-CEAB-47DC-8227-6E86F0EFC5B5}" destId="{6B11FF34-1BB5-4719-B8EF-A7ADC4C21356}" srcOrd="1" destOrd="0" presId="urn:microsoft.com/office/officeart/2005/8/layout/orgChart1"/>
    <dgm:cxn modelId="{B3CCBEA7-ED7B-4488-B8D0-7AE0CF85DE08}" type="presParOf" srcId="{CE463383-D5B4-4B60-B236-4BE7D53DBB80}" destId="{05E129ED-D556-4C92-860F-19EC842966F0}" srcOrd="1" destOrd="0" presId="urn:microsoft.com/office/officeart/2005/8/layout/orgChart1"/>
    <dgm:cxn modelId="{C48A0EB6-698F-4403-98E4-5925E6E07D10}" type="presParOf" srcId="{CE463383-D5B4-4B60-B236-4BE7D53DBB80}" destId="{D31202AF-6D4B-40FB-A137-5CE272DC8880}" srcOrd="2" destOrd="0" presId="urn:microsoft.com/office/officeart/2005/8/layout/orgChart1"/>
    <dgm:cxn modelId="{1FC7F0D3-55C0-4F33-B33F-C352FFBC13D8}" type="presParOf" srcId="{26984F99-BB96-4722-B390-506372FBE864}" destId="{847CCDE7-8A18-46BC-9E8E-F9ACF3574994}" srcOrd="2" destOrd="0" presId="urn:microsoft.com/office/officeart/2005/8/layout/orgChart1"/>
    <dgm:cxn modelId="{8D7B3748-0AF2-428B-95BB-952C73C59D6B}" type="presParOf" srcId="{7B3DE84F-1CCD-4BE6-8CF2-E6D9400994AA}" destId="{BE1FD518-E2C0-49F2-9ED6-341E47096F9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218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/>
              <a:t>Модульный принцип построения и решений (групп) и проектов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Компиляция проекта в приложение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75191"/>
            <a:ext cx="8784976" cy="462560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Для выполнения непосредственно в операционной системе решение или проект должны быть преобразованы путем компиляции в приложение, т. е. в исполнимый двоичный файл.</a:t>
            </a:r>
          </a:p>
          <a:p>
            <a:pPr marL="118872" indent="0">
              <a:buNone/>
            </a:pPr>
            <a:r>
              <a:rPr lang="ru-RU" dirty="0"/>
              <a:t> </a:t>
            </a:r>
          </a:p>
          <a:p>
            <a:r>
              <a:rPr lang="ru-RU" dirty="0"/>
              <a:t>Компиляция решения или проекта выполняется системой программирования автоматически после их запуска на выполнение.</a:t>
            </a:r>
          </a:p>
        </p:txBody>
      </p:sp>
    </p:spTree>
    <p:extLst>
      <p:ext uri="{BB962C8B-B14F-4D97-AF65-F5344CB8AC3E}">
        <p14:creationId xmlns:p14="http://schemas.microsoft.com/office/powerpoint/2010/main" val="3985987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Компиляция проекта в приложение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436" y="1519675"/>
            <a:ext cx="8983563" cy="1837317"/>
          </a:xfrm>
        </p:spPr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ru-RU" dirty="0"/>
              <a:t>Результатом компиляции по умолчанию является файл приложения:</a:t>
            </a:r>
          </a:p>
          <a:p>
            <a:r>
              <a:rPr lang="ru-RU" dirty="0"/>
              <a:t>в системе</a:t>
            </a:r>
            <a:r>
              <a:rPr lang="en-US" dirty="0"/>
              <a:t> Turbo Delphi </a:t>
            </a:r>
            <a:r>
              <a:rPr lang="ru-RU" dirty="0"/>
              <a:t>в папке проекта</a:t>
            </a:r>
            <a:r>
              <a:rPr lang="en-US" dirty="0"/>
              <a:t> Project</a:t>
            </a:r>
            <a:r>
              <a:rPr lang="ru-RU" dirty="0"/>
              <a:t>1</a:t>
            </a:r>
            <a:r>
              <a:rPr lang="en-US" dirty="0"/>
              <a:t>\ </a:t>
            </a:r>
            <a:r>
              <a:rPr lang="ru-RU" dirty="0"/>
              <a:t>Project1.exe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3356992"/>
            <a:ext cx="6024760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524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1"/>
            <a:ext cx="8784976" cy="4968552"/>
          </a:xfrm>
        </p:spPr>
        <p:txBody>
          <a:bodyPr>
            <a:normAutofit fontScale="92500" lnSpcReduction="10000"/>
          </a:bodyPr>
          <a:lstStyle/>
          <a:p>
            <a:pPr marL="118872" indent="0" algn="ctr">
              <a:buNone/>
            </a:pPr>
            <a:r>
              <a:rPr lang="ru-RU" b="1" dirty="0"/>
              <a:t>Проект Фигуры</a:t>
            </a:r>
          </a:p>
          <a:p>
            <a:pPr marL="118872" indent="0" algn="ctr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1. Создать три формы. На каждой разместить по1 фигуре и по 1 кнопке.</a:t>
            </a:r>
          </a:p>
          <a:p>
            <a:pPr marL="118872" indent="0">
              <a:buNone/>
            </a:pPr>
            <a:r>
              <a:rPr lang="ru-RU" dirty="0"/>
              <a:t>2. Прописать для каждой кнопки переход на соответствующую форму (</a:t>
            </a:r>
            <a:r>
              <a:rPr lang="ru-RU" dirty="0" err="1"/>
              <a:t>form</a:t>
            </a:r>
            <a:r>
              <a:rPr lang="en-US" dirty="0"/>
              <a:t>X</a:t>
            </a:r>
            <a:r>
              <a:rPr lang="ru-RU" dirty="0"/>
              <a:t>.</a:t>
            </a:r>
            <a:r>
              <a:rPr lang="ru-RU" dirty="0" err="1"/>
              <a:t>show</a:t>
            </a:r>
            <a:r>
              <a:rPr lang="ru-RU" dirty="0"/>
              <a:t>; где </a:t>
            </a:r>
            <a:r>
              <a:rPr lang="en-US" dirty="0"/>
              <a:t>X </a:t>
            </a:r>
            <a:r>
              <a:rPr lang="ru-RU" dirty="0"/>
              <a:t>– это номер формы).</a:t>
            </a:r>
          </a:p>
          <a:p>
            <a:pPr marL="118872" indent="0">
              <a:buNone/>
            </a:pPr>
            <a:r>
              <a:rPr lang="ru-RU" dirty="0"/>
              <a:t>3. Разместить формы наложив друг на друга точно по размеру.</a:t>
            </a:r>
          </a:p>
          <a:p>
            <a:pPr marL="118872" indent="0">
              <a:buNone/>
            </a:pPr>
            <a:r>
              <a:rPr lang="ru-RU" dirty="0"/>
              <a:t>4. Сохранить и запустить проект.</a:t>
            </a:r>
          </a:p>
          <a:p>
            <a:pPr marL="118872" indent="0">
              <a:buNone/>
            </a:pPr>
            <a:r>
              <a:rPr lang="ru-RU" dirty="0"/>
              <a:t>5. Скомпилируйте проект в приложение «Фигуры».</a:t>
            </a:r>
          </a:p>
        </p:txBody>
      </p:sp>
    </p:spTree>
    <p:extLst>
      <p:ext uri="{BB962C8B-B14F-4D97-AF65-F5344CB8AC3E}">
        <p14:creationId xmlns:p14="http://schemas.microsoft.com/office/powerpoint/2010/main" val="2565631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30037"/>
              </p:ext>
            </p:extLst>
          </p:nvPr>
        </p:nvGraphicFramePr>
        <p:xfrm>
          <a:off x="79845" y="2492896"/>
          <a:ext cx="2907979" cy="2744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Точечный рисунок" r:id="rId3" imgW="2448267" imgH="2324424" progId="Paint.Picture">
                  <p:embed/>
                </p:oleObj>
              </mc:Choice>
              <mc:Fallback>
                <p:oleObj name="Точечный рисунок" r:id="rId3" imgW="2448267" imgH="2324424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45" y="2492896"/>
                        <a:ext cx="2907979" cy="27444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577490"/>
              </p:ext>
            </p:extLst>
          </p:nvPr>
        </p:nvGraphicFramePr>
        <p:xfrm>
          <a:off x="2987824" y="2492896"/>
          <a:ext cx="2909070" cy="2744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Точечный рисунок" r:id="rId5" imgW="2457143" imgH="2314286" progId="Paint.Picture">
                  <p:embed/>
                </p:oleObj>
              </mc:Choice>
              <mc:Fallback>
                <p:oleObj name="Точечный рисунок" r:id="rId5" imgW="2457143" imgH="2314286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492896"/>
                        <a:ext cx="2909070" cy="27444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843594"/>
              </p:ext>
            </p:extLst>
          </p:nvPr>
        </p:nvGraphicFramePr>
        <p:xfrm>
          <a:off x="5894865" y="2492896"/>
          <a:ext cx="2872477" cy="2744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Точечный рисунок" r:id="rId7" imgW="2409524" imgH="2305372" progId="Paint.Picture">
                  <p:embed/>
                </p:oleObj>
              </mc:Choice>
              <mc:Fallback>
                <p:oleObj name="Точечный рисунок" r:id="rId7" imgW="2409524" imgH="2305372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865" y="2492896"/>
                        <a:ext cx="2872477" cy="27444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8724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 algn="ctr">
              <a:buNone/>
            </a:pPr>
            <a:r>
              <a:rPr lang="ru-RU" dirty="0"/>
              <a:t>Проект Домик</a:t>
            </a:r>
          </a:p>
          <a:p>
            <a:pPr marL="118872" indent="0">
              <a:buNone/>
            </a:pPr>
            <a:r>
              <a:rPr lang="ru-RU" dirty="0"/>
              <a:t>Создать проект, в котором происходит построение домика в компоненте </a:t>
            </a:r>
            <a:r>
              <a:rPr lang="ru-RU" dirty="0" err="1"/>
              <a:t>image</a:t>
            </a:r>
            <a:r>
              <a:rPr lang="ru-RU" dirty="0"/>
              <a:t> на второй форме</a:t>
            </a:r>
            <a:r>
              <a:rPr lang="ru-RU" dirty="0" smtClean="0"/>
              <a:t>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На первой форме должны быть </a:t>
            </a:r>
            <a:r>
              <a:rPr lang="ru-RU" dirty="0" smtClean="0"/>
              <a:t>кнопки:</a:t>
            </a:r>
          </a:p>
          <a:p>
            <a:r>
              <a:rPr lang="ru-RU" dirty="0" smtClean="0"/>
              <a:t>Построить (рядом с первой появляется </a:t>
            </a:r>
            <a:r>
              <a:rPr lang="ru-RU" dirty="0"/>
              <a:t>вторая форма с </a:t>
            </a:r>
            <a:r>
              <a:rPr lang="ru-RU" dirty="0" smtClean="0"/>
              <a:t>домиком); </a:t>
            </a:r>
          </a:p>
          <a:p>
            <a:r>
              <a:rPr lang="ru-RU" dirty="0" smtClean="0"/>
              <a:t>Закрыть </a:t>
            </a:r>
            <a:r>
              <a:rPr lang="ru-RU" dirty="0"/>
              <a:t>(закрывается вторая форма Form2.Close;).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023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159104"/>
              </p:ext>
            </p:extLst>
          </p:nvPr>
        </p:nvGraphicFramePr>
        <p:xfrm>
          <a:off x="755576" y="2132856"/>
          <a:ext cx="7416824" cy="3910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Точечный рисунок" r:id="rId3" imgW="6076190" imgH="3209524" progId="Paint.Picture">
                  <p:embed/>
                </p:oleObj>
              </mc:Choice>
              <mc:Fallback>
                <p:oleObj name="Точечный рисунок" r:id="rId3" imgW="6076190" imgH="3209524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132856"/>
                        <a:ext cx="7416824" cy="39100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2362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Стр. 320-329.</a:t>
            </a:r>
          </a:p>
          <a:p>
            <a:endParaRPr lang="ru-RU" dirty="0"/>
          </a:p>
          <a:p>
            <a:r>
              <a:rPr lang="ru-RU" dirty="0"/>
              <a:t>Задание: </a:t>
            </a:r>
            <a:r>
              <a:rPr lang="ru-RU" dirty="0" smtClean="0"/>
              <a:t>продумать проект с использованием нескольких форм.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911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Модульный принцип построения решений (групп) и проектов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системах объектно-ориентированного программирования проекты включают в себя программные модули.</a:t>
            </a:r>
          </a:p>
          <a:p>
            <a:endParaRPr lang="ru-RU" dirty="0"/>
          </a:p>
          <a:p>
            <a:r>
              <a:rPr lang="ru-RU" dirty="0"/>
              <a:t>В системе объектно-ориентированного программирования </a:t>
            </a:r>
            <a:r>
              <a:rPr lang="ru-RU" dirty="0" err="1"/>
              <a:t>Turbo</a:t>
            </a:r>
            <a:r>
              <a:rPr lang="ru-RU" dirty="0"/>
              <a:t> </a:t>
            </a:r>
            <a:r>
              <a:rPr lang="ru-RU" dirty="0" err="1"/>
              <a:t>Delphi</a:t>
            </a:r>
            <a:r>
              <a:rPr lang="ru-RU" dirty="0"/>
              <a:t> проекты, в свою очередь, входят в состав групп.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5810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Решения (группы) и проекты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системе </a:t>
            </a:r>
            <a:r>
              <a:rPr lang="ru-RU" dirty="0" err="1"/>
              <a:t>Turbo</a:t>
            </a:r>
            <a:r>
              <a:rPr lang="ru-RU" dirty="0"/>
              <a:t> </a:t>
            </a:r>
            <a:r>
              <a:rPr lang="ru-RU" dirty="0" err="1"/>
              <a:t>Delphi</a:t>
            </a:r>
            <a:r>
              <a:rPr lang="ru-RU" dirty="0"/>
              <a:t> состав группы содержится в файле с расширением </a:t>
            </a:r>
            <a:r>
              <a:rPr lang="ru-RU" dirty="0" err="1"/>
              <a:t>bdsgroup</a:t>
            </a:r>
            <a:r>
              <a:rPr lang="ru-RU" dirty="0"/>
              <a:t> (по умолчанию в файле </a:t>
            </a:r>
            <a:r>
              <a:rPr lang="ru-RU" dirty="0" err="1"/>
              <a:t>ProjectGroupl.bdsgroup</a:t>
            </a:r>
            <a:r>
              <a:rPr lang="ru-RU" dirty="0"/>
              <a:t>).</a:t>
            </a:r>
          </a:p>
          <a:p>
            <a:endParaRPr lang="ru-RU" dirty="0"/>
          </a:p>
          <a:p>
            <a:pPr marL="118872" indent="0">
              <a:buNone/>
            </a:pPr>
            <a:r>
              <a:rPr lang="ru-RU" dirty="0"/>
              <a:t>Состав проекта содержится:</a:t>
            </a:r>
          </a:p>
          <a:p>
            <a:r>
              <a:rPr lang="ru-RU" dirty="0"/>
              <a:t>в системе программирования </a:t>
            </a:r>
            <a:r>
              <a:rPr lang="ru-RU" dirty="0" err="1"/>
              <a:t>Turbo</a:t>
            </a:r>
            <a:r>
              <a:rPr lang="ru-RU" dirty="0"/>
              <a:t> </a:t>
            </a:r>
            <a:r>
              <a:rPr lang="ru-RU" dirty="0" err="1"/>
              <a:t>Delphi</a:t>
            </a:r>
            <a:r>
              <a:rPr lang="ru-RU" dirty="0"/>
              <a:t> в файле с расширением </a:t>
            </a:r>
            <a:r>
              <a:rPr lang="ru-RU" dirty="0" err="1"/>
              <a:t>dpr</a:t>
            </a:r>
            <a:r>
              <a:rPr lang="ru-RU" dirty="0"/>
              <a:t> (по умолчанию в файле </a:t>
            </a:r>
            <a:r>
              <a:rPr lang="ru-RU" dirty="0" err="1"/>
              <a:t>Projectl</a:t>
            </a:r>
            <a:r>
              <a:rPr lang="ru-RU" dirty="0"/>
              <a:t> .</a:t>
            </a:r>
            <a:r>
              <a:rPr lang="ru-RU" dirty="0" err="1"/>
              <a:t>dpr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39617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Программные модули </a:t>
            </a:r>
            <a:r>
              <a:rPr lang="ru-RU" dirty="0" err="1"/>
              <a:t>формм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4169"/>
          </a:xfrm>
        </p:spPr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ru-RU" dirty="0"/>
              <a:t>В системе </a:t>
            </a:r>
            <a:r>
              <a:rPr lang="ru-RU" dirty="0" err="1"/>
              <a:t>Turbo</a:t>
            </a:r>
            <a:r>
              <a:rPr lang="ru-RU" dirty="0"/>
              <a:t> </a:t>
            </a:r>
            <a:r>
              <a:rPr lang="ru-RU" dirty="0" err="1"/>
              <a:t>Delphi</a:t>
            </a:r>
            <a:r>
              <a:rPr lang="ru-RU" dirty="0"/>
              <a:t>:</a:t>
            </a:r>
          </a:p>
          <a:p>
            <a:r>
              <a:rPr lang="ru-RU" dirty="0"/>
              <a:t>описание графического интерфейса (свойства формы и элементов управления),</a:t>
            </a:r>
          </a:p>
          <a:p>
            <a:r>
              <a:rPr lang="ru-RU" dirty="0"/>
              <a:t>программный код (обработчики событий, процедуры и функции),</a:t>
            </a:r>
          </a:p>
          <a:p>
            <a:endParaRPr lang="ru-RU" dirty="0"/>
          </a:p>
          <a:p>
            <a:pPr marL="118872" indent="0">
              <a:buNone/>
            </a:pPr>
            <a:r>
              <a:rPr lang="ru-RU" dirty="0"/>
              <a:t>хранятся в двух разных файлах:</a:t>
            </a:r>
          </a:p>
          <a:p>
            <a:pPr marL="118872" indent="0">
              <a:buNone/>
            </a:pPr>
            <a:endParaRPr lang="ru-RU" dirty="0"/>
          </a:p>
          <a:p>
            <a:r>
              <a:rPr lang="ru-RU" dirty="0"/>
              <a:t>описание графического интерфейса в файле с расширением </a:t>
            </a:r>
            <a:r>
              <a:rPr lang="ru-RU" dirty="0" err="1"/>
              <a:t>dfm</a:t>
            </a:r>
            <a:r>
              <a:rPr lang="ru-RU" dirty="0"/>
              <a:t> (</a:t>
            </a:r>
            <a:r>
              <a:rPr lang="ru-RU" dirty="0" err="1"/>
              <a:t>Unitl.dfm</a:t>
            </a:r>
            <a:r>
              <a:rPr lang="ru-RU" dirty="0"/>
              <a:t>, Unit2.dfm и т. д.), </a:t>
            </a:r>
          </a:p>
          <a:p>
            <a:r>
              <a:rPr lang="ru-RU" dirty="0"/>
              <a:t>программный код в файлах с расширением </a:t>
            </a:r>
            <a:r>
              <a:rPr lang="ru-RU" dirty="0" err="1"/>
              <a:t>pas</a:t>
            </a:r>
            <a:r>
              <a:rPr lang="ru-RU" dirty="0"/>
              <a:t> (</a:t>
            </a:r>
            <a:r>
              <a:rPr lang="en-US" dirty="0"/>
              <a:t>Unit</a:t>
            </a:r>
            <a:r>
              <a:rPr lang="ru-RU" dirty="0"/>
              <a:t>1.</a:t>
            </a:r>
            <a:r>
              <a:rPr lang="en-US" dirty="0"/>
              <a:t>pas</a:t>
            </a:r>
            <a:r>
              <a:rPr lang="ru-RU" dirty="0"/>
              <a:t>, </a:t>
            </a:r>
            <a:r>
              <a:rPr lang="en-US" dirty="0"/>
              <a:t>Unit</a:t>
            </a:r>
            <a:r>
              <a:rPr lang="ru-RU" dirty="0"/>
              <a:t>2,</a:t>
            </a:r>
            <a:r>
              <a:rPr lang="en-US" dirty="0"/>
              <a:t>pas</a:t>
            </a:r>
            <a:r>
              <a:rPr lang="ru-RU" dirty="0"/>
              <a:t> и т. д.).</a:t>
            </a:r>
          </a:p>
        </p:txBody>
      </p:sp>
    </p:spTree>
    <p:extLst>
      <p:ext uri="{BB962C8B-B14F-4D97-AF65-F5344CB8AC3E}">
        <p14:creationId xmlns:p14="http://schemas.microsoft.com/office/powerpoint/2010/main" val="1324876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Программные модули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Самостоятельные программные модули обычно содержат глобальные процедуры и функции, которые многократно вызываются из других модулей проекта.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 Программные модули хранятся:</a:t>
            </a:r>
          </a:p>
          <a:p>
            <a:r>
              <a:rPr lang="ru-RU" dirty="0"/>
              <a:t>в системе программирования </a:t>
            </a:r>
            <a:r>
              <a:rPr lang="ru-RU" dirty="0" err="1"/>
              <a:t>Turbo</a:t>
            </a:r>
            <a:r>
              <a:rPr lang="ru-RU" dirty="0"/>
              <a:t> </a:t>
            </a:r>
            <a:r>
              <a:rPr lang="ru-RU" dirty="0" err="1"/>
              <a:t>Delphi</a:t>
            </a:r>
            <a:r>
              <a:rPr lang="ru-RU" dirty="0"/>
              <a:t> в файлах </a:t>
            </a:r>
            <a:r>
              <a:rPr lang="en-US" dirty="0"/>
              <a:t>Unit</a:t>
            </a:r>
            <a:r>
              <a:rPr lang="ru-RU" dirty="0"/>
              <a:t>3.</a:t>
            </a:r>
            <a:r>
              <a:rPr lang="en-US" dirty="0"/>
              <a:t>pas</a:t>
            </a:r>
            <a:r>
              <a:rPr lang="ru-RU" dirty="0"/>
              <a:t>, </a:t>
            </a:r>
            <a:r>
              <a:rPr lang="en-US" dirty="0"/>
              <a:t>Unit</a:t>
            </a:r>
            <a:r>
              <a:rPr lang="ru-RU" dirty="0"/>
              <a:t>4.</a:t>
            </a:r>
            <a:r>
              <a:rPr lang="en-US" dirty="0"/>
              <a:t>pas</a:t>
            </a:r>
            <a:r>
              <a:rPr lang="ru-RU" dirty="0"/>
              <a:t> и т. д.).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045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Область видимости процедур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112568"/>
          </a:xfrm>
        </p:spPr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ru-RU" dirty="0"/>
              <a:t>Проект может содержать несколько форм, несколько программных модулей форм, самостоятельные программные модули. 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Программный модуль формы может состоять из процедур нескольких типов:</a:t>
            </a:r>
          </a:p>
          <a:p>
            <a:r>
              <a:rPr lang="ru-RU" dirty="0"/>
              <a:t>процедур-обработчиков событий (которые выполняются в ответ на событие, вызванное действием пользователя или определенными условиями в программе);</a:t>
            </a:r>
          </a:p>
          <a:p>
            <a:r>
              <a:rPr lang="ru-RU" dirty="0"/>
              <a:t>процедур (которые представляют собой подпрограммы, не возвращающие значение и начинающие выполняться после их вызова из других процедур);</a:t>
            </a:r>
          </a:p>
          <a:p>
            <a:r>
              <a:rPr lang="ru-RU" dirty="0"/>
              <a:t>функций (которые представляют собой подпрограммы, возвращающие значение и входящие в состав выражений).</a:t>
            </a:r>
          </a:p>
        </p:txBody>
      </p:sp>
    </p:spTree>
    <p:extLst>
      <p:ext uri="{BB962C8B-B14F-4D97-AF65-F5344CB8AC3E}">
        <p14:creationId xmlns:p14="http://schemas.microsoft.com/office/powerpoint/2010/main" val="108310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Область видимости процедур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89744591"/>
              </p:ext>
            </p:extLst>
          </p:nvPr>
        </p:nvGraphicFramePr>
        <p:xfrm>
          <a:off x="107504" y="1397000"/>
          <a:ext cx="8856984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26818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Область видимости процедур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435280" cy="4625609"/>
          </a:xfrm>
        </p:spPr>
        <p:txBody>
          <a:bodyPr>
            <a:normAutofit fontScale="92500"/>
          </a:bodyPr>
          <a:lstStyle/>
          <a:p>
            <a:pPr marL="118872" indent="0">
              <a:buNone/>
            </a:pPr>
            <a:r>
              <a:rPr lang="ru-RU" dirty="0"/>
              <a:t>Спецификатор доступа </a:t>
            </a:r>
            <a:r>
              <a:rPr lang="ru-RU" dirty="0" err="1"/>
              <a:t>Private</a:t>
            </a:r>
            <a:r>
              <a:rPr lang="ru-RU" dirty="0"/>
              <a:t> записывается перед именем процедуры-обработчика события, процедуры или функций (в языке </a:t>
            </a:r>
            <a:r>
              <a:rPr lang="ru-RU" dirty="0" err="1"/>
              <a:t>Turbo</a:t>
            </a:r>
            <a:r>
              <a:rPr lang="ru-RU" dirty="0"/>
              <a:t> </a:t>
            </a:r>
            <a:r>
              <a:rPr lang="ru-RU" dirty="0" err="1"/>
              <a:t>Delphi</a:t>
            </a:r>
            <a:r>
              <a:rPr lang="ru-RU" dirty="0"/>
              <a:t> спецификатор доступа к процедуре указывается в разделе </a:t>
            </a:r>
            <a:r>
              <a:rPr lang="ru-RU" b="1" dirty="0" err="1"/>
              <a:t>type</a:t>
            </a:r>
            <a:r>
              <a:rPr lang="ru-RU" b="1" dirty="0"/>
              <a:t> </a:t>
            </a:r>
            <a:r>
              <a:rPr lang="ru-RU" dirty="0"/>
              <a:t>программного </a:t>
            </a:r>
            <a:r>
              <a:rPr lang="ru-RU" i="1" dirty="0"/>
              <a:t>модуля).</a:t>
            </a:r>
          </a:p>
          <a:p>
            <a:pPr marL="118872" indent="0">
              <a:buNone/>
            </a:pPr>
            <a:endParaRPr lang="ru-RU" i="1" dirty="0"/>
          </a:p>
          <a:p>
            <a:pPr marL="118872" indent="0">
              <a:buNone/>
            </a:pPr>
            <a:r>
              <a:rPr lang="ru-RU" dirty="0"/>
              <a:t>Спецификатора доступа </a:t>
            </a:r>
            <a:r>
              <a:rPr lang="ru-RU" dirty="0" err="1"/>
              <a:t>Public</a:t>
            </a:r>
            <a:r>
              <a:rPr lang="ru-RU" dirty="0"/>
              <a:t>, который записывается перед именем процедуры-обработчика события, процедуры или функции.</a:t>
            </a:r>
          </a:p>
        </p:txBody>
      </p:sp>
    </p:spTree>
    <p:extLst>
      <p:ext uri="{BB962C8B-B14F-4D97-AF65-F5344CB8AC3E}">
        <p14:creationId xmlns:p14="http://schemas.microsoft.com/office/powerpoint/2010/main" val="3828081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Файлы ресурсов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3"/>
            <a:ext cx="8856984" cy="5184576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Файл ресурсов проекта (в </a:t>
            </a:r>
            <a:r>
              <a:rPr lang="ru-RU" dirty="0" err="1"/>
              <a:t>Turbo</a:t>
            </a:r>
            <a:r>
              <a:rPr lang="ru-RU" dirty="0"/>
              <a:t> </a:t>
            </a:r>
            <a:r>
              <a:rPr lang="ru-RU" dirty="0" err="1"/>
              <a:t>Delphi</a:t>
            </a:r>
            <a:r>
              <a:rPr lang="ru-RU" dirty="0"/>
              <a:t> файл </a:t>
            </a:r>
            <a:r>
              <a:rPr lang="ru-RU" dirty="0" err="1"/>
              <a:t>Project</a:t>
            </a:r>
            <a:r>
              <a:rPr lang="ru-RU" dirty="0"/>
              <a:t> 1.res) содержит информацию об использовании внешних ресурсов (например, изображений на форме). </a:t>
            </a:r>
          </a:p>
          <a:p>
            <a:endParaRPr lang="ru-RU" dirty="0"/>
          </a:p>
          <a:p>
            <a:r>
              <a:rPr lang="ru-RU" dirty="0"/>
              <a:t>Файл ресурсов состоит из записей в формате расширенного языка разметки XML, и поэтому его можно открыть в обычном текстовом редакторе. </a:t>
            </a:r>
          </a:p>
          <a:p>
            <a:endParaRPr lang="ru-RU" dirty="0"/>
          </a:p>
          <a:p>
            <a:r>
              <a:rPr lang="ru-RU" dirty="0"/>
              <a:t>Файлы, входящие в решения (группы) и проекты, являются текстовыми файлами, поэтому их просмотр и редактирование можно выполнять в текстовом редакторе (например, в Блокноте).</a:t>
            </a:r>
          </a:p>
        </p:txBody>
      </p:sp>
    </p:spTree>
    <p:extLst>
      <p:ext uri="{BB962C8B-B14F-4D97-AF65-F5344CB8AC3E}">
        <p14:creationId xmlns:p14="http://schemas.microsoft.com/office/powerpoint/2010/main" val="3296192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1881</TotalTime>
  <Words>660</Words>
  <Application>Microsoft Office PowerPoint</Application>
  <PresentationFormat>Экран (4:3)</PresentationFormat>
  <Paragraphs>78</Paragraphs>
  <Slides>16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Точечный рисунок</vt:lpstr>
      <vt:lpstr>Изображение Paintbrush</vt:lpstr>
      <vt:lpstr>Модульный принцип построения и решений (групп) и проектов</vt:lpstr>
      <vt:lpstr>Модульный принцип построения решений (групп) и проектов</vt:lpstr>
      <vt:lpstr>Решения (группы) и проекты</vt:lpstr>
      <vt:lpstr>Программные модули формм</vt:lpstr>
      <vt:lpstr>Программные модули</vt:lpstr>
      <vt:lpstr>Область видимости процедур</vt:lpstr>
      <vt:lpstr>Область видимости процедур</vt:lpstr>
      <vt:lpstr>Область видимости процедур</vt:lpstr>
      <vt:lpstr>Файлы ресурсов</vt:lpstr>
      <vt:lpstr>Компиляция проекта в приложение </vt:lpstr>
      <vt:lpstr>Компиляция проекта в приложение 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User</cp:lastModifiedBy>
  <cp:revision>308</cp:revision>
  <dcterms:created xsi:type="dcterms:W3CDTF">2015-08-30T09:51:53Z</dcterms:created>
  <dcterms:modified xsi:type="dcterms:W3CDTF">2016-03-18T11:34:58Z</dcterms:modified>
</cp:coreProperties>
</file>