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r>
              <a:rPr lang="ru-RU" dirty="0"/>
              <a:t>Системы координат </a:t>
            </a:r>
            <a:br>
              <a:rPr lang="ru-RU" dirty="0"/>
            </a:br>
            <a:r>
              <a:rPr lang="ru-RU" dirty="0"/>
              <a:t>в системах ООП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861721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Расположите на форме компоненты </a:t>
            </a:r>
            <a:r>
              <a:rPr lang="en-US" dirty="0"/>
              <a:t>image, Button1, Button2: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3003927"/>
            <a:ext cx="4314825" cy="359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44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1" y="2204864"/>
            <a:ext cx="2736304" cy="4032448"/>
          </a:xfrm>
        </p:spPr>
        <p:txBody>
          <a:bodyPr>
            <a:normAutofit fontScale="92500"/>
          </a:bodyPr>
          <a:lstStyle/>
          <a:p>
            <a:r>
              <a:rPr lang="ru-RU" dirty="0"/>
              <a:t>Создание событийной процедуры рисования осей компьютерной системы координат</a:t>
            </a:r>
            <a:r>
              <a:rPr lang="en-US" dirty="0"/>
              <a:t>: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824" y="1124744"/>
            <a:ext cx="6019800" cy="56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62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1" y="2204864"/>
            <a:ext cx="2736304" cy="4032448"/>
          </a:xfrm>
        </p:spPr>
        <p:txBody>
          <a:bodyPr>
            <a:normAutofit fontScale="92500"/>
          </a:bodyPr>
          <a:lstStyle/>
          <a:p>
            <a:r>
              <a:rPr lang="ru-RU" dirty="0"/>
              <a:t>Создание событийной процедуры рисования осей математической системы координат</a:t>
            </a:r>
            <a:r>
              <a:rPr lang="en-US" dirty="0"/>
              <a:t>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5249" y="1196752"/>
            <a:ext cx="6019800" cy="554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698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4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49718"/>
            <a:ext cx="9134230" cy="1617040"/>
          </a:xfrm>
        </p:spPr>
        <p:txBody>
          <a:bodyPr>
            <a:normAutofit fontScale="70000" lnSpcReduction="20000"/>
          </a:bodyPr>
          <a:lstStyle/>
          <a:p>
            <a:pPr marL="118872" indent="0">
              <a:buNone/>
            </a:pPr>
            <a:r>
              <a:rPr lang="ru-RU" dirty="0"/>
              <a:t>Запустить проект. </a:t>
            </a:r>
          </a:p>
          <a:p>
            <a:r>
              <a:rPr lang="ru-RU" dirty="0"/>
              <a:t>Осуществить щелчок по первой кнопке, появятся оси со шкалами компьютерной системы координат.</a:t>
            </a:r>
          </a:p>
          <a:p>
            <a:r>
              <a:rPr lang="ru-RU" dirty="0"/>
              <a:t>Осуществить щелчок по второй кнопке, появятся оси со шкалами математической системы координат.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09" y="3241501"/>
            <a:ext cx="4295775" cy="35718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6" y="3231976"/>
            <a:ext cx="4295775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1567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1786</TotalTime>
  <Words>69</Words>
  <Application>Microsoft Office PowerPoint</Application>
  <PresentationFormat>Экран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Corbel</vt:lpstr>
      <vt:lpstr>Wingdings</vt:lpstr>
      <vt:lpstr>Wingdings 2</vt:lpstr>
      <vt:lpstr>Wingdings 3</vt:lpstr>
      <vt:lpstr>Модульная</vt:lpstr>
      <vt:lpstr>Системы координат  в системах ООП</vt:lpstr>
      <vt:lpstr>Шаг 1</vt:lpstr>
      <vt:lpstr>Шаг 2</vt:lpstr>
      <vt:lpstr>Шаг 3</vt:lpstr>
      <vt:lpstr>Шаг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Wika</cp:lastModifiedBy>
  <cp:revision>296</cp:revision>
  <dcterms:created xsi:type="dcterms:W3CDTF">2015-08-30T09:51:53Z</dcterms:created>
  <dcterms:modified xsi:type="dcterms:W3CDTF">2016-03-10T08:34:33Z</dcterms:modified>
</cp:coreProperties>
</file>