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/>
              <a:t>Графика в системах ООП.</a:t>
            </a:r>
            <a:br>
              <a:rPr lang="ru-RU" dirty="0"/>
            </a:br>
            <a:r>
              <a:rPr lang="ru-RU" dirty="0"/>
              <a:t>Проект Треугольник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7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/>
              <a:t>7. В обработчике события пункта меню </a:t>
            </a:r>
            <a:r>
              <a:rPr lang="ru-RU" i="1" dirty="0"/>
              <a:t>Нарисовать </a:t>
            </a:r>
            <a:r>
              <a:rPr lang="ru-RU" dirty="0"/>
              <a:t>вывести значения координат его вершин и нарисовать стороны треугольника, соединив координаты вершин прямыми линиями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7634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7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753279"/>
              </p:ext>
            </p:extLst>
          </p:nvPr>
        </p:nvGraphicFramePr>
        <p:xfrm>
          <a:off x="323528" y="1563623"/>
          <a:ext cx="6696744" cy="5056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Точечный рисунок" r:id="rId3" imgW="4761905" imgH="3591426" progId="Paint.Picture">
                  <p:embed/>
                </p:oleObj>
              </mc:Choice>
              <mc:Fallback>
                <p:oleObj name="Точечный рисунок" r:id="rId3" imgW="4761905" imgH="359142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563623"/>
                        <a:ext cx="6696744" cy="50563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242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8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108" y="1530382"/>
            <a:ext cx="8229600" cy="2157865"/>
          </a:xfrm>
        </p:spPr>
        <p:txBody>
          <a:bodyPr/>
          <a:lstStyle/>
          <a:p>
            <a:pPr marL="118872" indent="0">
              <a:buNone/>
            </a:pPr>
            <a:r>
              <a:rPr lang="ru-RU" dirty="0"/>
              <a:t>8. Создать обработчик события, реализующий вычисление периметра треугольника.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037918"/>
              </p:ext>
            </p:extLst>
          </p:nvPr>
        </p:nvGraphicFramePr>
        <p:xfrm>
          <a:off x="575784" y="3284984"/>
          <a:ext cx="7877239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Точечный рисунок" r:id="rId3" imgW="4571429" imgH="800212" progId="Paint.Picture">
                  <p:embed/>
                </p:oleObj>
              </mc:Choice>
              <mc:Fallback>
                <p:oleObj name="Точечный рисунок" r:id="rId3" imgW="4571429" imgH="800212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4" y="3284984"/>
                        <a:ext cx="7877239" cy="13681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747948"/>
              </p:ext>
            </p:extLst>
          </p:nvPr>
        </p:nvGraphicFramePr>
        <p:xfrm>
          <a:off x="453772" y="4914278"/>
          <a:ext cx="7816660" cy="1395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Точечный рисунок" r:id="rId5" imgW="4544059" imgH="819048" progId="Paint.Picture">
                  <p:embed/>
                </p:oleObj>
              </mc:Choice>
              <mc:Fallback>
                <p:oleObj name="Точечный рисунок" r:id="rId5" imgW="4544059" imgH="819048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72" y="4914278"/>
                        <a:ext cx="7816660" cy="13950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7972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653809"/>
          </a:xfrm>
        </p:spPr>
        <p:txBody>
          <a:bodyPr/>
          <a:lstStyle/>
          <a:p>
            <a:r>
              <a:rPr lang="ru-RU" dirty="0"/>
              <a:t>9. Создать обработчик события, реализующий вычисление площади треугольника.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175309"/>
              </p:ext>
            </p:extLst>
          </p:nvPr>
        </p:nvGraphicFramePr>
        <p:xfrm>
          <a:off x="899592" y="3838566"/>
          <a:ext cx="6700494" cy="1606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Точечный рисунок" r:id="rId3" imgW="4610744" imgH="1104762" progId="Paint.Picture">
                  <p:embed/>
                </p:oleObj>
              </mc:Choice>
              <mc:Fallback>
                <p:oleObj name="Точечный рисунок" r:id="rId3" imgW="4610744" imgH="1104762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838566"/>
                        <a:ext cx="6700494" cy="16066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978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10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437785"/>
          </a:xfrm>
        </p:spPr>
        <p:txBody>
          <a:bodyPr/>
          <a:lstStyle/>
          <a:p>
            <a:pPr marL="118872" indent="0">
              <a:buNone/>
            </a:pPr>
            <a:r>
              <a:rPr lang="ru-RU" dirty="0"/>
              <a:t>10. Создать обработчик события, реализующий очистку графического поля.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79" y="3212090"/>
            <a:ext cx="8028253" cy="161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6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11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/>
              <a:t>11. Запустить проект. </a:t>
            </a:r>
          </a:p>
          <a:p>
            <a:pPr marL="118872" indent="0">
              <a:buNone/>
            </a:pPr>
            <a:r>
              <a:rPr lang="ru-RU" i="1" dirty="0"/>
              <a:t>Осуществить щелчки левой</a:t>
            </a:r>
            <a:r>
              <a:rPr lang="ru-RU" dirty="0"/>
              <a:t>, правой и средней кнопками мыши по графическому полю. </a:t>
            </a:r>
          </a:p>
          <a:p>
            <a:pPr marL="118872" indent="0">
              <a:buNone/>
            </a:pPr>
            <a:r>
              <a:rPr lang="ru-RU" dirty="0"/>
              <a:t>С использованием меню </a:t>
            </a:r>
            <a:r>
              <a:rPr lang="ru-RU" i="1" dirty="0"/>
              <a:t>Треугольник </a:t>
            </a:r>
            <a:r>
              <a:rPr lang="ru-RU" dirty="0"/>
              <a:t>нарисовать треугольник с координатами вершин, вычислить значения периметра и площади треугольника.</a:t>
            </a:r>
          </a:p>
        </p:txBody>
      </p:sp>
    </p:spTree>
    <p:extLst>
      <p:ext uri="{BB962C8B-B14F-4D97-AF65-F5344CB8AC3E}">
        <p14:creationId xmlns:p14="http://schemas.microsoft.com/office/powerpoint/2010/main" val="3967376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11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628800"/>
            <a:ext cx="6691833" cy="4707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882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ru-RU" dirty="0"/>
              <a:t>1. Поместить на форму:</a:t>
            </a:r>
          </a:p>
          <a:p>
            <a:r>
              <a:rPr lang="ru-RU" dirty="0"/>
              <a:t>графическое поле </a:t>
            </a:r>
            <a:r>
              <a:rPr lang="ru-RU" dirty="0" err="1"/>
              <a:t>Imagel</a:t>
            </a:r>
            <a:r>
              <a:rPr lang="ru-RU" dirty="0"/>
              <a:t>, которое будет использоваться в качестве области рисования;</a:t>
            </a:r>
          </a:p>
          <a:p>
            <a:r>
              <a:rPr lang="ru-RU" dirty="0"/>
              <a:t>две надписи </a:t>
            </a:r>
            <a:r>
              <a:rPr lang="ru-RU" dirty="0" err="1"/>
              <a:t>Labell</a:t>
            </a:r>
            <a:r>
              <a:rPr lang="ru-RU" dirty="0"/>
              <a:t> и </a:t>
            </a:r>
            <a:r>
              <a:rPr lang="ru-RU" i="1" dirty="0"/>
              <a:t>Label2 для </a:t>
            </a:r>
            <a:r>
              <a:rPr lang="ru-RU" dirty="0"/>
              <a:t>вывода периметра и площади треугольника;</a:t>
            </a:r>
          </a:p>
          <a:p>
            <a:r>
              <a:rPr lang="ru-RU" dirty="0"/>
              <a:t>две надписи для вывода поясняющих текстов;</a:t>
            </a:r>
          </a:p>
          <a:p>
            <a:r>
              <a:rPr lang="ru-RU" dirty="0"/>
              <a:t>меню </a:t>
            </a:r>
            <a:r>
              <a:rPr lang="ru-RU" dirty="0" err="1"/>
              <a:t>MainMenul</a:t>
            </a:r>
            <a:r>
              <a:rPr lang="ru-RU" dirty="0"/>
              <a:t> для создания меню проекта.</a:t>
            </a:r>
          </a:p>
          <a:p>
            <a:pPr marL="118872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3197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08177"/>
            <a:ext cx="8229600" cy="2668895"/>
          </a:xfrm>
        </p:spPr>
        <p:txBody>
          <a:bodyPr/>
          <a:lstStyle/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2. Объявить переменные, которые будут содержать координаты вершин </a:t>
            </a:r>
            <a:r>
              <a:rPr lang="ru-RU" i="1" dirty="0"/>
              <a:t>треугольника, длины его </a:t>
            </a:r>
            <a:r>
              <a:rPr lang="ru-RU" dirty="0"/>
              <a:t>сторон, а также периметр и площадь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38656"/>
              </p:ext>
            </p:extLst>
          </p:nvPr>
        </p:nvGraphicFramePr>
        <p:xfrm>
          <a:off x="755576" y="4437112"/>
          <a:ext cx="6811799" cy="1417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Точечный рисунок" r:id="rId3" imgW="2838846" imgH="590476" progId="Paint.Picture">
                  <p:embed/>
                </p:oleObj>
              </mc:Choice>
              <mc:Fallback>
                <p:oleObj name="Точечный рисунок" r:id="rId3" imgW="2838846" imgH="59047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437112"/>
                        <a:ext cx="6811799" cy="1417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530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/>
              <a:t>3. Создать программный код обработчика события, который обеспечивает запоминание координат щелчков левой, правой и средней кнопками мыши по графическому полю. Использовать три оператора ветвления, которые в зависимости от условия (значения аргумента обработчика события </a:t>
            </a:r>
            <a:r>
              <a:rPr lang="ru-RU" dirty="0" err="1"/>
              <a:t>Button</a:t>
            </a:r>
            <a:r>
              <a:rPr lang="ru-RU" dirty="0"/>
              <a:t>) запоминают ту или иную пару координат, </a:t>
            </a:r>
          </a:p>
        </p:txBody>
      </p:sp>
    </p:spTree>
    <p:extLst>
      <p:ext uri="{BB962C8B-B14F-4D97-AF65-F5344CB8AC3E}">
        <p14:creationId xmlns:p14="http://schemas.microsoft.com/office/powerpoint/2010/main" val="1879208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3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732122"/>
              </p:ext>
            </p:extLst>
          </p:nvPr>
        </p:nvGraphicFramePr>
        <p:xfrm>
          <a:off x="323528" y="1430318"/>
          <a:ext cx="6192688" cy="5370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Точечный рисунок" r:id="rId3" imgW="5020376" imgH="4352381" progId="Paint.Picture">
                  <p:embed/>
                </p:oleObj>
              </mc:Choice>
              <mc:Fallback>
                <p:oleObj name="Точечный рисунок" r:id="rId3" imgW="5020376" imgH="4352381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430318"/>
                        <a:ext cx="6192688" cy="53703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5897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3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61" y="4739531"/>
            <a:ext cx="7527815" cy="14445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1575" y="1572711"/>
            <a:ext cx="77554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Прописать возможность осуществления процедуры щелчков мыши: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2870740"/>
            <a:ext cx="8049238" cy="1351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383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509793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ru-RU" dirty="0"/>
              <a:t>4. Создадим меню графического редактора, для чего используем элемент управления </a:t>
            </a:r>
            <a:r>
              <a:rPr lang="ru-RU" dirty="0" err="1"/>
              <a:t>MainMenul</a:t>
            </a:r>
            <a:r>
              <a:rPr lang="ru-RU" dirty="0"/>
              <a:t>:</a:t>
            </a:r>
          </a:p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191335"/>
              </p:ext>
            </p:extLst>
          </p:nvPr>
        </p:nvGraphicFramePr>
        <p:xfrm>
          <a:off x="1979712" y="3651998"/>
          <a:ext cx="4502753" cy="258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Точечный рисунок" r:id="rId3" imgW="1991003" imgH="1142857" progId="Paint.Picture">
                  <p:embed/>
                </p:oleObj>
              </mc:Choice>
              <mc:Fallback>
                <p:oleObj name="Точечный рисунок" r:id="rId3" imgW="1991003" imgH="1142857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651998"/>
                        <a:ext cx="4502753" cy="25853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0907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/>
              <a:t>5. В появившемся в левом верхнем углу формы в редакторе меню создать заголовок первого уровня. </a:t>
            </a:r>
          </a:p>
          <a:p>
            <a:pPr marL="118872" indent="0">
              <a:buNone/>
            </a:pPr>
            <a:r>
              <a:rPr lang="ru-RU" dirty="0"/>
              <a:t>В поле </a:t>
            </a:r>
            <a:r>
              <a:rPr lang="ru-RU" i="1" dirty="0"/>
              <a:t>Прототип для текста </a:t>
            </a:r>
            <a:r>
              <a:rPr lang="ru-RU" dirty="0"/>
              <a:t>внести пункт меню </a:t>
            </a:r>
            <a:r>
              <a:rPr lang="ru-RU" i="1" dirty="0"/>
              <a:t>Треугольник.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1155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Шаг 6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ru-RU" dirty="0"/>
              <a:t>6. Для создания пункта меню перейти на следующую строку в редакторе меню.</a:t>
            </a:r>
          </a:p>
          <a:p>
            <a:pPr marL="118872" indent="0">
              <a:buNone/>
            </a:pPr>
            <a:r>
              <a:rPr lang="ru-RU" dirty="0"/>
              <a:t>Ввести пункты меню </a:t>
            </a:r>
            <a:r>
              <a:rPr lang="ru-RU" i="1" dirty="0"/>
              <a:t>Нарисовать, Периметр, Площадь </a:t>
            </a:r>
            <a:r>
              <a:rPr lang="ru-RU" dirty="0"/>
              <a:t>и </a:t>
            </a:r>
            <a:r>
              <a:rPr lang="ru-RU" i="1" dirty="0"/>
              <a:t>Очистить.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564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1779</TotalTime>
  <Words>312</Words>
  <Application>Microsoft Office PowerPoint</Application>
  <PresentationFormat>Экран (4:3)</PresentationFormat>
  <Paragraphs>37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Изображение Paintbrush</vt:lpstr>
      <vt:lpstr>Графика в системах ООП. Проект Треугольник</vt:lpstr>
      <vt:lpstr>Шаг 1</vt:lpstr>
      <vt:lpstr>Шаг 2</vt:lpstr>
      <vt:lpstr>Шаг 3</vt:lpstr>
      <vt:lpstr>Шаг 3</vt:lpstr>
      <vt:lpstr>Шаг 3</vt:lpstr>
      <vt:lpstr>Шаг 4</vt:lpstr>
      <vt:lpstr>Шаг 5</vt:lpstr>
      <vt:lpstr>Шаг 6</vt:lpstr>
      <vt:lpstr>Шаг 7</vt:lpstr>
      <vt:lpstr>Шаг 7</vt:lpstr>
      <vt:lpstr>Шаг 8</vt:lpstr>
      <vt:lpstr>Шаг 9</vt:lpstr>
      <vt:lpstr>Шаг 10</vt:lpstr>
      <vt:lpstr>Шаг 11</vt:lpstr>
      <vt:lpstr>Шаг 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Wika</cp:lastModifiedBy>
  <cp:revision>295</cp:revision>
  <dcterms:created xsi:type="dcterms:W3CDTF">2015-08-30T09:51:53Z</dcterms:created>
  <dcterms:modified xsi:type="dcterms:W3CDTF">2016-03-08T16:14:55Z</dcterms:modified>
</cp:coreProperties>
</file>