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324" r:id="rId3"/>
    <p:sldId id="326" r:id="rId4"/>
    <p:sldId id="327" r:id="rId5"/>
    <p:sldId id="328" r:id="rId6"/>
    <p:sldId id="329" r:id="rId7"/>
    <p:sldId id="330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Переменные в системах </a:t>
            </a:r>
            <a:r>
              <a:rPr lang="ru-RU" dirty="0"/>
              <a:t>объектно-ориентированного программирования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Delphi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3250050" cy="530120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Стандартный набор элементов управления размещается на вкладке </a:t>
            </a:r>
            <a:r>
              <a:rPr lang="ru-RU" i="1" dirty="0" err="1" smtClean="0"/>
              <a:t>Standard</a:t>
            </a:r>
            <a:r>
              <a:rPr lang="ru-RU" i="1" dirty="0" smtClean="0"/>
              <a:t> </a:t>
            </a:r>
            <a:r>
              <a:rPr lang="ru-RU" dirty="0" smtClean="0"/>
              <a:t>и включает в себя 16 классов объектов — это командная кнопка </a:t>
            </a:r>
            <a:r>
              <a:rPr lang="ru-RU" dirty="0" err="1" smtClean="0"/>
              <a:t>TButton</a:t>
            </a:r>
            <a:r>
              <a:rPr lang="ru-RU" dirty="0" smtClean="0"/>
              <a:t>, текстовое поле </a:t>
            </a:r>
            <a:r>
              <a:rPr lang="ru-RU" dirty="0" err="1" smtClean="0"/>
              <a:t>TEdit</a:t>
            </a:r>
            <a:r>
              <a:rPr lang="ru-RU" dirty="0" smtClean="0"/>
              <a:t>, надпись </a:t>
            </a:r>
            <a:r>
              <a:rPr lang="ru-RU" dirty="0" err="1" smtClean="0"/>
              <a:t>TLabel</a:t>
            </a:r>
            <a:r>
              <a:rPr lang="ru-RU" dirty="0" smtClean="0"/>
              <a:t> и т. д.</a:t>
            </a:r>
          </a:p>
          <a:p>
            <a:endParaRPr lang="ru-RU" dirty="0"/>
          </a:p>
        </p:txBody>
      </p:sp>
      <p:pic>
        <p:nvPicPr>
          <p:cNvPr id="3074" name="Picture 2" descr="https://kuliahso.files.wordpress.com/2012/03/ttabl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9" y="1785926"/>
            <a:ext cx="5929321" cy="44469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7657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Delphi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9036496" cy="53012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Окно </a:t>
            </a:r>
            <a:r>
              <a:rPr lang="ru-RU" b="1" i="1" dirty="0" smtClean="0"/>
              <a:t>Инспектор объектов </a:t>
            </a:r>
            <a:r>
              <a:rPr lang="ru-RU" i="1" dirty="0" smtClean="0"/>
              <a:t>(</a:t>
            </a:r>
            <a:r>
              <a:rPr lang="ru-RU" i="1" dirty="0" err="1" smtClean="0"/>
              <a:t>Object</a:t>
            </a:r>
            <a:r>
              <a:rPr lang="ru-RU" i="1" dirty="0" smtClean="0"/>
              <a:t> </a:t>
            </a:r>
            <a:r>
              <a:rPr lang="ru-RU" i="1" dirty="0" err="1" smtClean="0"/>
              <a:t>Inspector</a:t>
            </a:r>
            <a:r>
              <a:rPr lang="ru-RU" i="1" dirty="0" smtClean="0"/>
              <a:t>):</a:t>
            </a:r>
          </a:p>
          <a:p>
            <a:r>
              <a:rPr lang="ru-RU" dirty="0" smtClean="0"/>
              <a:t>на </a:t>
            </a:r>
            <a:r>
              <a:rPr lang="ru-RU" dirty="0" smtClean="0"/>
              <a:t>вкладке </a:t>
            </a:r>
            <a:r>
              <a:rPr lang="ru-RU" i="1" dirty="0" smtClean="0"/>
              <a:t>Свойства (</a:t>
            </a:r>
            <a:r>
              <a:rPr lang="ru-RU" i="1" dirty="0" err="1" smtClean="0"/>
              <a:t>Properties</a:t>
            </a:r>
            <a:r>
              <a:rPr lang="ru-RU" i="1" dirty="0" smtClean="0"/>
              <a:t>) </a:t>
            </a:r>
            <a:r>
              <a:rPr lang="ru-RU" dirty="0" smtClean="0"/>
              <a:t>содержится список </a:t>
            </a:r>
            <a:r>
              <a:rPr lang="ru-RU" dirty="0" smtClean="0"/>
              <a:t>свойств</a:t>
            </a:r>
          </a:p>
          <a:p>
            <a:r>
              <a:rPr lang="ru-RU" dirty="0" smtClean="0"/>
              <a:t>на </a:t>
            </a:r>
            <a:r>
              <a:rPr lang="ru-RU" dirty="0" smtClean="0"/>
              <a:t>вкладке </a:t>
            </a:r>
            <a:r>
              <a:rPr lang="ru-RU" i="1" dirty="0" smtClean="0"/>
              <a:t>События (</a:t>
            </a:r>
            <a:r>
              <a:rPr lang="ru-RU" i="1" dirty="0" err="1" smtClean="0"/>
              <a:t>Events</a:t>
            </a:r>
            <a:r>
              <a:rPr lang="ru-RU" i="1" dirty="0" smtClean="0"/>
              <a:t>) </a:t>
            </a:r>
            <a:r>
              <a:rPr lang="ru-RU" dirty="0" smtClean="0"/>
              <a:t>— перечень событий, относящихся к выбранному </a:t>
            </a:r>
            <a:r>
              <a:rPr lang="ru-RU" dirty="0" smtClean="0"/>
              <a:t>объекту</a:t>
            </a:r>
          </a:p>
          <a:p>
            <a:pPr>
              <a:buNone/>
            </a:pPr>
            <a:r>
              <a:rPr lang="ru-RU" b="1" dirty="0" smtClean="0"/>
              <a:t>Окно </a:t>
            </a:r>
            <a:r>
              <a:rPr lang="ru-RU" b="1" i="1" dirty="0" smtClean="0"/>
              <a:t>Менеджер </a:t>
            </a:r>
            <a:r>
              <a:rPr lang="ru-RU" b="1" i="1" dirty="0" smtClean="0"/>
              <a:t>проектов</a:t>
            </a:r>
            <a:r>
              <a:rPr lang="ru-RU" i="1" dirty="0" smtClean="0"/>
              <a:t> </a:t>
            </a:r>
            <a:r>
              <a:rPr lang="ru-RU" i="1" dirty="0" smtClean="0"/>
              <a:t>(</a:t>
            </a:r>
            <a:r>
              <a:rPr lang="ru-RU" i="1" dirty="0" err="1" smtClean="0"/>
              <a:t>Project</a:t>
            </a:r>
            <a:r>
              <a:rPr lang="ru-RU" i="1" dirty="0" smtClean="0"/>
              <a:t> </a:t>
            </a:r>
            <a:r>
              <a:rPr lang="ru-RU" i="1" dirty="0" err="1" smtClean="0"/>
              <a:t>Manager</a:t>
            </a:r>
            <a:r>
              <a:rPr lang="ru-RU" i="1" dirty="0" smtClean="0"/>
              <a:t>): </a:t>
            </a:r>
            <a:r>
              <a:rPr lang="ru-RU" dirty="0" smtClean="0"/>
              <a:t>отображает </a:t>
            </a:r>
            <a:r>
              <a:rPr lang="ru-RU" dirty="0" smtClean="0"/>
              <a:t>в виде иерархического каталога все составные части текущего </a:t>
            </a:r>
            <a:r>
              <a:rPr lang="ru-RU" dirty="0" smtClean="0"/>
              <a:t>проекта</a:t>
            </a:r>
          </a:p>
          <a:p>
            <a:pPr>
              <a:buNone/>
            </a:pPr>
            <a:r>
              <a:rPr lang="ru-RU" b="1" dirty="0" smtClean="0"/>
              <a:t>Окно </a:t>
            </a:r>
            <a:r>
              <a:rPr lang="ru-RU" b="1" i="1" dirty="0" smtClean="0"/>
              <a:t>Дерево </a:t>
            </a:r>
            <a:r>
              <a:rPr lang="ru-RU" b="1" i="1" dirty="0" smtClean="0"/>
              <a:t>объектов</a:t>
            </a:r>
            <a:r>
              <a:rPr lang="ru-RU" i="1" dirty="0" smtClean="0"/>
              <a:t> </a:t>
            </a:r>
            <a:r>
              <a:rPr lang="ru-RU" i="1" dirty="0" smtClean="0"/>
              <a:t>(</a:t>
            </a:r>
            <a:r>
              <a:rPr lang="ru-RU" i="1" dirty="0" err="1" smtClean="0"/>
              <a:t>Structure</a:t>
            </a:r>
            <a:r>
              <a:rPr lang="ru-RU" i="1" dirty="0" smtClean="0"/>
              <a:t>):</a:t>
            </a:r>
          </a:p>
          <a:p>
            <a:pPr>
              <a:buNone/>
            </a:pPr>
            <a:r>
              <a:rPr lang="ru-RU" dirty="0" smtClean="0"/>
              <a:t>	отображающее </a:t>
            </a:r>
            <a:r>
              <a:rPr lang="ru-RU" dirty="0" smtClean="0"/>
              <a:t>перечень объектов графического интерфейса проекта (форму и размещенные на форме элементы управления).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657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Переменные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smtClean="0"/>
              <a:t>Тип переменной </a:t>
            </a:r>
            <a:r>
              <a:rPr lang="ru-RU" dirty="0" smtClean="0"/>
              <a:t>определяется типом данных, которые могут быть значениями переменной.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объектно-ориентированных языках программирования переменные могут быть различных типов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типах </a:t>
            </a:r>
            <a:r>
              <a:rPr lang="en-US" b="1" dirty="0" smtClean="0"/>
              <a:t>Byte</a:t>
            </a:r>
            <a:r>
              <a:rPr lang="ru-RU" b="1" dirty="0" smtClean="0"/>
              <a:t>, </a:t>
            </a:r>
            <a:r>
              <a:rPr lang="en-US" b="1" dirty="0" smtClean="0"/>
              <a:t>Short </a:t>
            </a:r>
            <a:r>
              <a:rPr lang="ru-RU" b="1" dirty="0" smtClean="0"/>
              <a:t>(</a:t>
            </a:r>
            <a:r>
              <a:rPr lang="en-US" b="1" dirty="0" smtClean="0"/>
              <a:t>Small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Turbo Delphi</a:t>
            </a:r>
            <a:r>
              <a:rPr lang="ru-RU" dirty="0" smtClean="0"/>
              <a:t>), </a:t>
            </a:r>
            <a:r>
              <a:rPr lang="en-US" b="1" dirty="0" smtClean="0"/>
              <a:t>Integer </a:t>
            </a:r>
            <a:r>
              <a:rPr lang="ru-RU" b="1" dirty="0" smtClean="0"/>
              <a:t>(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Visual C</a:t>
            </a:r>
            <a:r>
              <a:rPr lang="ru-RU" dirty="0" smtClean="0"/>
              <a:t># и </a:t>
            </a:r>
            <a:r>
              <a:rPr lang="en-US" dirty="0" smtClean="0"/>
              <a:t>Visual J</a:t>
            </a:r>
            <a:r>
              <a:rPr lang="ru-RU" dirty="0" smtClean="0"/>
              <a:t> # ) и </a:t>
            </a:r>
            <a:r>
              <a:rPr lang="en-US" b="1" dirty="0" smtClean="0"/>
              <a:t>Long</a:t>
            </a:r>
            <a:r>
              <a:rPr lang="ru-RU" b="1" dirty="0" smtClean="0"/>
              <a:t> (</a:t>
            </a:r>
            <a:r>
              <a:rPr lang="en-US" b="1" dirty="0" err="1" smtClean="0"/>
              <a:t>Int</a:t>
            </a:r>
            <a:r>
              <a:rPr lang="ru-RU" b="1" dirty="0" smtClean="0"/>
              <a:t>64 </a:t>
            </a:r>
            <a:r>
              <a:rPr lang="ru-RU" dirty="0" smtClean="0"/>
              <a:t>в </a:t>
            </a:r>
            <a:r>
              <a:rPr lang="en-US" dirty="0" smtClean="0"/>
              <a:t>Turbo </a:t>
            </a:r>
            <a:r>
              <a:rPr lang="ru-RU" dirty="0" err="1" smtClean="0"/>
              <a:t>Delphi</a:t>
            </a:r>
            <a:r>
              <a:rPr lang="ru-RU" dirty="0" smtClean="0"/>
              <a:t>) значениями являются целые числа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типах </a:t>
            </a:r>
            <a:r>
              <a:rPr lang="en-US" b="1" dirty="0" smtClean="0"/>
              <a:t>Single</a:t>
            </a:r>
            <a:r>
              <a:rPr lang="ru-RU" b="1" dirty="0" smtClean="0"/>
              <a:t> (</a:t>
            </a:r>
            <a:r>
              <a:rPr lang="en-US" b="1" dirty="0" smtClean="0"/>
              <a:t>float </a:t>
            </a:r>
            <a:r>
              <a:rPr lang="ru-RU" dirty="0" smtClean="0"/>
              <a:t>в </a:t>
            </a:r>
            <a:r>
              <a:rPr lang="en-US" dirty="0" smtClean="0"/>
              <a:t>Visual</a:t>
            </a:r>
            <a:r>
              <a:rPr lang="ru-RU" dirty="0" smtClean="0"/>
              <a:t> С# и </a:t>
            </a:r>
            <a:r>
              <a:rPr lang="en-US" dirty="0" smtClean="0"/>
              <a:t>Visual J</a:t>
            </a:r>
            <a:r>
              <a:rPr lang="ru-RU" dirty="0" smtClean="0"/>
              <a:t> # ) , </a:t>
            </a:r>
            <a:r>
              <a:rPr lang="en-US" b="1" dirty="0" smtClean="0"/>
              <a:t>Double </a:t>
            </a:r>
            <a:r>
              <a:rPr lang="ru-RU" dirty="0" smtClean="0"/>
              <a:t>и </a:t>
            </a:r>
            <a:r>
              <a:rPr lang="en-US" b="1" dirty="0" smtClean="0"/>
              <a:t>Decimal </a:t>
            </a:r>
            <a:r>
              <a:rPr lang="ru-RU" dirty="0" smtClean="0"/>
              <a:t>(в </a:t>
            </a:r>
            <a:r>
              <a:rPr lang="en-US" dirty="0" smtClean="0"/>
              <a:t>Visual Basic</a:t>
            </a:r>
            <a:r>
              <a:rPr lang="ru-RU" dirty="0" smtClean="0"/>
              <a:t> .</a:t>
            </a:r>
            <a:r>
              <a:rPr lang="en-US" dirty="0" smtClean="0"/>
              <a:t>NET</a:t>
            </a:r>
            <a:r>
              <a:rPr lang="ru-RU" dirty="0" smtClean="0"/>
              <a:t> и </a:t>
            </a:r>
            <a:r>
              <a:rPr lang="en-US" dirty="0" smtClean="0"/>
              <a:t>Visual C</a:t>
            </a:r>
            <a:r>
              <a:rPr lang="ru-RU" dirty="0" smtClean="0"/>
              <a:t>#), значениями являются числа с плавающей запятой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типах </a:t>
            </a:r>
            <a:r>
              <a:rPr lang="ru-RU" b="1" dirty="0" err="1" smtClean="0"/>
              <a:t>Char</a:t>
            </a:r>
            <a:r>
              <a:rPr lang="ru-RU" b="1" dirty="0" smtClean="0"/>
              <a:t> </a:t>
            </a:r>
            <a:r>
              <a:rPr lang="ru-RU" dirty="0" smtClean="0"/>
              <a:t>и </a:t>
            </a:r>
            <a:r>
              <a:rPr lang="ru-RU" b="1" dirty="0" err="1" smtClean="0"/>
              <a:t>String</a:t>
            </a:r>
            <a:r>
              <a:rPr lang="ru-RU" b="1" dirty="0" smtClean="0"/>
              <a:t> </a:t>
            </a:r>
            <a:r>
              <a:rPr lang="ru-RU" dirty="0" smtClean="0"/>
              <a:t>значениями являются символы и последовательности символов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типе </a:t>
            </a:r>
            <a:r>
              <a:rPr lang="ru-RU" b="1" dirty="0" err="1" smtClean="0"/>
              <a:t>Boolean</a:t>
            </a:r>
            <a:r>
              <a:rPr lang="ru-RU" b="1" dirty="0" smtClean="0"/>
              <a:t> (</a:t>
            </a:r>
            <a:r>
              <a:rPr lang="ru-RU" b="1" dirty="0" err="1" smtClean="0"/>
              <a:t>bool</a:t>
            </a:r>
            <a:r>
              <a:rPr lang="ru-RU" b="1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Visual</a:t>
            </a:r>
            <a:r>
              <a:rPr lang="ru-RU" dirty="0" smtClean="0"/>
              <a:t> С#) логическими значениями являются истина </a:t>
            </a:r>
            <a:r>
              <a:rPr lang="ru-RU" b="1" dirty="0" err="1" smtClean="0"/>
              <a:t>True</a:t>
            </a:r>
            <a:r>
              <a:rPr lang="ru-RU" b="1" dirty="0" smtClean="0"/>
              <a:t> </a:t>
            </a:r>
            <a:r>
              <a:rPr lang="ru-RU" dirty="0" smtClean="0"/>
              <a:t>или ложь </a:t>
            </a:r>
            <a:r>
              <a:rPr lang="ru-RU" b="1" dirty="0" err="1" smtClean="0"/>
              <a:t>False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2863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Имя </a:t>
            </a:r>
            <a:r>
              <a:rPr lang="ru-RU" i="1" dirty="0" smtClean="0"/>
              <a:t>переменной </a:t>
            </a:r>
            <a:r>
              <a:rPr lang="ru-RU" dirty="0" smtClean="0"/>
              <a:t>(идентификатор) уникально и не может меняться в процессе выполнения программы.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Имя </a:t>
            </a:r>
            <a:r>
              <a:rPr lang="ru-RU" dirty="0" smtClean="0"/>
              <a:t>переменной:</a:t>
            </a:r>
          </a:p>
          <a:p>
            <a:r>
              <a:rPr lang="ru-RU" dirty="0" smtClean="0"/>
              <a:t>должно </a:t>
            </a:r>
            <a:r>
              <a:rPr lang="ru-RU" i="1" dirty="0" smtClean="0"/>
              <a:t>начинаться с буквенного символа или с </a:t>
            </a:r>
            <a:r>
              <a:rPr lang="ru-RU" dirty="0" smtClean="0"/>
              <a:t>подчеркивания </a:t>
            </a:r>
            <a:r>
              <a:rPr lang="ru-RU" dirty="0" smtClean="0"/>
              <a:t>«_»;</a:t>
            </a:r>
          </a:p>
          <a:p>
            <a:endParaRPr lang="ru-RU" dirty="0" smtClean="0"/>
          </a:p>
          <a:p>
            <a:r>
              <a:rPr lang="ru-RU" dirty="0" smtClean="0"/>
              <a:t>может </a:t>
            </a:r>
            <a:r>
              <a:rPr lang="ru-RU" dirty="0" smtClean="0"/>
              <a:t>содержать только буквенные символы, десятичные цифры и подчеркивания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должно </a:t>
            </a:r>
            <a:r>
              <a:rPr lang="ru-RU" dirty="0" smtClean="0"/>
              <a:t>содержать, по крайней мере, один буквенный или цифровой символ, если оно начинается с подчеркивания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 smtClean="0"/>
              <a:t>должно составлять более чем 1023 знака.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643998" cy="50720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Объявление </a:t>
            </a:r>
            <a:r>
              <a:rPr lang="ru-RU" b="1" dirty="0" smtClean="0"/>
              <a:t>переменной </a:t>
            </a:r>
          </a:p>
          <a:p>
            <a:r>
              <a:rPr lang="ru-RU" dirty="0" smtClean="0"/>
              <a:t> </a:t>
            </a:r>
            <a:r>
              <a:rPr lang="ru-RU" dirty="0" smtClean="0"/>
              <a:t>используется ключевое слово и указывается ее тип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Область действия </a:t>
            </a:r>
            <a:r>
              <a:rPr lang="ru-RU" b="1" dirty="0" smtClean="0"/>
              <a:t>переменной</a:t>
            </a:r>
          </a:p>
          <a:p>
            <a:r>
              <a:rPr lang="ru-RU" dirty="0" smtClean="0"/>
              <a:t>область</a:t>
            </a:r>
            <a:r>
              <a:rPr lang="ru-RU" dirty="0" smtClean="0"/>
              <a:t>, в которой она доступна для использования, может </a:t>
            </a:r>
            <a:r>
              <a:rPr lang="ru-RU" dirty="0" smtClean="0"/>
              <a:t>быть:</a:t>
            </a:r>
          </a:p>
          <a:p>
            <a:r>
              <a:rPr lang="ru-RU" b="1" dirty="0" smtClean="0"/>
              <a:t>Локальной (</a:t>
            </a:r>
            <a:r>
              <a:rPr lang="ru-RU" dirty="0" smtClean="0"/>
              <a:t>доступна только внутри процедуры или программного модуля, и к ней невозможно обращение из другой процедуры или </a:t>
            </a:r>
            <a:r>
              <a:rPr lang="ru-RU" dirty="0" smtClean="0"/>
              <a:t>модуля);</a:t>
            </a:r>
            <a:endParaRPr lang="ru-RU" b="1" dirty="0" smtClean="0"/>
          </a:p>
          <a:p>
            <a:r>
              <a:rPr lang="ru-RU" b="1" dirty="0" smtClean="0"/>
              <a:t>Глобальной (</a:t>
            </a:r>
            <a:r>
              <a:rPr lang="ru-RU" dirty="0" smtClean="0"/>
              <a:t>переменная может быть доступна во всей программе).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929718" cy="52863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Переменная </a:t>
            </a:r>
            <a:r>
              <a:rPr lang="ru-RU" dirty="0" smtClean="0"/>
              <a:t>может получить или изменить значение с помощью </a:t>
            </a:r>
            <a:r>
              <a:rPr lang="ru-RU" b="1" dirty="0" smtClean="0"/>
              <a:t>оператора присваивания. 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языках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 .NET, </a:t>
            </a:r>
            <a:r>
              <a:rPr lang="ru-RU" dirty="0" err="1" smtClean="0"/>
              <a:t>Visual</a:t>
            </a:r>
            <a:r>
              <a:rPr lang="ru-RU" dirty="0" smtClean="0"/>
              <a:t> C# и </a:t>
            </a:r>
            <a:r>
              <a:rPr lang="ru-RU" dirty="0" err="1" smtClean="0"/>
              <a:t>Visual</a:t>
            </a:r>
            <a:r>
              <a:rPr lang="ru-RU" dirty="0" smtClean="0"/>
              <a:t> J </a:t>
            </a:r>
            <a:r>
              <a:rPr lang="ru-RU" dirty="0" smtClean="0"/>
              <a:t># используется </a:t>
            </a:r>
            <a:r>
              <a:rPr lang="ru-RU" dirty="0" smtClean="0"/>
              <a:t>знак «равно» « = </a:t>
            </a:r>
            <a:r>
              <a:rPr lang="ru-RU" dirty="0" smtClean="0"/>
              <a:t>»,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языке </a:t>
            </a:r>
            <a:r>
              <a:rPr lang="ru-RU" dirty="0" err="1" smtClean="0"/>
              <a:t>Turbo</a:t>
            </a:r>
            <a:r>
              <a:rPr lang="ru-RU" dirty="0" smtClean="0"/>
              <a:t> </a:t>
            </a:r>
            <a:r>
              <a:rPr lang="ru-RU" dirty="0" err="1" smtClean="0"/>
              <a:t>Delphi</a:t>
            </a:r>
            <a:r>
              <a:rPr lang="ru-RU" dirty="0" smtClean="0"/>
              <a:t> — знаки «двоеточие» и «равно» «: </a:t>
            </a:r>
            <a:r>
              <a:rPr lang="ru-RU" dirty="0" smtClean="0"/>
              <a:t>=».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Значением может быть:</a:t>
            </a:r>
          </a:p>
          <a:p>
            <a:r>
              <a:rPr lang="ru-RU" dirty="0" smtClean="0"/>
              <a:t>выражение </a:t>
            </a:r>
            <a:r>
              <a:rPr lang="ru-RU" dirty="0" smtClean="0"/>
              <a:t>(арифметическое, строковое или логическое</a:t>
            </a:r>
            <a:r>
              <a:rPr lang="ru-RU" dirty="0" smtClean="0"/>
              <a:t>),</a:t>
            </a:r>
          </a:p>
          <a:p>
            <a:r>
              <a:rPr lang="ru-RU" dirty="0" smtClean="0"/>
              <a:t>значение </a:t>
            </a:r>
            <a:r>
              <a:rPr lang="ru-RU" dirty="0" smtClean="0"/>
              <a:t>свойства </a:t>
            </a:r>
            <a:r>
              <a:rPr lang="ru-RU" dirty="0" smtClean="0"/>
              <a:t>объекта</a:t>
            </a:r>
          </a:p>
          <a:p>
            <a:r>
              <a:rPr lang="ru-RU" dirty="0" smtClean="0"/>
              <a:t>результат </a:t>
            </a:r>
            <a:r>
              <a:rPr lang="ru-RU" i="1" dirty="0" smtClean="0"/>
              <a:t>выполнения </a:t>
            </a:r>
            <a:r>
              <a:rPr lang="ru-RU" dirty="0" smtClean="0"/>
              <a:t>метода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216-226</a:t>
            </a:r>
            <a:r>
              <a:rPr lang="ru-RU" sz="2400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err="1" smtClean="0"/>
              <a:t>Задание</a:t>
            </a:r>
            <a:r>
              <a:rPr lang="ru-RU" smtClean="0"/>
              <a:t>: </a:t>
            </a:r>
            <a:r>
              <a:rPr lang="ru-RU" smtClean="0"/>
              <a:t>построить </a:t>
            </a:r>
            <a:r>
              <a:rPr lang="ru-RU" smtClean="0"/>
              <a:t>блок-схему к задаче возведение числа в степень.</a:t>
            </a:r>
            <a:r>
              <a:rPr lang="ru-RU" smtClean="0"/>
              <a:t> </a:t>
            </a:r>
            <a:endParaRPr lang="ru-RU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1591</TotalTime>
  <Words>459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Переменные в системах объектно-ориентированного программирования</vt:lpstr>
      <vt:lpstr>Delphi</vt:lpstr>
      <vt:lpstr>Delphi</vt:lpstr>
      <vt:lpstr>Переменные</vt:lpstr>
      <vt:lpstr>Переменные</vt:lpstr>
      <vt:lpstr>Переменные</vt:lpstr>
      <vt:lpstr>Переменные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288</cp:revision>
  <dcterms:created xsi:type="dcterms:W3CDTF">2015-08-30T09:51:53Z</dcterms:created>
  <dcterms:modified xsi:type="dcterms:W3CDTF">2016-01-26T14:27:19Z</dcterms:modified>
</cp:coreProperties>
</file>