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23" r:id="rId10"/>
    <p:sldId id="324" r:id="rId11"/>
    <p:sldId id="32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78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Системы </a:t>
            </a:r>
            <a:r>
              <a:rPr lang="ru-RU" dirty="0"/>
              <a:t>объектно-ориентированного программирования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301207"/>
          </a:xfrm>
        </p:spPr>
        <p:txBody>
          <a:bodyPr>
            <a:normAutofit fontScale="47500" lnSpcReduction="20000"/>
          </a:bodyPr>
          <a:lstStyle/>
          <a:p>
            <a:pPr marL="118872" indent="0" algn="ctr">
              <a:spcAft>
                <a:spcPts val="0"/>
              </a:spcAft>
              <a:buNone/>
            </a:pPr>
            <a:r>
              <a:rPr lang="ru-RU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«Консольное приложение» на языке программирования С#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В текстовом редакторе Блокнот ввести программный код консольного приложения: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using 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System;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class Hello C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{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staticvoid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Main(string[ ]</a:t>
            </a: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args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{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Console.Write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("Язык программирования C #");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}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}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Сохранить программный код консольного приложения в файле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HelloC.cs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жестком диске, например в папке D:\Hel)oC\.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компиляции программного кода необходимо использовать компилятор командной строки языка программирования С# csc.exe, который входит в состав платформы .NET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Framework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Компилятор находится в папке C:\WINDOWS\ Microsoft.NET\FrameworkW1.1.4322.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Создадим исполнимый файл консольного приложения HelloC.exe.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Запустить окно командной строки командой </a:t>
            </a:r>
            <a:r>
              <a:rPr lang="ru-RU" sz="3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[Пуск-Программы-Стандартные-Командная строка].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В окне командной строки перейти на диск D: а затем с использованием команды CD (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change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directory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перейти в папку D:\HelloC\, где хранится файл с программным кодом консольного приложения.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Ввести команду компиляции: 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:\</a:t>
            </a: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HelloC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:\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WINDOWS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\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Microsoft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NET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\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Framework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\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1.1.4322\csc.exe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HelloC.cs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Теперь можно запустить полученный исполнимый файл консольного приложения HelloC.exe.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В окне командной строки ввести команду: D:\HelloOHelloC.exe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В окне командной строки будет напечатано: Язык программирования С#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6575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1"/>
            <a:ext cx="8784976" cy="5040560"/>
          </a:xfrm>
        </p:spPr>
        <p:txBody>
          <a:bodyPr>
            <a:normAutofit fontScale="62500" lnSpcReduction="20000"/>
          </a:bodyPr>
          <a:lstStyle/>
          <a:p>
            <a:pPr marL="118872" indent="0" algn="ctr"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«Консольное приложение» на языке —' программирования J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#</a:t>
            </a:r>
          </a:p>
          <a:p>
            <a:pPr marL="118872" indent="0" algn="ctr">
              <a:spcAft>
                <a:spcPts val="0"/>
              </a:spcAft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В текстовом редакторе Блокнот ввести программный код консольного приложения: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import System;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Console.Write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("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Язык программирования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J#");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Сохранить программный код консольного приложения в файле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HelloJ.jsl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жестком диске, например, в папке D:\HelloJ\.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Запустить окно командной строки командой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[Пуск-Программы-Стандартные-Командная строка].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В окне командной строки перейти на диск D: а затем с использованием команды CD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change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directory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перейти в папку D:\HelloJ\, где хранится файл с программным кодом консольного приложения.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Ввести команду компиляции: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:\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HelloJ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:\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WINDOWS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\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Microsoft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\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Framework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\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1.1.4322\jsc.exe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HelloJ.jsl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В окне командной строки ввести команду: D:\HelloJ&gt;HelloJ.exe</a:t>
            </a:r>
          </a:p>
          <a:p>
            <a:pPr marL="118872" indent="0"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В окне командной строки будет напечатано: Язык программирования J#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354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207-216.</a:t>
            </a:r>
            <a:endParaRPr lang="ru-RU" sz="24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Задание</a:t>
            </a:r>
            <a:r>
              <a:rPr lang="ru-RU" dirty="0"/>
              <a:t>: </a:t>
            </a:r>
            <a:endParaRPr lang="ru-RU" dirty="0" smtClean="0"/>
          </a:p>
          <a:p>
            <a:pPr marL="118872" indent="0">
              <a:buNone/>
            </a:pPr>
            <a:r>
              <a:rPr lang="ru-RU" sz="2400" dirty="0"/>
              <a:t>Задание: построить блок-схему к задаче.</a:t>
            </a:r>
          </a:p>
          <a:p>
            <a:pPr marL="118872" indent="0">
              <a:buNone/>
            </a:pPr>
            <a:r>
              <a:rPr lang="ru-RU" sz="2400" dirty="0"/>
              <a:t>Определить положительные числа в промежутке от-10 до 10.</a:t>
            </a:r>
            <a:endParaRPr lang="ru-RU" sz="2400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Система объектно-ориентированного программирования</a:t>
            </a:r>
            <a:br>
              <a:rPr lang="ru-RU" sz="2800" dirty="0"/>
            </a:br>
            <a:r>
              <a:rPr lang="ru-RU" sz="2800" dirty="0"/>
              <a:t>Платформа .NET </a:t>
            </a:r>
            <a:r>
              <a:rPr lang="ru-RU" sz="2800" dirty="0" err="1" smtClean="0"/>
              <a:t>Framework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2" cy="5112567"/>
          </a:xfrm>
        </p:spPr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ru-RU" dirty="0"/>
              <a:t>Платформа .NET </a:t>
            </a:r>
            <a:r>
              <a:rPr lang="ru-RU" dirty="0" err="1"/>
              <a:t>Framework</a:t>
            </a:r>
            <a:r>
              <a:rPr lang="ru-RU" dirty="0"/>
              <a:t> является основой системы программирования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Visual</a:t>
            </a:r>
            <a:r>
              <a:rPr lang="ru-RU" dirty="0"/>
              <a:t> </a:t>
            </a:r>
            <a:r>
              <a:rPr lang="ru-RU" dirty="0" err="1"/>
              <a:t>Studio</a:t>
            </a:r>
            <a:r>
              <a:rPr lang="ru-RU" dirty="0"/>
              <a:t> .NET. </a:t>
            </a:r>
            <a:endParaRPr lang="ru-RU" dirty="0" smtClean="0"/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Она </a:t>
            </a:r>
            <a:r>
              <a:rPr lang="ru-RU" dirty="0"/>
              <a:t>позволяет программировать на различных языках (</a:t>
            </a:r>
            <a:r>
              <a:rPr lang="ru-RU" dirty="0" err="1"/>
              <a:t>Visual</a:t>
            </a:r>
            <a:r>
              <a:rPr lang="ru-RU" dirty="0"/>
              <a:t> Basic.NET, </a:t>
            </a:r>
            <a:r>
              <a:rPr lang="ru-RU" dirty="0" err="1"/>
              <a:t>Visual</a:t>
            </a:r>
            <a:r>
              <a:rPr lang="ru-RU" dirty="0"/>
              <a:t> C#, </a:t>
            </a:r>
            <a:r>
              <a:rPr lang="ru-RU" dirty="0" err="1"/>
              <a:t>Visual</a:t>
            </a:r>
            <a:r>
              <a:rPr lang="ru-RU" dirty="0"/>
              <a:t> J # и др.) и достаточно легко переносить приложения с одного языка программирования на другой</a:t>
            </a:r>
            <a:r>
              <a:rPr lang="ru-RU" dirty="0" smtClean="0"/>
              <a:t>.</a:t>
            </a:r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Основным </a:t>
            </a:r>
            <a:r>
              <a:rPr lang="ru-RU" dirty="0"/>
              <a:t>компонентом .NET </a:t>
            </a:r>
            <a:r>
              <a:rPr lang="ru-RU" dirty="0" err="1"/>
              <a:t>Framework</a:t>
            </a:r>
            <a:r>
              <a:rPr lang="ru-RU" dirty="0"/>
              <a:t> является общеязыковая среда выполнения программ (</a:t>
            </a:r>
            <a:r>
              <a:rPr lang="en-US" dirty="0"/>
              <a:t>CLR</a:t>
            </a:r>
            <a:r>
              <a:rPr lang="ru-RU" dirty="0"/>
              <a:t> — </a:t>
            </a:r>
            <a:r>
              <a:rPr lang="en-US" dirty="0"/>
              <a:t>Common Language Runtime</a:t>
            </a:r>
            <a:r>
              <a:rPr lang="ru-RU" dirty="0"/>
              <a:t>), которая обеспечивает компиляцию программ в два </a:t>
            </a:r>
            <a:r>
              <a:rPr lang="ru-RU" dirty="0" smtClean="0"/>
              <a:t>этапа:</a:t>
            </a:r>
            <a:endParaRPr lang="ru-RU" dirty="0"/>
          </a:p>
          <a:p>
            <a:r>
              <a:rPr lang="ru-RU" dirty="0" smtClean="0"/>
              <a:t>сначала программа компилируется </a:t>
            </a:r>
            <a:r>
              <a:rPr lang="ru-RU" dirty="0"/>
              <a:t>в промежуточный код на общем промежуточном языке (</a:t>
            </a:r>
            <a:r>
              <a:rPr lang="en-US" dirty="0"/>
              <a:t>CIL</a:t>
            </a:r>
            <a:r>
              <a:rPr lang="ru-RU" dirty="0"/>
              <a:t> — </a:t>
            </a:r>
            <a:r>
              <a:rPr lang="en-US" dirty="0"/>
              <a:t>Common Intermediate Language</a:t>
            </a:r>
            <a:r>
              <a:rPr lang="ru-RU" dirty="0" smtClean="0"/>
              <a:t>)</a:t>
            </a:r>
          </a:p>
          <a:p>
            <a:r>
              <a:rPr lang="ru-RU" dirty="0"/>
              <a:t>промежуточный код</a:t>
            </a:r>
            <a:r>
              <a:rPr lang="ru-RU" dirty="0" smtClean="0"/>
              <a:t> </a:t>
            </a:r>
            <a:r>
              <a:rPr lang="ru-RU" dirty="0"/>
              <a:t>компилируется в машинный код.</a:t>
            </a:r>
          </a:p>
          <a:p>
            <a:pPr marL="118872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842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Интегрированная среда разработки языков </a:t>
            </a:r>
            <a:r>
              <a:rPr lang="ru-RU" sz="2800" dirty="0" err="1"/>
              <a:t>Visual</a:t>
            </a:r>
            <a:r>
              <a:rPr lang="ru-RU" sz="2800" dirty="0"/>
              <a:t> </a:t>
            </a:r>
            <a:r>
              <a:rPr lang="ru-RU" sz="2800" dirty="0" err="1"/>
              <a:t>Basic</a:t>
            </a:r>
            <a:r>
              <a:rPr lang="ru-RU" sz="2800" dirty="0"/>
              <a:t> .NET, </a:t>
            </a:r>
            <a:r>
              <a:rPr lang="ru-RU" sz="2800" dirty="0" err="1"/>
              <a:t>Visual</a:t>
            </a:r>
            <a:r>
              <a:rPr lang="ru-RU" sz="2800" dirty="0"/>
              <a:t> C# и </a:t>
            </a:r>
            <a:r>
              <a:rPr lang="ru-RU" sz="2800" dirty="0" err="1"/>
              <a:t>Visual</a:t>
            </a:r>
            <a:r>
              <a:rPr lang="ru-RU" sz="2800" dirty="0"/>
              <a:t> J</a:t>
            </a:r>
            <a:r>
              <a:rPr lang="ru-RU" sz="2800" dirty="0" smtClean="0"/>
              <a:t>#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8872" indent="0">
              <a:buNone/>
            </a:pPr>
            <a:r>
              <a:rPr lang="en-US" dirty="0"/>
              <a:t>Microsoft Visual Studio </a:t>
            </a:r>
            <a:r>
              <a:rPr lang="ru-RU" dirty="0"/>
              <a:t>.NET — это инструмент разработки программ, позволяющий писать программы на нескольких языках программирования .NET. </a:t>
            </a:r>
            <a:endParaRPr lang="ru-RU" dirty="0" smtClean="0"/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 smtClean="0"/>
              <a:t>В </a:t>
            </a:r>
            <a:r>
              <a:rPr lang="ru-RU" dirty="0"/>
              <a:t>состав </a:t>
            </a:r>
            <a:r>
              <a:rPr lang="ru-RU" dirty="0" err="1"/>
              <a:t>Visual</a:t>
            </a:r>
            <a:r>
              <a:rPr lang="ru-RU" dirty="0"/>
              <a:t> </a:t>
            </a:r>
            <a:r>
              <a:rPr lang="ru-RU" dirty="0" err="1"/>
              <a:t>Studio</a:t>
            </a:r>
            <a:r>
              <a:rPr lang="ru-RU" dirty="0"/>
              <a:t> .NET входят следующие языки </a:t>
            </a:r>
            <a:r>
              <a:rPr lang="ru-RU" dirty="0" smtClean="0"/>
              <a:t>программирования:</a:t>
            </a:r>
            <a:endParaRPr lang="ru-RU" dirty="0"/>
          </a:p>
          <a:p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/>
              <a:t>Basic</a:t>
            </a:r>
            <a:r>
              <a:rPr lang="ru-RU" dirty="0"/>
              <a:t> .NET;</a:t>
            </a:r>
          </a:p>
          <a:p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/>
              <a:t>C# (произносится Си-</a:t>
            </a:r>
            <a:r>
              <a:rPr lang="ru-RU" dirty="0" err="1"/>
              <a:t>шарп</a:t>
            </a:r>
            <a:r>
              <a:rPr lang="ru-RU" dirty="0"/>
              <a:t>);</a:t>
            </a:r>
          </a:p>
          <a:p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/>
              <a:t>J # (произносится </a:t>
            </a:r>
            <a:r>
              <a:rPr lang="ru-RU" dirty="0" err="1"/>
              <a:t>Джей-шарп</a:t>
            </a:r>
            <a:r>
              <a:rPr lang="ru-RU" dirty="0"/>
              <a:t>);</a:t>
            </a:r>
          </a:p>
          <a:p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/>
              <a:t>С+н</a:t>
            </a:r>
            <a:r>
              <a:rPr lang="ru-RU" dirty="0"/>
              <a:t>- (произносится С плюс плюс);</a:t>
            </a:r>
          </a:p>
          <a:p>
            <a:r>
              <a:rPr lang="ru-RU" dirty="0" smtClean="0"/>
              <a:t>ASP.NET </a:t>
            </a:r>
            <a:r>
              <a:rPr lang="ru-RU" dirty="0"/>
              <a:t>(</a:t>
            </a:r>
            <a:r>
              <a:rPr lang="ru-RU" dirty="0" err="1"/>
              <a:t>Web</a:t>
            </a:r>
            <a:r>
              <a:rPr lang="ru-RU" dirty="0"/>
              <a:t> </a:t>
            </a:r>
            <a:r>
              <a:rPr lang="ru-RU" dirty="0" err="1"/>
              <a:t>Developer</a:t>
            </a:r>
            <a:r>
              <a:rPr lang="ru-RU" dirty="0"/>
              <a:t>);</a:t>
            </a:r>
          </a:p>
          <a:p>
            <a:r>
              <a:rPr lang="ru-RU" dirty="0" smtClean="0"/>
              <a:t>Справочная </a:t>
            </a:r>
            <a:r>
              <a:rPr lang="ru-RU" dirty="0"/>
              <a:t>система.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751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Интегрированная среда разработки языков </a:t>
            </a:r>
            <a:r>
              <a:rPr lang="ru-RU" sz="2800" dirty="0" err="1"/>
              <a:t>Visual</a:t>
            </a:r>
            <a:r>
              <a:rPr lang="ru-RU" sz="2800" dirty="0"/>
              <a:t> </a:t>
            </a:r>
            <a:r>
              <a:rPr lang="ru-RU" sz="2800" dirty="0" err="1"/>
              <a:t>Basic</a:t>
            </a:r>
            <a:r>
              <a:rPr lang="ru-RU" sz="2800" dirty="0"/>
              <a:t> .NET, </a:t>
            </a:r>
            <a:r>
              <a:rPr lang="ru-RU" sz="2800" dirty="0" err="1"/>
              <a:t>Visual</a:t>
            </a:r>
            <a:r>
              <a:rPr lang="ru-RU" sz="2800" dirty="0"/>
              <a:t> C# и </a:t>
            </a:r>
            <a:r>
              <a:rPr lang="ru-RU" sz="2800" dirty="0" err="1"/>
              <a:t>Visual</a:t>
            </a:r>
            <a:r>
              <a:rPr lang="ru-RU" sz="2800" dirty="0"/>
              <a:t> J#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ru-RU" dirty="0" err="1"/>
              <a:t>Visual</a:t>
            </a:r>
            <a:r>
              <a:rPr lang="ru-RU" dirty="0"/>
              <a:t> </a:t>
            </a:r>
            <a:r>
              <a:rPr lang="ru-RU" dirty="0" err="1"/>
              <a:t>Studio</a:t>
            </a:r>
            <a:r>
              <a:rPr lang="ru-RU" dirty="0"/>
              <a:t> .NET является системой визуального объектно-ориентированного программирования на платформе .NET </a:t>
            </a:r>
            <a:r>
              <a:rPr lang="ru-RU" dirty="0" err="1"/>
              <a:t>Framework</a:t>
            </a:r>
            <a:r>
              <a:rPr lang="ru-RU" dirty="0"/>
              <a:t>. </a:t>
            </a:r>
            <a:endParaRPr lang="ru-RU" dirty="0" smtClean="0"/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 smtClean="0"/>
              <a:t>Система </a:t>
            </a:r>
            <a:r>
              <a:rPr lang="ru-RU" dirty="0"/>
              <a:t>программирования </a:t>
            </a:r>
            <a:r>
              <a:rPr lang="ru-RU" dirty="0" err="1"/>
              <a:t>Visual</a:t>
            </a:r>
            <a:r>
              <a:rPr lang="ru-RU" dirty="0"/>
              <a:t> </a:t>
            </a:r>
            <a:r>
              <a:rPr lang="ru-RU" dirty="0" err="1"/>
              <a:t>Studio</a:t>
            </a:r>
            <a:r>
              <a:rPr lang="ru-RU" dirty="0"/>
              <a:t> .NET предоставляет пользователю для работы со всеми языками .NET удобный, </a:t>
            </a:r>
            <a:r>
              <a:rPr lang="ru-RU" dirty="0" smtClean="0"/>
              <a:t>одинаковый</a:t>
            </a:r>
            <a:r>
              <a:rPr lang="ru-RU" dirty="0"/>
              <a:t>, графический интерфейс </a:t>
            </a:r>
            <a:r>
              <a:rPr lang="ru-RU" dirty="0" smtClean="0"/>
              <a:t>IDE.</a:t>
            </a:r>
          </a:p>
          <a:p>
            <a:pPr marL="118872" indent="0">
              <a:buNone/>
            </a:pPr>
            <a:r>
              <a:rPr lang="ru-RU" dirty="0" smtClean="0"/>
              <a:t> </a:t>
            </a:r>
          </a:p>
          <a:p>
            <a:pPr marL="118872" indent="0">
              <a:buNone/>
            </a:pPr>
            <a:r>
              <a:rPr lang="ru-RU" dirty="0" smtClean="0"/>
              <a:t>(</a:t>
            </a:r>
            <a:r>
              <a:rPr lang="ru-RU" dirty="0" err="1"/>
              <a:t>Integrated</a:t>
            </a:r>
            <a:r>
              <a:rPr lang="ru-RU" dirty="0"/>
              <a:t> </a:t>
            </a:r>
            <a:r>
              <a:rPr lang="ru-RU" dirty="0" err="1"/>
              <a:t>Development</a:t>
            </a:r>
            <a:r>
              <a:rPr lang="ru-RU" dirty="0"/>
              <a:t> </a:t>
            </a:r>
            <a:r>
              <a:rPr lang="ru-RU" dirty="0" err="1"/>
              <a:t>Environment</a:t>
            </a:r>
            <a:r>
              <a:rPr lang="ru-RU" dirty="0"/>
              <a:t> — Интегрированная среда разработки)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959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Интегрированная среда разработки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256585"/>
          </a:xfrm>
        </p:spPr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ru-RU" dirty="0" smtClean="0"/>
              <a:t>Визуальное </a:t>
            </a:r>
            <a:r>
              <a:rPr lang="ru-RU" dirty="0"/>
              <a:t>конструирование графического интерфейса проекта выполняется в </a:t>
            </a:r>
            <a:r>
              <a:rPr lang="ru-RU" i="1" dirty="0"/>
              <a:t>Конструкторе форм (</a:t>
            </a:r>
            <a:r>
              <a:rPr lang="ru-RU" i="1" dirty="0" err="1"/>
              <a:t>Windows</a:t>
            </a:r>
            <a:r>
              <a:rPr lang="ru-RU" i="1" dirty="0"/>
              <a:t> </a:t>
            </a:r>
            <a:r>
              <a:rPr lang="ru-RU" i="1" dirty="0" err="1"/>
              <a:t>Forms</a:t>
            </a:r>
            <a:r>
              <a:rPr lang="ru-RU" i="1" dirty="0"/>
              <a:t> </a:t>
            </a:r>
            <a:r>
              <a:rPr lang="ru-RU" i="1" dirty="0" err="1"/>
              <a:t>Designer</a:t>
            </a:r>
            <a:r>
              <a:rPr lang="ru-RU" dirty="0" smtClean="0"/>
              <a:t>).</a:t>
            </a:r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Конструктор </a:t>
            </a:r>
            <a:r>
              <a:rPr lang="ru-RU" dirty="0"/>
              <a:t>форм располагается в центре окна интегрированной среды разработки и содержит </a:t>
            </a:r>
            <a:r>
              <a:rPr lang="ru-RU" b="1" dirty="0" smtClean="0"/>
              <a:t>форму.</a:t>
            </a:r>
          </a:p>
          <a:p>
            <a:pPr marL="118872" indent="0">
              <a:buNone/>
            </a:pPr>
            <a:endParaRPr lang="ru-RU" b="1" dirty="0" smtClean="0"/>
          </a:p>
          <a:p>
            <a:pPr marL="118872" indent="0">
              <a:buNone/>
            </a:pPr>
            <a:r>
              <a:rPr lang="ru-RU" dirty="0" smtClean="0"/>
              <a:t>На </a:t>
            </a:r>
            <a:r>
              <a:rPr lang="ru-RU" dirty="0"/>
              <a:t>форму можно поместить различные </a:t>
            </a:r>
            <a:r>
              <a:rPr lang="ru-RU" b="1" dirty="0"/>
              <a:t>элементы управления: </a:t>
            </a:r>
            <a:r>
              <a:rPr lang="ru-RU" dirty="0"/>
              <a:t>кнопки (</a:t>
            </a:r>
            <a:r>
              <a:rPr lang="ru-RU" dirty="0" err="1"/>
              <a:t>Button</a:t>
            </a:r>
            <a:r>
              <a:rPr lang="ru-RU" dirty="0"/>
              <a:t>), текстовые поля (</a:t>
            </a:r>
            <a:r>
              <a:rPr lang="ru-RU" dirty="0" err="1"/>
              <a:t>TextBox</a:t>
            </a:r>
            <a:r>
              <a:rPr lang="ru-RU" dirty="0"/>
              <a:t>), надписи (</a:t>
            </a:r>
            <a:r>
              <a:rPr lang="ru-RU" dirty="0" err="1"/>
              <a:t>Label</a:t>
            </a:r>
            <a:r>
              <a:rPr lang="ru-RU" dirty="0"/>
              <a:t>) и т. д</a:t>
            </a:r>
            <a:r>
              <a:rPr lang="ru-RU" dirty="0" smtClean="0"/>
              <a:t>.</a:t>
            </a:r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/>
              <a:t>Для перехода в окно программного кода можно </a:t>
            </a:r>
            <a:r>
              <a:rPr lang="ru-RU" dirty="0" smtClean="0"/>
              <a:t>щелкнуть </a:t>
            </a:r>
            <a:r>
              <a:rPr lang="ru-RU" dirty="0"/>
              <a:t>по ярлыку вкладки </a:t>
            </a:r>
            <a:r>
              <a:rPr lang="ru-RU" i="1" dirty="0" err="1" smtClean="0"/>
              <a:t>Forml.vb</a:t>
            </a:r>
            <a:r>
              <a:rPr lang="ru-RU" i="1" dirty="0" smtClean="0"/>
              <a:t>.</a:t>
            </a:r>
          </a:p>
          <a:p>
            <a:pPr marL="118872" indent="0">
              <a:buNone/>
            </a:pPr>
            <a:endParaRPr lang="ru-RU" i="1" dirty="0"/>
          </a:p>
          <a:p>
            <a:pPr marL="118872" indent="0">
              <a:buNone/>
            </a:pPr>
            <a:r>
              <a:rPr lang="ru-RU" dirty="0"/>
              <a:t>Справа располагается окно </a:t>
            </a:r>
            <a:r>
              <a:rPr lang="ru-RU" i="1" dirty="0"/>
              <a:t>Свойства (</a:t>
            </a:r>
            <a:r>
              <a:rPr lang="ru-RU" i="1" dirty="0" err="1"/>
              <a:t>Properties</a:t>
            </a:r>
            <a:r>
              <a:rPr lang="ru-RU" dirty="0"/>
              <a:t>). Окно содержит список свойств, относящихся к выбранному </a:t>
            </a:r>
            <a:r>
              <a:rPr lang="ru-RU" dirty="0" smtClean="0"/>
              <a:t>объекту.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448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Настройка интегрированной среды разработки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 smtClean="0"/>
              <a:t>Для настройки </a:t>
            </a:r>
            <a:r>
              <a:rPr lang="ru-RU" dirty="0"/>
              <a:t>интегрированной среды </a:t>
            </a:r>
            <a:r>
              <a:rPr lang="ru-RU" dirty="0" smtClean="0"/>
              <a:t>разработки необходимо </a:t>
            </a:r>
            <a:r>
              <a:rPr lang="ru-RU" dirty="0"/>
              <a:t>ввести команду [</a:t>
            </a:r>
            <a:r>
              <a:rPr lang="ru-RU" i="1" dirty="0"/>
              <a:t>Сервис Параметры...] ([</a:t>
            </a:r>
            <a:r>
              <a:rPr lang="ru-RU" i="1" dirty="0" err="1"/>
              <a:t>Tools-Options</a:t>
            </a:r>
            <a:r>
              <a:rPr lang="ru-RU" i="1" dirty="0"/>
              <a:t>...]) </a:t>
            </a:r>
            <a:r>
              <a:rPr lang="ru-RU" dirty="0"/>
              <a:t>и в появившемся диалоговом окне </a:t>
            </a:r>
            <a:r>
              <a:rPr lang="ru-RU" i="1" dirty="0"/>
              <a:t>Параметры </a:t>
            </a:r>
            <a:r>
              <a:rPr lang="ru-RU" dirty="0"/>
              <a:t>установить нужные параметры </a:t>
            </a:r>
            <a:r>
              <a:rPr lang="ru-RU" i="1" dirty="0"/>
              <a:t>Конструктора </a:t>
            </a:r>
            <a:r>
              <a:rPr lang="ru-RU" i="1" dirty="0" smtClean="0"/>
              <a:t>форм, </a:t>
            </a:r>
            <a:r>
              <a:rPr lang="ru-RU" i="1" dirty="0"/>
              <a:t>Редактора программного кода </a:t>
            </a:r>
            <a:r>
              <a:rPr lang="ru-RU" dirty="0"/>
              <a:t>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9529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Преобразование проектов из формата </a:t>
            </a:r>
            <a:r>
              <a:rPr lang="ru-RU" sz="2800" dirty="0" err="1"/>
              <a:t>Visual</a:t>
            </a:r>
            <a:r>
              <a:rPr lang="ru-RU" sz="2800" dirty="0"/>
              <a:t> </a:t>
            </a:r>
            <a:r>
              <a:rPr lang="ru-RU" sz="2800" dirty="0" err="1"/>
              <a:t>Basic</a:t>
            </a:r>
            <a:r>
              <a:rPr lang="ru-RU" sz="2800" dirty="0"/>
              <a:t> </a:t>
            </a:r>
            <a:r>
              <a:rPr lang="ru-RU" sz="2800" dirty="0" smtClean="0"/>
              <a:t>в </a:t>
            </a:r>
            <a:r>
              <a:rPr lang="ru-RU" sz="2800" dirty="0"/>
              <a:t>формат </a:t>
            </a:r>
            <a:r>
              <a:rPr lang="ru-RU" sz="2800" dirty="0" err="1"/>
              <a:t>Visual</a:t>
            </a:r>
            <a:r>
              <a:rPr lang="ru-RU" sz="2800" dirty="0"/>
              <a:t> </a:t>
            </a:r>
            <a:r>
              <a:rPr lang="ru-RU" sz="2800" dirty="0" err="1"/>
              <a:t>Basic</a:t>
            </a:r>
            <a:r>
              <a:rPr lang="ru-RU" sz="2800" dirty="0"/>
              <a:t> .</a:t>
            </a:r>
            <a:r>
              <a:rPr lang="ru-RU" sz="2800" dirty="0" smtClean="0"/>
              <a:t>NET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преобразования проектов более ранних версий языка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Visual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Basic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проекты на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Visual Basic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используется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Мастер обновлений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118872" indent="0"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>
              <a:buNone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преобразования проекта необходимо ввести команду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[Файл-Открыть-Проект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...], найти в папке проекта на языке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Visual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Basic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файл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расширением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vbp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следовать указаниям пяти диалоговых окон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Мастера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Visual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Basic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725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Преобразование проектов из формата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Visual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Basic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формат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Visual Basic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Express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Edition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преобразования проекта необходимо ввести команду [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File-Open-Project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...], найти в папке проекта на языке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Visual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Basic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.NET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файл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расширением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vbproj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следовать указаниям пяти диалоговых окон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Visual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Basic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Upgrade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Wizard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7853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563623"/>
            <a:ext cx="9036496" cy="5294377"/>
          </a:xfrm>
        </p:spPr>
        <p:txBody>
          <a:bodyPr>
            <a:normAutofit fontScale="47500" lnSpcReduction="20000"/>
          </a:bodyPr>
          <a:lstStyle/>
          <a:p>
            <a:pPr marL="118872" indent="0" algn="ctr"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«Консольное приложение» на языке программирования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Visual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Basic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.NET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В</a:t>
            </a:r>
            <a:r>
              <a:rPr lang="ru-RU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простом текстовом редакторе, например, в Блокноте,</a:t>
            </a:r>
            <a:r>
              <a:rPr lang="ru-RU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введем программный код консольного приложения.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Imports System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Class </a:t>
            </a: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HelloVB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Shared Sub Main( )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Console.Write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("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Язык программирования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Visual Basic")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End Sub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End Class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Сохранить программный код консольного приложения в файле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HelloVB.vb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жестком диске, например, в папке D:\HelloVBV\.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компиляции программного кода необходимо использовать компилятор командной строки языка программирования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Visual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Basic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.NET vbc.exe, который входит в состав платформы .NET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Framework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Компилятор находится в папке 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:\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WINDOWS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\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Microsoft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NET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\</a:t>
            </a: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FrameworkW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1.1.4322.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Скопировать компилятор командной строки vbc.exe в папку D:\HelloVB\.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Создадим исполнимый файл консольного приложения HelloVB.exe.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Запустить окно командной строки командой </a:t>
            </a:r>
            <a:r>
              <a:rPr lang="ru-RU" sz="3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[Пуск-Программы-Стандартные-Командная строка].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В окне командной строки перейти на диск D: а затем с использованием команды CD (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change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directory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перейти в папку D:VHelloVB\, где хранятся файл с программным кодом консольного приложения и компилятор программной строки.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В окне командной строки ввести команду: 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:\</a:t>
            </a: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HelloVB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&gt;</a:t>
            </a: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vbc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 </a:t>
            </a: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HelloVB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vb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Теперь можно запустить полученный исполнимый файл консольного приложения HelloVB.exe.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Ввести команду: D:\HelloVB&gt;HelloVB.exe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В окне командной строки будет напечатано (рис. 4.6):</a:t>
            </a:r>
          </a:p>
          <a:p>
            <a:pPr marL="118872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Язык программирования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Visual</a:t>
            </a:r>
            <a:r>
              <a:rPr lang="ru-RU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Basic</a:t>
            </a:r>
            <a:endParaRPr lang="ru-RU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872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7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1543</TotalTime>
  <Words>1142</Words>
  <Application>Microsoft Office PowerPoint</Application>
  <PresentationFormat>Экран (4:3)</PresentationFormat>
  <Paragraphs>105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Модульная</vt:lpstr>
      <vt:lpstr>Системы объектно-ориентированного программирования</vt:lpstr>
      <vt:lpstr>Система объектно-ориентированного программирования Платформа .NET Framework</vt:lpstr>
      <vt:lpstr>Интегрированная среда разработки языков Visual Basic .NET, Visual C# и Visual J#</vt:lpstr>
      <vt:lpstr>Интегрированная среда разработки языков Visual Basic .NET, Visual C# и Visual J#</vt:lpstr>
      <vt:lpstr>Интегрированная среда разработки</vt:lpstr>
      <vt:lpstr>Настройка интегрированной среды разработки</vt:lpstr>
      <vt:lpstr>Преобразование проектов из формата Visual Basic в формат Visual Basic .NET</vt:lpstr>
      <vt:lpstr>Преобразование проектов из формата Visual Basic .NET в формат Visual Basic Express Edition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User</cp:lastModifiedBy>
  <cp:revision>282</cp:revision>
  <dcterms:created xsi:type="dcterms:W3CDTF">2015-08-30T09:51:53Z</dcterms:created>
  <dcterms:modified xsi:type="dcterms:W3CDTF">2016-01-22T11:03:27Z</dcterms:modified>
</cp:coreProperties>
</file>