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298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0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00306"/>
            <a:ext cx="8077200" cy="25288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Хакерские утилиты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 </a:t>
            </a:r>
            <a:r>
              <a:rPr lang="ru-RU" dirty="0" smtClean="0"/>
              <a:t>защита от них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Межсетевой экран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Межсетевой экран позволяет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/>
              <a:t>• блокировать хакерские </a:t>
            </a:r>
            <a:r>
              <a:rPr lang="ru-RU" dirty="0" smtClean="0"/>
              <a:t>DoS-атаки, не пропуская на защищаемый компьютер сетевые пакеты с определенных серверов (определенных IP-адресов или доменных имен);</a:t>
            </a:r>
          </a:p>
          <a:p>
            <a:pPr>
              <a:buNone/>
            </a:pPr>
            <a:r>
              <a:rPr lang="ru-RU" dirty="0" smtClean="0"/>
              <a:t>• не допускать проникновение на защищаемый компьютер сетевых червей (почтовых, </a:t>
            </a:r>
            <a:r>
              <a:rPr lang="ru-RU" dirty="0" err="1" smtClean="0"/>
              <a:t>Web</a:t>
            </a:r>
            <a:r>
              <a:rPr lang="ru-RU" dirty="0" smtClean="0"/>
              <a:t> и др.);</a:t>
            </a:r>
          </a:p>
          <a:p>
            <a:pPr>
              <a:buNone/>
            </a:pPr>
            <a:r>
              <a:rPr lang="ru-RU" dirty="0" smtClean="0"/>
              <a:t>• препятствовать троянским программам отправлять конфиденциальную информацию о пользователе и компьютере.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43050"/>
            <a:ext cx="8401080" cy="5214949"/>
          </a:xfrm>
        </p:spPr>
        <p:txBody>
          <a:bodyPr>
            <a:normAutofit/>
          </a:bodyPr>
          <a:lstStyle/>
          <a:p>
            <a:r>
              <a:rPr lang="ru-RU" dirty="0" smtClean="0"/>
              <a:t>Настройка межсетевого экрана. Рассмотреть возможности межсетевого экрана.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214554"/>
            <a:ext cx="8572560" cy="46434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88-93.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Ответить </a:t>
            </a:r>
            <a:r>
              <a:rPr lang="ru-RU" sz="2400" dirty="0" smtClean="0"/>
              <a:t>на вопросы</a:t>
            </a:r>
            <a:endParaRPr lang="ru-RU" sz="2400" dirty="0" smtClean="0">
              <a:latin typeface="Times New Roman"/>
              <a:ea typeface="Times New Roman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Сетевые атаки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Сетевые атаки</a:t>
            </a:r>
            <a:r>
              <a:rPr lang="ru-RU" dirty="0" smtClean="0"/>
              <a:t> на удаленные серверы реализуются с помощью специальных программ, которые посылают на них специфические запросы.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Это </a:t>
            </a:r>
            <a:r>
              <a:rPr lang="ru-RU" dirty="0" smtClean="0"/>
              <a:t>приводит к отказу в обслуживании («зависанию» сервера), если ресурсы атакуемого сервера недостаточны для обработки всех поступающих запросов.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DoS-программы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DoS-программы</a:t>
            </a:r>
            <a:r>
              <a:rPr lang="ru-RU" dirty="0" smtClean="0"/>
              <a:t> (от англ. </a:t>
            </a:r>
            <a:r>
              <a:rPr lang="ru-RU" dirty="0" err="1" smtClean="0"/>
              <a:t>Denial</a:t>
            </a:r>
            <a:r>
              <a:rPr lang="ru-RU" dirty="0" smtClean="0"/>
              <a:t> </a:t>
            </a:r>
            <a:r>
              <a:rPr lang="ru-RU" dirty="0" err="1" smtClean="0"/>
              <a:t>of</a:t>
            </a:r>
            <a:r>
              <a:rPr lang="ru-RU" dirty="0" smtClean="0"/>
              <a:t> </a:t>
            </a:r>
            <a:r>
              <a:rPr lang="ru-RU" dirty="0" err="1" smtClean="0"/>
              <a:t>Service</a:t>
            </a:r>
            <a:r>
              <a:rPr lang="ru-RU" dirty="0" smtClean="0"/>
              <a:t> — отказ в обслуживании) реализуют атаку с одного компьютера с ведома пользователя.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наносят </a:t>
            </a:r>
            <a:r>
              <a:rPr lang="ru-RU" dirty="0" smtClean="0"/>
              <a:t>ущерб удаленным компьютерам и сетям, не нарушая работоспособность зараженного </a:t>
            </a:r>
            <a:r>
              <a:rPr lang="ru-RU" dirty="0" smtClean="0"/>
              <a:t>компьютера, </a:t>
            </a:r>
            <a:endParaRPr lang="ru-RU" dirty="0" smtClean="0"/>
          </a:p>
          <a:p>
            <a:r>
              <a:rPr lang="ru-RU" dirty="0" smtClean="0"/>
              <a:t>реализуют </a:t>
            </a:r>
            <a:r>
              <a:rPr lang="ru-RU" dirty="0" smtClean="0"/>
              <a:t>распределенные атаки с разных компьютеров, причем без ведома пользователей зараженных компьютеров. </a:t>
            </a:r>
            <a:endParaRPr lang="ru-RU" dirty="0" smtClean="0"/>
          </a:p>
          <a:p>
            <a:r>
              <a:rPr lang="ru-RU" dirty="0" smtClean="0"/>
              <a:t>засылается </a:t>
            </a:r>
            <a:r>
              <a:rPr lang="ru-RU" dirty="0" smtClean="0"/>
              <a:t>на компьютеры «жертв-посредников» и после запуска в зависимости от текущей даты или по команде от хакера начинает сетевую атаку на указанный сервер в сети.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/>
              <a:t>Некоторые </a:t>
            </a:r>
            <a:r>
              <a:rPr lang="ru-RU" sz="2800" dirty="0" smtClean="0">
                <a:solidFill>
                  <a:srgbClr val="FF0000"/>
                </a:solidFill>
              </a:rPr>
              <a:t>сетевые черви </a:t>
            </a:r>
            <a:r>
              <a:rPr lang="ru-RU" sz="2800" dirty="0" smtClean="0"/>
              <a:t>содержат в себе DoS-процедуры, атакующие сайты, которые по каким-либо причинам «невзлюбил» автор червя</a:t>
            </a:r>
            <a:r>
              <a:rPr lang="ru-RU" sz="2800" dirty="0" smtClean="0"/>
              <a:t>.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dirty="0" smtClean="0"/>
              <a:t>червь «</a:t>
            </a:r>
            <a:r>
              <a:rPr lang="ru-RU" dirty="0" err="1" smtClean="0"/>
              <a:t>Codered</a:t>
            </a:r>
            <a:r>
              <a:rPr lang="ru-RU" dirty="0" smtClean="0"/>
              <a:t>» 20 августа 2001 года организовал успешную атаку на официальный сайт президента </a:t>
            </a:r>
            <a:r>
              <a:rPr lang="ru-RU" dirty="0" smtClean="0"/>
              <a:t>США.</a:t>
            </a:r>
          </a:p>
          <a:p>
            <a:r>
              <a:rPr lang="ru-RU" dirty="0" smtClean="0"/>
              <a:t>червь </a:t>
            </a:r>
            <a:r>
              <a:rPr lang="ru-RU" dirty="0" smtClean="0"/>
              <a:t>«</a:t>
            </a:r>
            <a:r>
              <a:rPr lang="ru-RU" dirty="0" err="1" smtClean="0"/>
              <a:t>Mydoom</a:t>
            </a:r>
            <a:r>
              <a:rPr lang="ru-RU" dirty="0" smtClean="0"/>
              <a:t>» 1 февраля 2004 года «выключил» сайт компании — производителя дистрибутивов UNIX.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Утилиты «взлома»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Утилиты «взлома» </a:t>
            </a:r>
            <a:r>
              <a:rPr lang="ru-RU" dirty="0" smtClean="0"/>
              <a:t>удаленных компьютеров предназначены для проникновения в удаленные компьютеры с целью дальнейшего управления ими (используя методы троянских программ типа утилит удаленного администрирования) или для внедрения во «взломанную» систему других вредоносных программ.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Утилиты «взлома»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Утилиты «взлома» удаленных компьютеров обычно используют уязвимости в операционных системах или приложениях, установленных на атакуемом компьютере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Профилактическая защита от таких хакерских утилит состоит в </a:t>
            </a:r>
            <a:r>
              <a:rPr lang="ru-RU" i="1" dirty="0" smtClean="0"/>
              <a:t>своевременной загрузке из Интернета обновлений системы безопасности </a:t>
            </a:r>
            <a:r>
              <a:rPr lang="ru-RU" dirty="0" smtClean="0"/>
              <a:t>операционной системы и приложений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Руткиты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Руткит</a:t>
            </a:r>
            <a:r>
              <a:rPr lang="ru-RU" dirty="0" smtClean="0"/>
              <a:t> (от англ. </a:t>
            </a:r>
            <a:r>
              <a:rPr lang="ru-RU" dirty="0" err="1" smtClean="0"/>
              <a:t>root</a:t>
            </a:r>
            <a:r>
              <a:rPr lang="ru-RU" dirty="0" smtClean="0"/>
              <a:t> </a:t>
            </a:r>
            <a:r>
              <a:rPr lang="ru-RU" dirty="0" err="1" smtClean="0"/>
              <a:t>kit</a:t>
            </a:r>
            <a:r>
              <a:rPr lang="ru-RU" dirty="0" smtClean="0"/>
              <a:t> — «набор для получения прав </a:t>
            </a:r>
            <a:r>
              <a:rPr lang="ru-RU" dirty="0" err="1" smtClean="0"/>
              <a:t>root</a:t>
            </a:r>
            <a:r>
              <a:rPr lang="ru-RU" dirty="0" smtClean="0"/>
              <a:t>») — программа или набор программ для скрытного взятия под контроль «взломанной» системы.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Руткиты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Термин «</a:t>
            </a:r>
            <a:r>
              <a:rPr lang="ru-RU" dirty="0" err="1" smtClean="0"/>
              <a:t>rootkit</a:t>
            </a:r>
            <a:r>
              <a:rPr lang="ru-RU" dirty="0" smtClean="0"/>
              <a:t>» исторически пришел из мира операционной системы UNIX, и под этим термином понимается набор утилит, которые хакер устанавливает на «взломанном» им компьютере после получения первоначального доступа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операционной системе </a:t>
            </a:r>
            <a:r>
              <a:rPr lang="ru-RU" dirty="0" err="1" smtClean="0"/>
              <a:t>Windows</a:t>
            </a:r>
            <a:r>
              <a:rPr lang="ru-RU" dirty="0" smtClean="0"/>
              <a:t> под </a:t>
            </a:r>
            <a:r>
              <a:rPr lang="ru-RU" dirty="0" err="1" smtClean="0"/>
              <a:t>rootkit</a:t>
            </a:r>
            <a:r>
              <a:rPr lang="ru-RU" dirty="0" smtClean="0"/>
              <a:t> принято подразумевать программу, которая внедряется в систему и перехватывает системные функции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Защита от хакерских атак и сетевых червей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Защита компьютерных сетей или отдельных компьютеров от несанкционированного доступа может осуществляться с помощью межсетевого экрана, или брандмауэра (от англ. </a:t>
            </a:r>
            <a:r>
              <a:rPr lang="ru-RU" dirty="0" err="1" smtClean="0"/>
              <a:t>firewall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Межсетевой </a:t>
            </a:r>
            <a:r>
              <a:rPr lang="ru-RU" dirty="0" smtClean="0"/>
              <a:t>экран может быть реализован как аппаратно, так и программно.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530</TotalTime>
  <Words>502</Words>
  <Application>Microsoft Office PowerPoint</Application>
  <PresentationFormat>Экран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Модульная</vt:lpstr>
      <vt:lpstr>Хакерские утилиты  и защита от них  </vt:lpstr>
      <vt:lpstr>Сетевые атаки</vt:lpstr>
      <vt:lpstr>DoS-программы</vt:lpstr>
      <vt:lpstr>Слайд 4</vt:lpstr>
      <vt:lpstr>Утилиты «взлома»</vt:lpstr>
      <vt:lpstr>Утилиты «взлома»</vt:lpstr>
      <vt:lpstr>Руткиты</vt:lpstr>
      <vt:lpstr>Руткиты</vt:lpstr>
      <vt:lpstr>Защита от хакерских атак и сетевых червей</vt:lpstr>
      <vt:lpstr>Межсетевой экран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129</cp:revision>
  <dcterms:created xsi:type="dcterms:W3CDTF">2015-08-30T09:51:53Z</dcterms:created>
  <dcterms:modified xsi:type="dcterms:W3CDTF">2015-09-24T10:33:13Z</dcterms:modified>
</cp:coreProperties>
</file>